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0133125-0F3B-4101-9826-AC4C20E49767}">
  <a:tblStyle styleId="{00133125-0F3B-4101-9826-AC4C20E497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7b40fda7b3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7b40fda7b3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e41d579b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41d579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e41d579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17a6a08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e17a6a08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3e76c5244_1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e3e76c5244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4d055b6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e64d055b6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48bfaac81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c48bfaac81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Relationship Id="rId3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9" name="Google Shape;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3" name="Google Shape;6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0" name="Google Shape;70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6" name="Google Shape;26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2" name="Google Shape;3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4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Vamos a aplicar mucho de lo aprendido en esta semana</a:t>
            </a:r>
            <a:r>
              <a:rPr i="0" lang="es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i="0" sz="15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Para esto cada mesa de trabajo deberá investigar 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lang="es" sz="1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s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{00133125-0F3B-4101-9826-AC4C20E49767}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80, 443, 8801, 8802,</a:t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3478, 3479, 8801, 8802 </a:t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443,</a:t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50000 - 65535</a:t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Puerto: 443,</a:t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19302, 19309</a:t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</a:t>
                      </a:r>
                      <a:r>
                        <a:rPr b="1"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atsApp Web</a:t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Puertos: 80, 443, 4244, 5222, 5223, 5228, 5242, 50318, 59234,</a:t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3478, 45395, 50318, 59234</a:t>
                      </a:r>
                      <a:endParaRPr sz="12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{00133125-0F3B-4101-9826-AC4C20E49767}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b="1" sz="15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5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 </a:t>
                      </a:r>
                      <a:endParaRPr b="1" sz="15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 sz="150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b="1" sz="17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b="1" sz="15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5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5" name="Google Shape;115;p32"/>
          <p:cNvSpPr txBox="1"/>
          <p:nvPr/>
        </p:nvSpPr>
        <p:spPr>
          <a:xfrm>
            <a:off x="1154925" y="34782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2"/>
          <p:cNvSpPr txBox="1"/>
          <p:nvPr/>
        </p:nvSpPr>
        <p:spPr>
          <a:xfrm>
            <a:off x="1114650" y="3437950"/>
            <a:ext cx="135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3306</a:t>
            </a:r>
            <a:endParaRPr/>
          </a:p>
        </p:txBody>
      </p:sp>
      <p:sp>
        <p:nvSpPr>
          <p:cNvPr id="117" name="Google Shape;117;p32"/>
          <p:cNvSpPr txBox="1"/>
          <p:nvPr/>
        </p:nvSpPr>
        <p:spPr>
          <a:xfrm>
            <a:off x="2953300" y="3437950"/>
            <a:ext cx="134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9418</a:t>
            </a:r>
            <a:endParaRPr/>
          </a:p>
        </p:txBody>
      </p:sp>
      <p:sp>
        <p:nvSpPr>
          <p:cNvPr id="118" name="Google Shape;118;p32"/>
          <p:cNvSpPr txBox="1"/>
          <p:nvPr/>
        </p:nvSpPr>
        <p:spPr>
          <a:xfrm>
            <a:off x="4794325" y="3625975"/>
            <a:ext cx="13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443/TCP</a:t>
            </a:r>
            <a:endParaRPr/>
          </a:p>
        </p:txBody>
      </p:sp>
      <p:sp>
        <p:nvSpPr>
          <p:cNvPr id="119" name="Google Shape;119;p32"/>
          <p:cNvSpPr txBox="1"/>
          <p:nvPr/>
        </p:nvSpPr>
        <p:spPr>
          <a:xfrm>
            <a:off x="6617350" y="3478250"/>
            <a:ext cx="14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80/8080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1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6938" y="1768500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97775" y="1825900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03950" y="1847590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3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9" name="Google Shape;129;p33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{00133125-0F3B-4101-9826-AC4C20E49767}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33"/>
          <p:cNvSpPr txBox="1"/>
          <p:nvPr/>
        </p:nvSpPr>
        <p:spPr>
          <a:xfrm>
            <a:off x="3146950" y="3021625"/>
            <a:ext cx="132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Open VPN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TCP/1194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UDP/1194</a:t>
            </a:r>
            <a:endParaRPr/>
          </a:p>
        </p:txBody>
      </p:sp>
      <p:sp>
        <p:nvSpPr>
          <p:cNvPr id="131" name="Google Shape;131;p33"/>
          <p:cNvSpPr txBox="1"/>
          <p:nvPr/>
        </p:nvSpPr>
        <p:spPr>
          <a:xfrm>
            <a:off x="6781900" y="3693125"/>
            <a:ext cx="86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21</a:t>
            </a:r>
            <a:endParaRPr/>
          </a:p>
        </p:txBody>
      </p:sp>
      <p:sp>
        <p:nvSpPr>
          <p:cNvPr id="132" name="Google Shape;132;p33"/>
          <p:cNvSpPr txBox="1"/>
          <p:nvPr/>
        </p:nvSpPr>
        <p:spPr>
          <a:xfrm>
            <a:off x="4879775" y="3326100"/>
            <a:ext cx="132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IMAP: 993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POP: 995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SMTP: 587</a:t>
            </a:r>
            <a:endParaRPr/>
          </a:p>
        </p:txBody>
      </p:sp>
      <p:sp>
        <p:nvSpPr>
          <p:cNvPr id="133" name="Google Shape;133;p33"/>
          <p:cNvSpPr txBox="1"/>
          <p:nvPr/>
        </p:nvSpPr>
        <p:spPr>
          <a:xfrm>
            <a:off x="1530950" y="3541650"/>
            <a:ext cx="104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1038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4"/>
          <p:cNvPicPr preferRelativeResize="0"/>
          <p:nvPr/>
        </p:nvPicPr>
        <p:blipFill rotWithShape="1">
          <a:blip r:embed="rId5">
            <a:alphaModFix/>
          </a:blip>
          <a:srcRect b="9461" l="29648" r="32257" t="0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43" name="Google Shape;143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{00133125-0F3B-4101-9826-AC4C20E49767}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23419,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202124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34"/>
          <p:cNvSpPr txBox="1"/>
          <p:nvPr/>
        </p:nvSpPr>
        <p:spPr>
          <a:xfrm>
            <a:off x="4727175" y="3343950"/>
            <a:ext cx="151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4"/>
          <p:cNvSpPr txBox="1"/>
          <p:nvPr/>
        </p:nvSpPr>
        <p:spPr>
          <a:xfrm>
            <a:off x="4504400" y="3263650"/>
            <a:ext cx="1786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80, 433, 443, 3478, 3479, 5060, 5062, 5222, 6250, 12000 - 65000</a:t>
            </a:r>
            <a:endParaRPr/>
          </a:p>
        </p:txBody>
      </p:sp>
      <p:sp>
        <p:nvSpPr>
          <p:cNvPr id="146" name="Google Shape;146;p34"/>
          <p:cNvSpPr txBox="1"/>
          <p:nvPr/>
        </p:nvSpPr>
        <p:spPr>
          <a:xfrm>
            <a:off x="6328628" y="3169375"/>
            <a:ext cx="1988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TCP: 1935, 3478 - 3480, 3659, 10000 - 10099, 42127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UDP: 3074, 3478-3479, 3659, 6000</a:t>
            </a:r>
            <a:endParaRPr sz="1300"/>
          </a:p>
        </p:txBody>
      </p:sp>
      <p:sp>
        <p:nvSpPr>
          <p:cNvPr id="147" name="Google Shape;147;p34"/>
          <p:cNvSpPr txBox="1"/>
          <p:nvPr/>
        </p:nvSpPr>
        <p:spPr>
          <a:xfrm>
            <a:off x="2721750" y="3205900"/>
            <a:ext cx="1786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/>
              <a:t>TCP: 443, 1000- 10000, </a:t>
            </a:r>
            <a:r>
              <a:rPr lang="es" sz="1250">
                <a:solidFill>
                  <a:srgbClr val="2B2B30"/>
                </a:solidFill>
              </a:rPr>
              <a:t>50000-65000, 16000-26000</a:t>
            </a:r>
            <a:endParaRPr sz="1250">
              <a:solidFill>
                <a:srgbClr val="2B2B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rgbClr val="2B2B30"/>
                </a:solidFill>
              </a:rPr>
              <a:t>UDP: 3478-3481, 50000-60000</a:t>
            </a:r>
            <a:endParaRPr sz="1250">
              <a:solidFill>
                <a:srgbClr val="2B2B30"/>
              </a:solidFill>
            </a:endParaRPr>
          </a:p>
        </p:txBody>
      </p:sp>
      <p:sp>
        <p:nvSpPr>
          <p:cNvPr id="148" name="Google Shape;148;p34"/>
          <p:cNvSpPr txBox="1"/>
          <p:nvPr/>
        </p:nvSpPr>
        <p:spPr>
          <a:xfrm>
            <a:off x="1262375" y="3545400"/>
            <a:ext cx="106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5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57" name="Google Shape;157;p35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{00133125-0F3B-4101-9826-AC4C20E49767}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Spotify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TeamViewer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Netflix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35"/>
          <p:cNvSpPr txBox="1"/>
          <p:nvPr/>
        </p:nvSpPr>
        <p:spPr>
          <a:xfrm>
            <a:off x="1329525" y="3464800"/>
            <a:ext cx="12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4070</a:t>
            </a:r>
            <a:endParaRPr/>
          </a:p>
        </p:txBody>
      </p:sp>
      <p:sp>
        <p:nvSpPr>
          <p:cNvPr id="159" name="Google Shape;159;p35"/>
          <p:cNvSpPr txBox="1"/>
          <p:nvPr/>
        </p:nvSpPr>
        <p:spPr>
          <a:xfrm>
            <a:off x="3102225" y="3518525"/>
            <a:ext cx="10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5938 TCP/UDP</a:t>
            </a:r>
            <a:endParaRPr/>
          </a:p>
        </p:txBody>
      </p:sp>
      <p:sp>
        <p:nvSpPr>
          <p:cNvPr id="160" name="Google Shape;160;p35"/>
          <p:cNvSpPr txBox="1"/>
          <p:nvPr/>
        </p:nvSpPr>
        <p:spPr>
          <a:xfrm>
            <a:off x="4686825" y="3310625"/>
            <a:ext cx="1302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21F1F"/>
                </a:solidFill>
              </a:rPr>
              <a:t>TCP 22, 53, 80, 179, 443, UDP 53, 123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2724" y="1867823"/>
            <a:ext cx="1213299" cy="80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950" y="1761012"/>
            <a:ext cx="1557046" cy="1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6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b="1" i="0" sz="3000" u="none" cap="none" strike="noStrik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69" name="Google Shape;169;p36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{00133125-0F3B-4101-9826-AC4C20E49767}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1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7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Slack</a:t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p36"/>
          <p:cNvSpPr txBox="1"/>
          <p:nvPr/>
        </p:nvSpPr>
        <p:spPr>
          <a:xfrm>
            <a:off x="1190850" y="3310625"/>
            <a:ext cx="1208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</a:rPr>
              <a:t> TCP: 443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50">
                <a:solidFill>
                  <a:schemeClr val="dk1"/>
                </a:solidFill>
              </a:rPr>
              <a:t>UDP: 45000-60000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1" name="Google Shape;171;p36"/>
          <p:cNvSpPr txBox="1"/>
          <p:nvPr/>
        </p:nvSpPr>
        <p:spPr>
          <a:xfrm>
            <a:off x="2822975" y="3310625"/>
            <a:ext cx="1557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TCP: 80, 443, </a:t>
            </a:r>
            <a:r>
              <a:rPr lang="es" sz="1100">
                <a:solidFill>
                  <a:schemeClr val="dk1"/>
                </a:solidFill>
              </a:rPr>
              <a:t>8801, 8802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UDP: 3478, 3479, 8801, 8802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2" name="Google Shape;172;p36"/>
          <p:cNvSpPr txBox="1"/>
          <p:nvPr/>
        </p:nvSpPr>
        <p:spPr>
          <a:xfrm>
            <a:off x="4803400" y="3431500"/>
            <a:ext cx="1302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221F1F"/>
                </a:solidFill>
              </a:rPr>
              <a:t>TCP 443</a:t>
            </a:r>
            <a:endParaRPr sz="1700"/>
          </a:p>
        </p:txBody>
      </p:sp>
      <p:sp>
        <p:nvSpPr>
          <p:cNvPr id="173" name="Google Shape;173;p36"/>
          <p:cNvSpPr/>
          <p:nvPr/>
        </p:nvSpPr>
        <p:spPr>
          <a:xfrm>
            <a:off x="1235525" y="1772700"/>
            <a:ext cx="1020600" cy="92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91525" y="1925225"/>
            <a:ext cx="1607343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94700" y="1644650"/>
            <a:ext cx="1280882" cy="1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80275" y="1628888"/>
            <a:ext cx="1479400" cy="1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