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p:regular r:id="rId31"/>
      <p:bold r:id="rId32"/>
      <p:italic r:id="rId33"/>
      <p:boldItalic r:id="rId34"/>
    </p:embeddedFont>
    <p:embeddedFont>
      <p:font typeface="Rajdhani"/>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gxZtwv4l9s+5I2iERPIUwyFSQ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ACBA0A-0479-46A6-B7E8-861DAB297398}">
  <a:tblStyle styleId="{8CACBA0A-0479-46A6-B7E8-861DAB29739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91208AC-10A6-4E5F-AC1F-9C969C1A7E3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schemas.openxmlformats.org/officeDocument/2006/relationships/font" Target="fonts/Rajdhani-regular.fnt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Rajdhani-bold.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8.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amzn.to/3hL9mNO" TargetMode="External"/><Relationship Id="rId4" Type="http://schemas.openxmlformats.org/officeDocument/2006/relationships/hyperlink" Target="https://amzn.to/3hL9mNO" TargetMode="External"/><Relationship Id="rId5" Type="http://schemas.openxmlformats.org/officeDocument/2006/relationships/hyperlink" Target="https://amzn.to/3hL9mNO" TargetMode="External"/><Relationship Id="rId6" Type="http://schemas.openxmlformats.org/officeDocument/2006/relationships/hyperlink" Target="https://amzn.to/3hL9mN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ram.userbenchmark.com/SpeedTest/132840/Adata-DDR4-2400-2OZ-1x8GB" TargetMode="External"/><Relationship Id="rId4" Type="http://schemas.openxmlformats.org/officeDocument/2006/relationships/hyperlink" Target="https://ssd.userbenchmark.com/SpeedTest/229920/KINGSTON-SA400S37120G" TargetMode="External"/><Relationship Id="rId5" Type="http://schemas.openxmlformats.org/officeDocument/2006/relationships/hyperlink" Target="https://gpu.userbenchmark.com/Nvidia-GTX-1050-Ti/Rating/364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gpu.userbenchmark.com/Nvidia-GTX-1050-Ti/Rating/364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ram.userbenchmark.com/SpeedTest/132840/Adata-DDR4-2400-2OZ-1x8GB" TargetMode="External"/><Relationship Id="rId4" Type="http://schemas.openxmlformats.org/officeDocument/2006/relationships/hyperlink" Target="https://gpu.userbenchmark.com/SpeedTest/664199/NVIDIA-TITAN-RTX" TargetMode="External"/><Relationship Id="rId5" Type="http://schemas.openxmlformats.org/officeDocument/2006/relationships/hyperlink" Target="https://gpu.userbenchmark.com/SpeedTest/664199/NVIDIA-TITAN-RT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55" name="Google Shape;155;p10"/>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{8CACBA0A-0479-46A6-B7E8-861DAB297398}</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1"/>
                          </a:solidFill>
                          <a:highlight>
                            <a:srgbClr val="F5F5F5"/>
                          </a:highlight>
                          <a:latin typeface="Roboto"/>
                          <a:ea typeface="Roboto"/>
                          <a:cs typeface="Roboto"/>
                          <a:sym typeface="Roboto"/>
                        </a:rPr>
                        <a:t>H310M-E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8GB 1x8GB HyperX HX424C15FB3/8</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Seagate Barracuda ST1000DM010 1TB</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2" name="Google Shape;162;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63" name="Google Shape;163;p11"/>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4" name="Google Shape;164;p11"/>
          <p:cNvGraphicFramePr/>
          <p:nvPr/>
        </p:nvGraphicFramePr>
        <p:xfrm>
          <a:off x="952500" y="1809750"/>
          <a:ext cx="3000000" cy="3000000"/>
        </p:xfrm>
        <a:graphic>
          <a:graphicData uri="http://schemas.openxmlformats.org/drawingml/2006/table">
            <a:tbl>
              <a:tblPr>
                <a:noFill/>
                <a:tableStyleId>{8CACBA0A-0479-46A6-B7E8-861DAB297398}</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40000"/>
                        </a:lnSpc>
                        <a:spcBef>
                          <a:spcPts val="0"/>
                        </a:spcBef>
                        <a:spcAft>
                          <a:spcPts val="1500"/>
                        </a:spcAft>
                        <a:buClr>
                          <a:schemeClr val="dk1"/>
                        </a:buClr>
                        <a:buSzPts val="1100"/>
                        <a:buFont typeface="Arial"/>
                        <a:buNone/>
                      </a:pPr>
                      <a:r>
                        <a:rPr lang="es"/>
                        <a:t>GIGABYTE</a:t>
                      </a:r>
                      <a:r>
                        <a:rPr b="1" lang="es" sz="1900">
                          <a:solidFill>
                            <a:srgbClr val="3A3A3A"/>
                          </a:solidFill>
                          <a:highlight>
                            <a:srgbClr val="FFFFFF"/>
                          </a:highlight>
                          <a:uFill>
                            <a:noFill/>
                          </a:uFill>
                          <a:latin typeface="Roboto"/>
                          <a:ea typeface="Roboto"/>
                          <a:cs typeface="Roboto"/>
                          <a:sym typeface="Roboto"/>
                          <a:hlinkClick r:id="rId3">
                            <a:extLst>
                              <a:ext uri="{A12FA001-AC4F-418D-AE19-62706E023703}">
                                <ahyp:hlinkClr val="tx"/>
                              </a:ext>
                            </a:extLst>
                          </a:hlinkClick>
                        </a:rPr>
                        <a:t> </a:t>
                      </a:r>
                      <a:r>
                        <a:rPr lang="es" sz="1600">
                          <a:solidFill>
                            <a:srgbClr val="3A3A3A"/>
                          </a:solidFill>
                          <a:highlight>
                            <a:srgbClr val="FFFFFF"/>
                          </a:highlight>
                          <a:uFill>
                            <a:noFill/>
                          </a:uFill>
                          <a:latin typeface="Roboto"/>
                          <a:ea typeface="Roboto"/>
                          <a:cs typeface="Roboto"/>
                          <a:sym typeface="Roboto"/>
                          <a:hlinkClick r:id="rId4">
                            <a:extLst>
                              <a:ext uri="{A12FA001-AC4F-418D-AE19-62706E023703}">
                                <ahyp:hlinkClr val="tx"/>
                              </a:ext>
                            </a:extLst>
                          </a:hlinkClick>
                        </a:rPr>
                        <a:t>B450M</a:t>
                      </a:r>
                      <a:r>
                        <a:rPr b="1" lang="es" sz="1600">
                          <a:solidFill>
                            <a:srgbClr val="3A3A3A"/>
                          </a:solidFill>
                          <a:highlight>
                            <a:srgbClr val="FFFFFF"/>
                          </a:highlight>
                          <a:uFill>
                            <a:noFill/>
                          </a:uFill>
                          <a:latin typeface="Roboto"/>
                          <a:ea typeface="Roboto"/>
                          <a:cs typeface="Roboto"/>
                          <a:sym typeface="Roboto"/>
                          <a:hlinkClick r:id="rId5">
                            <a:extLst>
                              <a:ext uri="{A12FA001-AC4F-418D-AE19-62706E023703}">
                                <ahyp:hlinkClr val="tx"/>
                              </a:ext>
                            </a:extLst>
                          </a:hlinkClick>
                        </a:rPr>
                        <a:t> </a:t>
                      </a:r>
                      <a:r>
                        <a:rPr lang="es" sz="1600">
                          <a:solidFill>
                            <a:srgbClr val="3A3A3A"/>
                          </a:solidFill>
                          <a:highlight>
                            <a:srgbClr val="FFFFFF"/>
                          </a:highlight>
                          <a:uFill>
                            <a:noFill/>
                          </a:uFill>
                          <a:latin typeface="Roboto"/>
                          <a:ea typeface="Roboto"/>
                          <a:cs typeface="Roboto"/>
                          <a:sym typeface="Roboto"/>
                          <a:hlinkClick r:id="rId6">
                            <a:extLst>
                              <a:ext uri="{A12FA001-AC4F-418D-AE19-62706E023703}">
                                <ahyp:hlinkClr val="tx"/>
                              </a:ext>
                            </a:extLst>
                          </a:hlinkClick>
                        </a:rPr>
                        <a:t>DS3H</a:t>
                      </a:r>
                      <a:endParaRPr sz="11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ddr4 16gb 3600MHz</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sdd kingston 480gb</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70" name="Google Shape;170;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1" name="Google Shape;171;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2" name="Google Shape;172;p12"/>
          <p:cNvGraphicFramePr/>
          <p:nvPr/>
        </p:nvGraphicFramePr>
        <p:xfrm>
          <a:off x="952500" y="2114550"/>
          <a:ext cx="3000000" cy="3000000"/>
        </p:xfrm>
        <a:graphic>
          <a:graphicData uri="http://schemas.openxmlformats.org/drawingml/2006/table">
            <a:tbl>
              <a:tblPr>
                <a:noFill/>
                <a:tableStyleId>{8CACBA0A-0479-46A6-B7E8-861DAB297398}</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highlight>
                            <a:srgbClr val="F5F5F5"/>
                          </a:highlight>
                          <a:latin typeface="Roboto"/>
                          <a:ea typeface="Roboto"/>
                          <a:cs typeface="Roboto"/>
                          <a:sym typeface="Roboto"/>
                        </a:rPr>
                        <a:t> Intel Core I3 7100 3.9ghz</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200">
                          <a:solidFill>
                            <a:schemeClr val="dk1"/>
                          </a:solidFill>
                          <a:highlight>
                            <a:srgbClr val="F5F5F5"/>
                          </a:highlight>
                          <a:latin typeface="Roboto"/>
                          <a:ea typeface="Roboto"/>
                          <a:cs typeface="Roboto"/>
                          <a:sym typeface="Roboto"/>
                        </a:rPr>
                        <a:t>Asrock H110 Pro Btc+</a:t>
                      </a:r>
                      <a:endParaRPr b="1" sz="1600">
                        <a:solidFill>
                          <a:srgbClr val="FFFFFF"/>
                        </a:solidFill>
                        <a:highlight>
                          <a:schemeClr val="dk1"/>
                        </a:highlight>
                        <a:latin typeface="Trebuchet MS"/>
                        <a:ea typeface="Trebuchet MS"/>
                        <a:cs typeface="Trebuchet MS"/>
                        <a:sym typeface="Trebuchet MS"/>
                      </a:endParaRPr>
                    </a:p>
                    <a:p>
                      <a:pPr indent="0" lvl="0" marL="0" marR="0" rtl="0" algn="l">
                        <a:lnSpc>
                          <a:spcPct val="100000"/>
                        </a:lnSpc>
                        <a:spcBef>
                          <a:spcPts val="1500"/>
                        </a:spcBef>
                        <a:spcAft>
                          <a:spcPts val="0"/>
                        </a:spcAft>
                        <a:buClr>
                          <a:srgbClr val="000000"/>
                        </a:buClr>
                        <a:buSzPts val="1400"/>
                        <a:buFont typeface="Arial"/>
                        <a:buNone/>
                      </a:pPr>
                      <a:r>
                        <a:t/>
                      </a:r>
                      <a:endParaRPr sz="1200">
                        <a:solidFill>
                          <a:schemeClr val="dk1"/>
                        </a:solidFill>
                        <a:highlight>
                          <a:srgbClr val="F5F5F5"/>
                        </a:highlight>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ddr4  8gb    x 2</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sdd kingston  480gb</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3" name="Google Shape;173;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79" name="Google Shape;179;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80" name="Google Shape;180;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6" name="Google Shape;186;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87" name="Google Shape;187;p14"/>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8" name="Google Shape;188;p14"/>
          <p:cNvGraphicFramePr/>
          <p:nvPr/>
        </p:nvGraphicFramePr>
        <p:xfrm>
          <a:off x="952500" y="1809750"/>
          <a:ext cx="3000000" cy="3000000"/>
        </p:xfrm>
        <a:graphic>
          <a:graphicData uri="http://schemas.openxmlformats.org/drawingml/2006/table">
            <a:tbl>
              <a:tblPr>
                <a:noFill/>
                <a:tableStyleId>{8CACBA0A-0479-46A6-B7E8-861DAB297398}</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Intel core i3 1001</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highlight>
                            <a:srgbClr val="F5F5F5"/>
                          </a:highlight>
                          <a:latin typeface="Roboto"/>
                          <a:ea typeface="Roboto"/>
                          <a:cs typeface="Roboto"/>
                          <a:sym typeface="Roboto"/>
                        </a:rPr>
                        <a:t>Gigabyte B365M</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DDR4 2666/2400/2133 MHz</a:t>
                      </a:r>
                      <a:endParaRPr sz="1400" u="none" cap="none" strike="noStrike">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Disco SSD 120 GB Y Disco seagate 1 TB</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4" name="Google Shape;194;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5" name="Google Shape;195;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6" name="Google Shape;196;p15"/>
          <p:cNvGraphicFramePr/>
          <p:nvPr/>
        </p:nvGraphicFramePr>
        <p:xfrm>
          <a:off x="952500" y="1534325"/>
          <a:ext cx="3000000" cy="3000000"/>
        </p:xfrm>
        <a:graphic>
          <a:graphicData uri="http://schemas.openxmlformats.org/drawingml/2006/table">
            <a:tbl>
              <a:tblPr>
                <a:noFill/>
                <a:tableStyleId>{8CACBA0A-0479-46A6-B7E8-861DAB297398}</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latin typeface="Open Sans"/>
                          <a:ea typeface="Open Sans"/>
                          <a:cs typeface="Open Sans"/>
                          <a:sym typeface="Open Sans"/>
                        </a:rPr>
                        <a:t>Procesador</a:t>
                      </a:r>
                      <a:endParaRPr sz="12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highlight>
                            <a:schemeClr val="lt1"/>
                          </a:highlight>
                          <a:latin typeface="Open Sans"/>
                          <a:ea typeface="Open Sans"/>
                          <a:cs typeface="Open Sans"/>
                          <a:sym typeface="Open Sans"/>
                        </a:rPr>
                        <a:t>AMD Socket AM4 A-Series APU (Bristol Ridge) y CPU de la serie Ryzen (Summit Ridge y Raven Ridge) </a:t>
                      </a:r>
                      <a:endParaRPr sz="12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600"/>
                        </a:spcBef>
                        <a:spcAft>
                          <a:spcPts val="0"/>
                        </a:spcAft>
                        <a:buClr>
                          <a:srgbClr val="000000"/>
                        </a:buClr>
                        <a:buSzPts val="1400"/>
                        <a:buFont typeface="Arial"/>
                        <a:buNone/>
                      </a:pPr>
                      <a:r>
                        <a:t/>
                      </a:r>
                      <a:endParaRPr sz="1200">
                        <a:solidFill>
                          <a:schemeClr val="dk1"/>
                        </a:solidFill>
                        <a:highlight>
                          <a:schemeClr val="lt1"/>
                        </a:highlight>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latin typeface="Open Sans"/>
                          <a:ea typeface="Open Sans"/>
                          <a:cs typeface="Open Sans"/>
                          <a:sym typeface="Open Sans"/>
                        </a:rPr>
                        <a:t>Placa madre</a:t>
                      </a:r>
                      <a:endParaRPr sz="12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solidFill>
                            <a:schemeClr val="dk1"/>
                          </a:solidFill>
                          <a:highlight>
                            <a:schemeClr val="lt1"/>
                          </a:highlight>
                          <a:latin typeface="Open Sans"/>
                          <a:ea typeface="Open Sans"/>
                          <a:cs typeface="Open Sans"/>
                          <a:sym typeface="Open Sans"/>
                        </a:rPr>
                        <a:t> A320M Asrock</a:t>
                      </a:r>
                      <a:endParaRPr sz="1200" u="none" cap="none" strike="noStrike">
                        <a:solidFill>
                          <a:schemeClr val="dk1"/>
                        </a:solidFill>
                        <a:highlight>
                          <a:schemeClr val="lt1"/>
                        </a:highlight>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latin typeface="Open Sans"/>
                          <a:ea typeface="Open Sans"/>
                          <a:cs typeface="Open Sans"/>
                          <a:sym typeface="Open Sans"/>
                        </a:rPr>
                        <a:t>Memoria principal</a:t>
                      </a:r>
                      <a:endParaRPr sz="12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highlight>
                            <a:schemeClr val="lt1"/>
                          </a:highlight>
                          <a:latin typeface="Open Sans"/>
                          <a:ea typeface="Open Sans"/>
                          <a:cs typeface="Open Sans"/>
                          <a:sym typeface="Open Sans"/>
                        </a:rPr>
                        <a:t>Crucial Ballistix MAX RGB 16GB Kit (2 x 8GB) DDR4-4400 Desktop Gaming Memory (Black)-</a:t>
                      </a:r>
                      <a:r>
                        <a:rPr lang="es" sz="1200">
                          <a:solidFill>
                            <a:schemeClr val="dk1"/>
                          </a:solidFill>
                          <a:highlight>
                            <a:schemeClr val="lt1"/>
                          </a:highlight>
                          <a:uFill>
                            <a:noFill/>
                          </a:uFill>
                          <a:latin typeface="Open Sans"/>
                          <a:ea typeface="Open Sans"/>
                          <a:cs typeface="Open Sans"/>
                          <a:sym typeface="Open Sans"/>
                          <a:hlinkClick r:id="rId3">
                            <a:extLst>
                              <a:ext uri="{A12FA001-AC4F-418D-AE19-62706E023703}">
                                <ahyp:hlinkClr val="tx"/>
                              </a:ext>
                            </a:extLst>
                          </a:hlinkClick>
                        </a:rPr>
                        <a:t>Adata DDR4 2400 2OZ 1x8GB</a:t>
                      </a:r>
                      <a:endParaRPr sz="12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600"/>
                        </a:spcBef>
                        <a:spcAft>
                          <a:spcPts val="0"/>
                        </a:spcAft>
                        <a:buClr>
                          <a:srgbClr val="000000"/>
                        </a:buClr>
                        <a:buSzPts val="1400"/>
                        <a:buFont typeface="Arial"/>
                        <a:buNone/>
                      </a:pPr>
                      <a:r>
                        <a:t/>
                      </a:r>
                      <a:endParaRPr sz="1200">
                        <a:solidFill>
                          <a:schemeClr val="dk1"/>
                        </a:solidFill>
                        <a:highlight>
                          <a:schemeClr val="lt1"/>
                        </a:highlight>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latin typeface="Open Sans"/>
                          <a:ea typeface="Open Sans"/>
                          <a:cs typeface="Open Sans"/>
                          <a:sym typeface="Open Sans"/>
                        </a:rPr>
                        <a:t>Memoria secundaria</a:t>
                      </a:r>
                      <a:endParaRPr sz="12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highlight>
                            <a:schemeClr val="lt1"/>
                          </a:highlight>
                          <a:uFill>
                            <a:noFill/>
                          </a:uFill>
                          <a:latin typeface="Open Sans"/>
                          <a:ea typeface="Open Sans"/>
                          <a:cs typeface="Open Sans"/>
                          <a:sym typeface="Open Sans"/>
                          <a:hlinkClick r:id="rId4">
                            <a:extLst>
                              <a:ext uri="{A12FA001-AC4F-418D-AE19-62706E023703}">
                                <ahyp:hlinkClr val="tx"/>
                              </a:ext>
                            </a:extLst>
                          </a:hlinkClick>
                        </a:rPr>
                        <a:t>Kingston A400 120GB</a:t>
                      </a:r>
                      <a:endParaRPr sz="1200" u="none" cap="none" strike="noStrike">
                        <a:solidFill>
                          <a:schemeClr val="dk1"/>
                        </a:solidFill>
                        <a:highlight>
                          <a:schemeClr val="lt1"/>
                        </a:highlight>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latin typeface="Open Sans"/>
                          <a:ea typeface="Open Sans"/>
                          <a:cs typeface="Open Sans"/>
                          <a:sym typeface="Open Sans"/>
                        </a:rPr>
                        <a:t>GPU</a:t>
                      </a:r>
                      <a:endParaRPr sz="12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highlight>
                            <a:schemeClr val="lt1"/>
                          </a:highlight>
                          <a:uFill>
                            <a:noFill/>
                          </a:uFill>
                          <a:latin typeface="Open Sans"/>
                          <a:ea typeface="Open Sans"/>
                          <a:cs typeface="Open Sans"/>
                          <a:sym typeface="Open Sans"/>
                          <a:hlinkClick r:id="rId5">
                            <a:extLst>
                              <a:ext uri="{A12FA001-AC4F-418D-AE19-62706E023703}">
                                <ahyp:hlinkClr val="tx"/>
                              </a:ext>
                            </a:extLst>
                          </a:hlinkClick>
                        </a:rPr>
                        <a:t>Nvidia GTX 1050-Ti</a:t>
                      </a:r>
                      <a:endParaRPr sz="1200" u="none" cap="none" strike="noStrike">
                        <a:solidFill>
                          <a:schemeClr val="dk1"/>
                        </a:solidFill>
                        <a:highlight>
                          <a:schemeClr val="lt1"/>
                        </a:highlight>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2" name="Google Shape;202;p16"/>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03" name="Google Shape;203;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4" name="Google Shape;204;p16"/>
          <p:cNvGraphicFramePr/>
          <p:nvPr/>
        </p:nvGraphicFramePr>
        <p:xfrm>
          <a:off x="952500" y="2114550"/>
          <a:ext cx="3000000" cy="3000000"/>
        </p:xfrm>
        <a:graphic>
          <a:graphicData uri="http://schemas.openxmlformats.org/drawingml/2006/table">
            <a:tbl>
              <a:tblPr>
                <a:noFill/>
                <a:tableStyleId>{8CACBA0A-0479-46A6-B7E8-861DAB297398}</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Intel core I5 9000 2.6 ghz</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ASUS Prime Z390-A</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500">
                          <a:solidFill>
                            <a:srgbClr val="666666"/>
                          </a:solidFill>
                          <a:highlight>
                            <a:srgbClr val="FFFFFF"/>
                          </a:highlight>
                          <a:latin typeface="Roboto"/>
                          <a:ea typeface="Roboto"/>
                          <a:cs typeface="Roboto"/>
                          <a:sym typeface="Roboto"/>
                        </a:rPr>
                        <a:t> DDR4 2666 MHz 16 gb</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Disco ssd 240 gb</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400"/>
                        <a:buFont typeface="Arial"/>
                        <a:buNone/>
                      </a:pPr>
                      <a:r>
                        <a:rPr lang="es" sz="1050">
                          <a:solidFill>
                            <a:schemeClr val="dk1"/>
                          </a:solidFill>
                          <a:highlight>
                            <a:schemeClr val="lt1"/>
                          </a:highlight>
                          <a:uFill>
                            <a:noFill/>
                          </a:uFill>
                          <a:latin typeface="Open Sans"/>
                          <a:ea typeface="Open Sans"/>
                          <a:cs typeface="Open Sans"/>
                          <a:sym typeface="Open Sans"/>
                          <a:hlinkClick r:id="rId3">
                            <a:extLst>
                              <a:ext uri="{A12FA001-AC4F-418D-AE19-62706E023703}">
                                <ahyp:hlinkClr val="tx"/>
                              </a:ext>
                            </a:extLst>
                          </a:hlinkClick>
                        </a:rPr>
                        <a:t>Nvidia GTX 1050-Ti</a:t>
                      </a:r>
                      <a:endParaRPr sz="1400" u="none" cap="none" strike="noStrike">
                        <a:solidFill>
                          <a:schemeClr val="dk1"/>
                        </a:solidFill>
                      </a:endParaRPr>
                    </a:p>
                  </a:txBody>
                  <a:tcPr marT="91425" marB="91425" marR="91425" marL="91425">
                    <a:solidFill>
                      <a:srgbClr val="EFEFEF"/>
                    </a:solidFill>
                  </a:tcPr>
                </a:tc>
              </a:tr>
            </a:tbl>
          </a:graphicData>
        </a:graphic>
      </p:graphicFrame>
      <p:sp>
        <p:nvSpPr>
          <p:cNvPr id="205" name="Google Shape;205;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11" name="Google Shape;211;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2" name="Google Shape;212;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18" name="Google Shape;218;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19" name="Google Shape;219;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0" name="Google Shape;220;p18"/>
          <p:cNvGraphicFramePr/>
          <p:nvPr/>
        </p:nvGraphicFramePr>
        <p:xfrm>
          <a:off x="952500" y="1809750"/>
          <a:ext cx="3000000" cy="3000000"/>
        </p:xfrm>
        <a:graphic>
          <a:graphicData uri="http://schemas.openxmlformats.org/drawingml/2006/table">
            <a:tbl>
              <a:tblPr>
                <a:noFill/>
                <a:tableStyleId>{8CACBA0A-0479-46A6-B7E8-861DAB297398}</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rgbClr val="3A3A3A"/>
                          </a:solidFill>
                          <a:highlight>
                            <a:srgbClr val="FFFFFF"/>
                          </a:highlight>
                        </a:rPr>
                        <a:t>El </a:t>
                      </a:r>
                      <a:r>
                        <a:rPr b="1" lang="es" sz="1200">
                          <a:solidFill>
                            <a:srgbClr val="3A3A3A"/>
                          </a:solidFill>
                          <a:highlight>
                            <a:srgbClr val="FFFFFF"/>
                          </a:highlight>
                        </a:rPr>
                        <a:t>Chipset Z490</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050">
                          <a:solidFill>
                            <a:schemeClr val="dk1"/>
                          </a:solidFill>
                          <a:highlight>
                            <a:srgbClr val="FFFFFF"/>
                          </a:highlight>
                          <a:uFill>
                            <a:noFill/>
                          </a:uFill>
                          <a:latin typeface="Open Sans"/>
                          <a:ea typeface="Open Sans"/>
                          <a:cs typeface="Open Sans"/>
                          <a:sym typeface="Open Sans"/>
                          <a:hlinkClick r:id="rId3">
                            <a:extLst>
                              <a:ext uri="{A12FA001-AC4F-418D-AE19-62706E023703}">
                                <ahyp:hlinkClr val="tx"/>
                              </a:ext>
                            </a:extLst>
                          </a:hlinkClick>
                        </a:rPr>
                        <a:t>Adata DDR4 2400 2OZ 1x8GB</a:t>
                      </a:r>
                      <a:endParaRPr sz="1400" u="none" cap="none" strike="noStrike">
                        <a:solidFill>
                          <a:schemeClr val="dk1"/>
                        </a:solidFill>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050">
                          <a:solidFill>
                            <a:schemeClr val="dk1"/>
                          </a:solidFill>
                          <a:highlight>
                            <a:srgbClr val="FFFFFF"/>
                          </a:highlight>
                          <a:latin typeface="Open Sans"/>
                          <a:ea typeface="Open Sans"/>
                          <a:cs typeface="Open Sans"/>
                          <a:sym typeface="Open Sans"/>
                        </a:rPr>
                        <a:t>Nvidia Titan RTX</a:t>
                      </a:r>
                      <a:endParaRPr sz="1400" u="none" cap="none" strike="noStrike">
                        <a:solidFill>
                          <a:schemeClr val="dk1"/>
                        </a:solidFill>
                        <a:latin typeface="Open Sans"/>
                        <a:ea typeface="Open Sans"/>
                        <a:cs typeface="Open Sans"/>
                        <a:sym typeface="Open Sans"/>
                      </a:endParaRPr>
                    </a:p>
                  </a:txBody>
                  <a:tcPr marT="91425" marB="91425" marR="91425" marL="91425">
                    <a:solidFill>
                      <a:schemeClr val="lt2"/>
                    </a:solidFill>
                  </a:tcPr>
                </a:tc>
              </a:tr>
            </a:tbl>
          </a:graphicData>
        </a:graphic>
      </p:graphicFrame>
      <p:graphicFrame>
        <p:nvGraphicFramePr>
          <p:cNvPr id="221" name="Google Shape;221;p18"/>
          <p:cNvGraphicFramePr/>
          <p:nvPr/>
        </p:nvGraphicFramePr>
        <p:xfrm>
          <a:off x="152400" y="152400"/>
          <a:ext cx="3000000" cy="3000000"/>
        </p:xfrm>
        <a:graphic>
          <a:graphicData uri="http://schemas.openxmlformats.org/drawingml/2006/table">
            <a:tbl>
              <a:tblPr>
                <a:solidFill>
                  <a:srgbClr val="FFFFFF"/>
                </a:solidFill>
                <a:tableStyleId>{291208AC-10A6-4E5F-AC1F-9C969C1A7E30}</a:tableStyleId>
              </a:tblPr>
              <a:tblGrid>
                <a:gridCol w="9144000"/>
              </a:tblGrid>
              <a:tr h="276225">
                <a:tc>
                  <a:txBody>
                    <a:bodyPr/>
                    <a:lstStyle/>
                    <a:p>
                      <a:pPr indent="0" lvl="0" marL="0" rtl="0" algn="l">
                        <a:lnSpc>
                          <a:spcPct val="142857"/>
                        </a:lnSpc>
                        <a:spcBef>
                          <a:spcPts val="0"/>
                        </a:spcBef>
                        <a:spcAft>
                          <a:spcPts val="0"/>
                        </a:spcAft>
                        <a:buNone/>
                      </a:pPr>
                      <a:r>
                        <a:rPr lang="es" sz="1050">
                          <a:solidFill>
                            <a:srgbClr val="337AB7"/>
                          </a:solidFill>
                          <a:highlight>
                            <a:srgbClr val="FFFFFF"/>
                          </a:highlight>
                          <a:uFill>
                            <a:noFill/>
                          </a:uFill>
                          <a:latin typeface="Open Sans"/>
                          <a:ea typeface="Open Sans"/>
                          <a:cs typeface="Open Sans"/>
                          <a:sym typeface="Open Sans"/>
                          <a:hlinkClick r:id="rId4">
                            <a:extLst>
                              <a:ext uri="{A12FA001-AC4F-418D-AE19-62706E023703}">
                                <ahyp:hlinkClr val="tx"/>
                              </a:ext>
                            </a:extLst>
                          </a:hlinkClick>
                        </a:rPr>
                        <a:t>Nvidia Titan RTX</a:t>
                      </a:r>
                      <a:endParaRPr sz="1050">
                        <a:solidFill>
                          <a:srgbClr val="337AB7"/>
                        </a:solidFill>
                        <a:highlight>
                          <a:srgbClr val="FFFFFF"/>
                        </a:highlight>
                        <a:latin typeface="Open Sans"/>
                        <a:ea typeface="Open Sans"/>
                        <a:cs typeface="Open Sans"/>
                        <a:sym typeface="Open Sans"/>
                      </a:endParaRPr>
                    </a:p>
                  </a:txBody>
                  <a:tcPr marT="47625" marB="47625" marR="47625" marL="47625" anchor="ctr"/>
                </a:tc>
              </a:tr>
            </a:tbl>
          </a:graphicData>
        </a:graphic>
      </p:graphicFrame>
      <p:sp>
        <p:nvSpPr>
          <p:cNvPr id="222" name="Google Shape;222;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3" name="Google Shape;223;p18"/>
          <p:cNvGraphicFramePr/>
          <p:nvPr/>
        </p:nvGraphicFramePr>
        <p:xfrm>
          <a:off x="304800" y="304800"/>
          <a:ext cx="3000000" cy="3000000"/>
        </p:xfrm>
        <a:graphic>
          <a:graphicData uri="http://schemas.openxmlformats.org/drawingml/2006/table">
            <a:tbl>
              <a:tblPr>
                <a:solidFill>
                  <a:srgbClr val="FFFFFF"/>
                </a:solidFill>
                <a:tableStyleId>{291208AC-10A6-4E5F-AC1F-9C969C1A7E30}</a:tableStyleId>
              </a:tblPr>
              <a:tblGrid>
                <a:gridCol w="9144000"/>
              </a:tblGrid>
              <a:tr h="276225">
                <a:tc>
                  <a:txBody>
                    <a:bodyPr/>
                    <a:lstStyle/>
                    <a:p>
                      <a:pPr indent="0" lvl="0" marL="0" rtl="0" algn="l">
                        <a:lnSpc>
                          <a:spcPct val="142857"/>
                        </a:lnSpc>
                        <a:spcBef>
                          <a:spcPts val="0"/>
                        </a:spcBef>
                        <a:spcAft>
                          <a:spcPts val="0"/>
                        </a:spcAft>
                        <a:buNone/>
                      </a:pPr>
                      <a:r>
                        <a:rPr lang="es" sz="1050">
                          <a:solidFill>
                            <a:srgbClr val="337AB7"/>
                          </a:solidFill>
                          <a:highlight>
                            <a:srgbClr val="FFFFFF"/>
                          </a:highlight>
                          <a:uFill>
                            <a:noFill/>
                          </a:uFill>
                          <a:latin typeface="Open Sans"/>
                          <a:ea typeface="Open Sans"/>
                          <a:cs typeface="Open Sans"/>
                          <a:sym typeface="Open Sans"/>
                          <a:hlinkClick r:id="rId5">
                            <a:extLst>
                              <a:ext uri="{A12FA001-AC4F-418D-AE19-62706E023703}">
                                <ahyp:hlinkClr val="tx"/>
                              </a:ext>
                            </a:extLst>
                          </a:hlinkClick>
                        </a:rPr>
                        <a:t>Nvidia Titan RTX</a:t>
                      </a:r>
                      <a:endParaRPr sz="1050">
                        <a:solidFill>
                          <a:srgbClr val="337AB7"/>
                        </a:solidFill>
                        <a:highlight>
                          <a:srgbClr val="FFFFFF"/>
                        </a:highlight>
                        <a:latin typeface="Open Sans"/>
                        <a:ea typeface="Open Sans"/>
                        <a:cs typeface="Open Sans"/>
                        <a:sym typeface="Open Sans"/>
                      </a:endParaRPr>
                    </a:p>
                  </a:txBody>
                  <a:tcPr marT="47625" marB="47625" marR="47625" marL="47625" anchor="ctr"/>
                </a:tc>
              </a:tr>
            </a:tbl>
          </a:graphicData>
        </a:graphic>
      </p:graphicFrame>
      <p:sp>
        <p:nvSpPr>
          <p:cNvPr id="224" name="Google Shape;224;p18"/>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30" name="Google Shape;230;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1" name="Google Shape;231;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2" name="Google Shape;232;p19"/>
          <p:cNvGraphicFramePr/>
          <p:nvPr/>
        </p:nvGraphicFramePr>
        <p:xfrm>
          <a:off x="952500" y="1809750"/>
          <a:ext cx="3000000" cy="3000000"/>
        </p:xfrm>
        <a:graphic>
          <a:graphicData uri="http://schemas.openxmlformats.org/drawingml/2006/table">
            <a:tbl>
              <a:tblPr>
                <a:noFill/>
                <a:tableStyleId>{8CACBA0A-0479-46A6-B7E8-861DAB297398}</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40000"/>
                        </a:lnSpc>
                        <a:spcBef>
                          <a:spcPts val="0"/>
                        </a:spcBef>
                        <a:spcAft>
                          <a:spcPts val="0"/>
                        </a:spcAft>
                        <a:buClr>
                          <a:schemeClr val="dk1"/>
                        </a:buClr>
                        <a:buSzPts val="1100"/>
                        <a:buFont typeface="Arial"/>
                        <a:buNone/>
                      </a:pPr>
                      <a:r>
                        <a:rPr lang="es" sz="1300">
                          <a:solidFill>
                            <a:schemeClr val="dk1"/>
                          </a:solidFill>
                          <a:highlight>
                            <a:srgbClr val="FFFFFF"/>
                          </a:highlight>
                        </a:rPr>
                        <a:t>MSI B450 Tomahawk MAX</a:t>
                      </a:r>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32 GB G.Skill Trident Z Royal DDR4 4000MHz</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SSD XPG SX8200 Pro PCIe Gen3x4 M.2 2280 1 TB</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NVIDIA GEFORCE RTX 2060</a:t>
                      </a:r>
                      <a:endParaRPr/>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000"/>
              <a:buFont typeface="Arial"/>
              <a:buNone/>
            </a:pPr>
            <a:r>
              <a:t/>
            </a:r>
            <a:endParaRPr b="1" sz="3000">
              <a:solidFill>
                <a:srgbClr val="EC183F"/>
              </a:solidFill>
              <a:latin typeface="Rajdhani"/>
              <a:ea typeface="Rajdhani"/>
              <a:cs typeface="Rajdhani"/>
              <a:sym typeface="Rajdhani"/>
            </a:endParaRPr>
          </a:p>
        </p:txBody>
      </p:sp>
      <p:sp>
        <p:nvSpPr>
          <p:cNvPr id="238" name="Google Shape;238;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9" name="Google Shape;239;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40" name="Google Shape;240;p20"/>
          <p:cNvGraphicFramePr/>
          <p:nvPr/>
        </p:nvGraphicFramePr>
        <p:xfrm>
          <a:off x="952500" y="2114550"/>
          <a:ext cx="3000000" cy="3000000"/>
        </p:xfrm>
        <a:graphic>
          <a:graphicData uri="http://schemas.openxmlformats.org/drawingml/2006/table">
            <a:tbl>
              <a:tblPr>
                <a:noFill/>
                <a:tableStyleId>{8CACBA0A-0479-46A6-B7E8-861DAB297398}</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Intel Core i9-11900K</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ASUS ROG Strix Z590-E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s">
                          <a:latin typeface="Open Sans"/>
                          <a:ea typeface="Open Sans"/>
                          <a:cs typeface="Open Sans"/>
                          <a:sym typeface="Open Sans"/>
                        </a:rPr>
                        <a:t>G.SKILL Trident Z DDR4 3200 C15 4x16GB</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WD Black SN850 NVMe PCIe M.2 2TB</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RX 6900-XT</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41" name="Google Shape;241;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45" name="Shape 245"/>
        <p:cNvGrpSpPr/>
        <p:nvPr/>
      </p:nvGrpSpPr>
      <p:grpSpPr>
        <a:xfrm>
          <a:off x="0" y="0"/>
          <a:ext cx="0" cy="0"/>
          <a:chOff x="0" y="0"/>
          <a:chExt cx="0" cy="0"/>
        </a:xfrm>
      </p:grpSpPr>
      <p:sp>
        <p:nvSpPr>
          <p:cNvPr id="246" name="Google Shape;246;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7" name="Google Shape;247;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8" name="Google Shape;248;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54" name="Google Shape;254;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55" name="Google Shape;255;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6" name="Google Shape;256;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7" name="Google Shape;257;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61" name="Shape 26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