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8eTiWGAlTvbeQtCU1WzD1aJX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2E19A-C23E-485E-9D5D-06B75C539D01}">
  <a:tblStyle styleId="{E632E19A-C23E-485E-9D5D-06B75C539D0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{E632E19A-C23E-485E-9D5D-06B75C539D01}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14996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64066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19302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57282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{E632E19A-C23E-485E-9D5D-06B75C539D01}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3306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9418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{E632E19A-C23E-485E-9D5D-06B75C539D01}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4920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4584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{E632E19A-C23E-485E-9D5D-06B75C539D01}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15404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9844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81, 7144, 7280, 7086, 443, 7450 y 16516.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3478, 3479.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{E632E19A-C23E-485E-9D5D-06B75C539D01}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3345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5939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</a:rPr>
                        <a:t>5353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