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DB3AC9-77F0-4A85-80B4-387158C7A4FA}">
  <a:tblStyle styleId="{B6DB3AC9-77F0-4A85-80B4-387158C7A4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angoly.com/en/review/crucial-ballistix-sport-8gb-ddr4-2400-mt-s-pc4-19200-cl16" TargetMode="External"/><Relationship Id="rId4" Type="http://schemas.openxmlformats.org/officeDocument/2006/relationships/hyperlink" Target="https://www.crucial.com/ssd/p5/ct500p5ssd8/ct1812466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pc-specs.com/cpu/Intel/Core_i7_4th_Gen/Core_i7-4770_4-Core_3.4GHz/118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k.intel.com/content/www/es/es/ark/products/129833/intel-optane-ssd-905p-series-1-5tb-12-height-pcie-x4-20nm-3d-xpoint.html" TargetMode="External"/><Relationship Id="rId4" Type="http://schemas.openxmlformats.org/officeDocument/2006/relationships/hyperlink" Target="https://ark.intel.com/content/www/es/es/ark/products/129833/intel-optane-ssd-905p-series-1-5tb-12-height-pcie-x4-20nm-3d-xpoint.html" TargetMode="External"/><Relationship Id="rId5" Type="http://schemas.openxmlformats.org/officeDocument/2006/relationships/hyperlink" Target="https://ark.intel.com/content/www/es/es/ark/products/129833/intel-optane-ssd-905p-series-1-5tb-12-height-pcie-x4-20nm-3d-xpoint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{B6DB3AC9-77F0-4A85-80B4-387158C7A4FA}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H310M-E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1x8GB HyperX HX424C15FB3/8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Seagate Barracuda ST1000DM010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{B6DB3AC9-77F0-4A85-80B4-387158C7A4FA}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gigabyte-b450m-ds3h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 GB RAM Ballistix Sport DDR4 2400MHz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SSD Kingston UV400 120GB 2.5"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{B6DB3AC9-77F0-4A85-80B4-387158C7A4FA}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solidFill>
                            <a:srgbClr val="0F1111"/>
                          </a:solidFill>
                        </a:rPr>
                        <a:t>Intel Pentium Gold G5400 3.7GHz 4MB</a:t>
                      </a:r>
                      <a:endParaRPr sz="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</a:t>
                      </a: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PRIME H310M-A R2.0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Ballistix </a:t>
                      </a: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BLS8G4D240FSA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8GB (1 x 8GB) DDR4-2400MHz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Crucial P5 500GB PCIe M.2 2280SS SSD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952500" y="14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{B6DB3AC9-77F0-4A85-80B4-387158C7A4FA}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Core i7-4770 4-Core 3.4GHz</a:t>
                      </a:r>
                      <a:endParaRPr sz="17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ASRock Fatal1ty Z97 Professional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7941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16GB 2X8GB Memory RAM for HP ProLiant Series ML350 G6 Performance, ML350 G6 Special Server, ML370 G6, ML370 G6 Base, ML370 G6 Entry 240pin PC3-10600 1333MHz DDR3 RDIMM Black Diamond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7941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AMD Radeon R7 240G 240GB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{B6DB3AC9-77F0-4A85-80B4-387158C7A4FA}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5080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A6-9500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Single DDR4 2133 MT/s (PC4-17000) CL15 DR x8 Unbuffered DIMM 288-Pin Desktop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7941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Kingston SH100S3480G 480GB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GTX 690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{B6DB3AC9-77F0-4A85-80B4-387158C7A4FA}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Ryzen 5 3600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Gigabyte B460M DS3H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Kingston ValueRAM 8GB 1600MHz DDR3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secundaria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1tb Seagate Barracuda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GPU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GTX 1650 4GB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{B6DB3AC9-77F0-4A85-80B4-387158C7A4FA}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MSI MEG Z490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LPDDR4-3733</a:t>
                      </a:r>
                      <a:r>
                        <a:rPr lang="es" sz="12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 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SSD Intel® Optane™ serie 905P</a:t>
                      </a:r>
                      <a:endParaRPr>
                        <a:uFill>
                          <a:noFill/>
                        </a:uFill>
                        <a:latin typeface="Open Sans"/>
                        <a:ea typeface="Open Sans"/>
                        <a:cs typeface="Open Sans"/>
                        <a:sym typeface="Open Sans"/>
                        <a:hlinkClick r:id="rId4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5"/>
                        </a:rPr>
                        <a:t>(1,5 TB, PCIe x4 de media altura, 20 nm, 3D XPoint™)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1,5 TB   PCIe 3,0 x4, NVMe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47"/>
          <p:cNvGraphicFramePr/>
          <p:nvPr/>
        </p:nvGraphicFramePr>
        <p:xfrm>
          <a:off x="912550" y="1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{B6DB3AC9-77F0-4A85-80B4-387158C7A4FA}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X570 ROG Crosshair VIII Formula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Memorias Ram G.skill Trident Z Royal 16gb (2 X 8gb) 3600mhz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Memorias Ram G.skill Trident Z Royal 16gb (2 X 8gb) 3600mhz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Memorias Ram G.skill Trident Z Royal 16gb (2 X 8gb) 3600mhz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Seagate Barracuda ST8000DM004 8TB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Samsung 980 Pro M.2 1000 Gb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Seagate IronWolf 125 NAS SSD, 2 TB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Radeon RX 6900 XT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{B6DB3AC9-77F0-4A85-80B4-387158C7A4FA}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Threadripper 3990X 64-Core 128-Thread Unlocked 100-100000163WOF</a:t>
                      </a:r>
                      <a:endParaRPr sz="16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Creator Trx40</a:t>
                      </a:r>
                      <a:endParaRPr sz="16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16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Corsair Vengeance RGB PRO 128GB (8x16GB) DDR4 3200 (PC4-25600) </a:t>
                      </a:r>
                      <a:endParaRPr sz="16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2TB 2.5-INCH INTERNAL SSD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GeForce RTX 3090 128GB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4" name="Google Shape;244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