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DABC39-E885-44CA-97BE-2FA6D27C0B90}" type="datetimeFigureOut">
              <a:rPr lang="es-CO" smtClean="0"/>
              <a:t>19/06/2021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B32E5-4477-4253-A7B2-252CAF22C563}" type="slidenum">
              <a:rPr lang="es-CO" smtClean="0"/>
              <a:t>‹Nº›</a:t>
            </a:fld>
            <a:endParaRPr lang="es-CO"/>
          </a:p>
        </p:txBody>
      </p:sp>
    </p:spTree>
    <p:extLst>
      <p:ext uri="{BB962C8B-B14F-4D97-AF65-F5344CB8AC3E}">
        <p14:creationId xmlns:p14="http://schemas.microsoft.com/office/powerpoint/2010/main" val="219861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1fdcf20d3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65a5591a5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FA94A-93A2-47D6-BFC9-BBE212E7ED3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FDEFAD64-7434-4959-8D21-7DC7031DE9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AC325F21-ECC0-48FB-83DF-CE259ACA3739}"/>
              </a:ext>
            </a:extLst>
          </p:cNvPr>
          <p:cNvSpPr>
            <a:spLocks noGrp="1"/>
          </p:cNvSpPr>
          <p:nvPr>
            <p:ph type="dt" sz="half" idx="10"/>
          </p:nvPr>
        </p:nvSpPr>
        <p:spPr/>
        <p:txBody>
          <a:bodyPr/>
          <a:lstStyle/>
          <a:p>
            <a:fld id="{33EF131E-1CE0-4E1D-AA0B-ABD0DE522A2E}" type="datetimeFigureOut">
              <a:rPr lang="es-CO" smtClean="0"/>
              <a:t>19/06/2021</a:t>
            </a:fld>
            <a:endParaRPr lang="es-CO"/>
          </a:p>
        </p:txBody>
      </p:sp>
      <p:sp>
        <p:nvSpPr>
          <p:cNvPr id="5" name="Marcador de pie de página 4">
            <a:extLst>
              <a:ext uri="{FF2B5EF4-FFF2-40B4-BE49-F238E27FC236}">
                <a16:creationId xmlns:a16="http://schemas.microsoft.com/office/drawing/2014/main" id="{B7204CC7-4F56-42A1-9F90-CEE011EBBDC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7B72BB2-2582-4BAB-876D-150F51A6BBC9}"/>
              </a:ext>
            </a:extLst>
          </p:cNvPr>
          <p:cNvSpPr>
            <a:spLocks noGrp="1"/>
          </p:cNvSpPr>
          <p:nvPr>
            <p:ph type="sldNum" sz="quarter" idx="12"/>
          </p:nvPr>
        </p:nvSpPr>
        <p:spPr/>
        <p:txBody>
          <a:bodyPr/>
          <a:lstStyle/>
          <a:p>
            <a:fld id="{25692135-6F18-4B7E-A041-E626FD9AF1EA}" type="slidenum">
              <a:rPr lang="es-CO" smtClean="0"/>
              <a:t>‹Nº›</a:t>
            </a:fld>
            <a:endParaRPr lang="es-CO"/>
          </a:p>
        </p:txBody>
      </p:sp>
    </p:spTree>
    <p:extLst>
      <p:ext uri="{BB962C8B-B14F-4D97-AF65-F5344CB8AC3E}">
        <p14:creationId xmlns:p14="http://schemas.microsoft.com/office/powerpoint/2010/main" val="17826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06223E-A6A2-44B9-8FD7-610C1807491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94D553E-F2FC-426A-B28E-9D9F752832A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BB467EB-DD81-4B30-920E-AA0AC22A999D}"/>
              </a:ext>
            </a:extLst>
          </p:cNvPr>
          <p:cNvSpPr>
            <a:spLocks noGrp="1"/>
          </p:cNvSpPr>
          <p:nvPr>
            <p:ph type="dt" sz="half" idx="10"/>
          </p:nvPr>
        </p:nvSpPr>
        <p:spPr/>
        <p:txBody>
          <a:bodyPr/>
          <a:lstStyle/>
          <a:p>
            <a:fld id="{33EF131E-1CE0-4E1D-AA0B-ABD0DE522A2E}" type="datetimeFigureOut">
              <a:rPr lang="es-CO" smtClean="0"/>
              <a:t>19/06/2021</a:t>
            </a:fld>
            <a:endParaRPr lang="es-CO"/>
          </a:p>
        </p:txBody>
      </p:sp>
      <p:sp>
        <p:nvSpPr>
          <p:cNvPr id="5" name="Marcador de pie de página 4">
            <a:extLst>
              <a:ext uri="{FF2B5EF4-FFF2-40B4-BE49-F238E27FC236}">
                <a16:creationId xmlns:a16="http://schemas.microsoft.com/office/drawing/2014/main" id="{833120EB-C630-4300-93CE-167DBA6DE36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979545C-A1BE-4548-A005-3729D01C9C98}"/>
              </a:ext>
            </a:extLst>
          </p:cNvPr>
          <p:cNvSpPr>
            <a:spLocks noGrp="1"/>
          </p:cNvSpPr>
          <p:nvPr>
            <p:ph type="sldNum" sz="quarter" idx="12"/>
          </p:nvPr>
        </p:nvSpPr>
        <p:spPr/>
        <p:txBody>
          <a:bodyPr/>
          <a:lstStyle/>
          <a:p>
            <a:fld id="{25692135-6F18-4B7E-A041-E626FD9AF1EA}" type="slidenum">
              <a:rPr lang="es-CO" smtClean="0"/>
              <a:t>‹Nº›</a:t>
            </a:fld>
            <a:endParaRPr lang="es-CO"/>
          </a:p>
        </p:txBody>
      </p:sp>
    </p:spTree>
    <p:extLst>
      <p:ext uri="{BB962C8B-B14F-4D97-AF65-F5344CB8AC3E}">
        <p14:creationId xmlns:p14="http://schemas.microsoft.com/office/powerpoint/2010/main" val="3340937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E579DAF-520A-4B35-93DD-978F40B5AA9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0D635A3-4CB3-468A-8AFF-3F3AE125FD3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3F7150B-114B-4BE1-9782-E3E5767721F5}"/>
              </a:ext>
            </a:extLst>
          </p:cNvPr>
          <p:cNvSpPr>
            <a:spLocks noGrp="1"/>
          </p:cNvSpPr>
          <p:nvPr>
            <p:ph type="dt" sz="half" idx="10"/>
          </p:nvPr>
        </p:nvSpPr>
        <p:spPr/>
        <p:txBody>
          <a:bodyPr/>
          <a:lstStyle/>
          <a:p>
            <a:fld id="{33EF131E-1CE0-4E1D-AA0B-ABD0DE522A2E}" type="datetimeFigureOut">
              <a:rPr lang="es-CO" smtClean="0"/>
              <a:t>19/06/2021</a:t>
            </a:fld>
            <a:endParaRPr lang="es-CO"/>
          </a:p>
        </p:txBody>
      </p:sp>
      <p:sp>
        <p:nvSpPr>
          <p:cNvPr id="5" name="Marcador de pie de página 4">
            <a:extLst>
              <a:ext uri="{FF2B5EF4-FFF2-40B4-BE49-F238E27FC236}">
                <a16:creationId xmlns:a16="http://schemas.microsoft.com/office/drawing/2014/main" id="{11D855A4-FAA6-4976-B4FD-2FD3A5F4AEC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2DB725B-957A-4793-AC98-471D3297838A}"/>
              </a:ext>
            </a:extLst>
          </p:cNvPr>
          <p:cNvSpPr>
            <a:spLocks noGrp="1"/>
          </p:cNvSpPr>
          <p:nvPr>
            <p:ph type="sldNum" sz="quarter" idx="12"/>
          </p:nvPr>
        </p:nvSpPr>
        <p:spPr/>
        <p:txBody>
          <a:bodyPr/>
          <a:lstStyle/>
          <a:p>
            <a:fld id="{25692135-6F18-4B7E-A041-E626FD9AF1EA}" type="slidenum">
              <a:rPr lang="es-CO" smtClean="0"/>
              <a:t>‹Nº›</a:t>
            </a:fld>
            <a:endParaRPr lang="es-CO"/>
          </a:p>
        </p:txBody>
      </p:sp>
    </p:spTree>
    <p:extLst>
      <p:ext uri="{BB962C8B-B14F-4D97-AF65-F5344CB8AC3E}">
        <p14:creationId xmlns:p14="http://schemas.microsoft.com/office/powerpoint/2010/main" val="2250366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ortada">
  <p:cSld name="Portada">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4692299" y="1318233"/>
            <a:ext cx="6983600" cy="381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6667" b="1">
                <a:solidFill>
                  <a:srgbClr val="FFFFFF"/>
                </a:solidFill>
                <a:latin typeface="Rajdhani"/>
                <a:ea typeface="Rajdhani"/>
                <a:cs typeface="Rajdhani"/>
                <a:sym typeface="Rajdhani"/>
              </a:defRPr>
            </a:lvl1pPr>
            <a:lvl2pPr lvl="1" rtl="0">
              <a:spcBef>
                <a:spcPts val="0"/>
              </a:spcBef>
              <a:spcAft>
                <a:spcPts val="0"/>
              </a:spcAft>
              <a:buNone/>
              <a:defRPr sz="6667" b="1">
                <a:solidFill>
                  <a:srgbClr val="FFFFFF"/>
                </a:solidFill>
                <a:latin typeface="Rajdhani"/>
                <a:ea typeface="Rajdhani"/>
                <a:cs typeface="Rajdhani"/>
                <a:sym typeface="Rajdhani"/>
              </a:defRPr>
            </a:lvl2pPr>
            <a:lvl3pPr lvl="2" rtl="0">
              <a:spcBef>
                <a:spcPts val="0"/>
              </a:spcBef>
              <a:spcAft>
                <a:spcPts val="0"/>
              </a:spcAft>
              <a:buNone/>
              <a:defRPr sz="6667" b="1">
                <a:solidFill>
                  <a:srgbClr val="FFFFFF"/>
                </a:solidFill>
                <a:latin typeface="Rajdhani"/>
                <a:ea typeface="Rajdhani"/>
                <a:cs typeface="Rajdhani"/>
                <a:sym typeface="Rajdhani"/>
              </a:defRPr>
            </a:lvl3pPr>
            <a:lvl4pPr lvl="3" rtl="0">
              <a:spcBef>
                <a:spcPts val="0"/>
              </a:spcBef>
              <a:spcAft>
                <a:spcPts val="0"/>
              </a:spcAft>
              <a:buNone/>
              <a:defRPr sz="6667" b="1">
                <a:solidFill>
                  <a:srgbClr val="FFFFFF"/>
                </a:solidFill>
                <a:latin typeface="Rajdhani"/>
                <a:ea typeface="Rajdhani"/>
                <a:cs typeface="Rajdhani"/>
                <a:sym typeface="Rajdhani"/>
              </a:defRPr>
            </a:lvl4pPr>
            <a:lvl5pPr lvl="4" rtl="0">
              <a:spcBef>
                <a:spcPts val="0"/>
              </a:spcBef>
              <a:spcAft>
                <a:spcPts val="0"/>
              </a:spcAft>
              <a:buNone/>
              <a:defRPr sz="6667" b="1">
                <a:solidFill>
                  <a:srgbClr val="FFFFFF"/>
                </a:solidFill>
                <a:latin typeface="Rajdhani"/>
                <a:ea typeface="Rajdhani"/>
                <a:cs typeface="Rajdhani"/>
                <a:sym typeface="Rajdhani"/>
              </a:defRPr>
            </a:lvl5pPr>
            <a:lvl6pPr lvl="5" rtl="0">
              <a:spcBef>
                <a:spcPts val="0"/>
              </a:spcBef>
              <a:spcAft>
                <a:spcPts val="0"/>
              </a:spcAft>
              <a:buNone/>
              <a:defRPr sz="6667" b="1">
                <a:solidFill>
                  <a:srgbClr val="FFFFFF"/>
                </a:solidFill>
                <a:latin typeface="Rajdhani"/>
                <a:ea typeface="Rajdhani"/>
                <a:cs typeface="Rajdhani"/>
                <a:sym typeface="Rajdhani"/>
              </a:defRPr>
            </a:lvl6pPr>
            <a:lvl7pPr lvl="6" rtl="0">
              <a:spcBef>
                <a:spcPts val="0"/>
              </a:spcBef>
              <a:spcAft>
                <a:spcPts val="0"/>
              </a:spcAft>
              <a:buNone/>
              <a:defRPr sz="6667" b="1">
                <a:solidFill>
                  <a:srgbClr val="FFFFFF"/>
                </a:solidFill>
                <a:latin typeface="Rajdhani"/>
                <a:ea typeface="Rajdhani"/>
                <a:cs typeface="Rajdhani"/>
                <a:sym typeface="Rajdhani"/>
              </a:defRPr>
            </a:lvl7pPr>
            <a:lvl8pPr lvl="7" rtl="0">
              <a:spcBef>
                <a:spcPts val="0"/>
              </a:spcBef>
              <a:spcAft>
                <a:spcPts val="0"/>
              </a:spcAft>
              <a:buNone/>
              <a:defRPr sz="6667" b="1">
                <a:solidFill>
                  <a:srgbClr val="FFFFFF"/>
                </a:solidFill>
                <a:latin typeface="Rajdhani"/>
                <a:ea typeface="Rajdhani"/>
                <a:cs typeface="Rajdhani"/>
                <a:sym typeface="Rajdhani"/>
              </a:defRPr>
            </a:lvl8pPr>
            <a:lvl9pPr lvl="8" rtl="0">
              <a:spcBef>
                <a:spcPts val="0"/>
              </a:spcBef>
              <a:spcAft>
                <a:spcPts val="0"/>
              </a:spcAft>
              <a:buNone/>
              <a:defRPr sz="6667"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7851933" y="4832734"/>
            <a:ext cx="3567763" cy="1490533"/>
          </a:xfrm>
          <a:prstGeom prst="rect">
            <a:avLst/>
          </a:prstGeom>
          <a:noFill/>
          <a:ln>
            <a:noFill/>
          </a:ln>
        </p:spPr>
      </p:pic>
    </p:spTree>
    <p:extLst>
      <p:ext uri="{BB962C8B-B14F-4D97-AF65-F5344CB8AC3E}">
        <p14:creationId xmlns:p14="http://schemas.microsoft.com/office/powerpoint/2010/main" val="692806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ctr" anchorCtr="0">
            <a:noAutofit/>
          </a:bodyPr>
          <a:lstStyle>
            <a:lvl1pPr marL="609585" lvl="0" indent="-423323">
              <a:spcBef>
                <a:spcPts val="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Tree>
    <p:extLst>
      <p:ext uri="{BB962C8B-B14F-4D97-AF65-F5344CB8AC3E}">
        <p14:creationId xmlns:p14="http://schemas.microsoft.com/office/powerpoint/2010/main" val="1802538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seño personalizado 1">
  <p:cSld name="Diseño personalizado 1">
    <p:spTree>
      <p:nvGrpSpPr>
        <p:cNvPr id="1" name="Shape 40"/>
        <p:cNvGrpSpPr/>
        <p:nvPr/>
      </p:nvGrpSpPr>
      <p:grpSpPr>
        <a:xfrm>
          <a:off x="0" y="0"/>
          <a:ext cx="0" cy="0"/>
          <a:chOff x="0" y="0"/>
          <a:chExt cx="0" cy="0"/>
        </a:xfrm>
      </p:grpSpPr>
      <p:sp>
        <p:nvSpPr>
          <p:cNvPr id="41" name="Google Shape;41;p13"/>
          <p:cNvSpPr/>
          <p:nvPr/>
        </p:nvSpPr>
        <p:spPr>
          <a:xfrm>
            <a:off x="-198533" y="-126333"/>
            <a:ext cx="12651200" cy="71468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2" name="Google Shape;42;p13"/>
          <p:cNvPicPr preferRelativeResize="0"/>
          <p:nvPr/>
        </p:nvPicPr>
        <p:blipFill>
          <a:blip r:embed="rId2">
            <a:alphaModFix/>
          </a:blip>
          <a:stretch>
            <a:fillRect/>
          </a:stretch>
        </p:blipFill>
        <p:spPr>
          <a:xfrm>
            <a:off x="4322267" y="3156250"/>
            <a:ext cx="3141068" cy="748700"/>
          </a:xfrm>
          <a:prstGeom prst="rect">
            <a:avLst/>
          </a:prstGeom>
          <a:noFill/>
          <a:ln>
            <a:noFill/>
          </a:ln>
        </p:spPr>
      </p:pic>
    </p:spTree>
    <p:extLst>
      <p:ext uri="{BB962C8B-B14F-4D97-AF65-F5344CB8AC3E}">
        <p14:creationId xmlns:p14="http://schemas.microsoft.com/office/powerpoint/2010/main" val="339578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228EF2-4EDF-457F-9F3A-1F2618D4448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EF02212-1524-4FC4-A98E-51B9AD63FF2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BE7A75A-412B-4404-A69F-E3FD7BF4E5A1}"/>
              </a:ext>
            </a:extLst>
          </p:cNvPr>
          <p:cNvSpPr>
            <a:spLocks noGrp="1"/>
          </p:cNvSpPr>
          <p:nvPr>
            <p:ph type="dt" sz="half" idx="10"/>
          </p:nvPr>
        </p:nvSpPr>
        <p:spPr/>
        <p:txBody>
          <a:bodyPr/>
          <a:lstStyle/>
          <a:p>
            <a:fld id="{33EF131E-1CE0-4E1D-AA0B-ABD0DE522A2E}" type="datetimeFigureOut">
              <a:rPr lang="es-CO" smtClean="0"/>
              <a:t>19/06/2021</a:t>
            </a:fld>
            <a:endParaRPr lang="es-CO"/>
          </a:p>
        </p:txBody>
      </p:sp>
      <p:sp>
        <p:nvSpPr>
          <p:cNvPr id="5" name="Marcador de pie de página 4">
            <a:extLst>
              <a:ext uri="{FF2B5EF4-FFF2-40B4-BE49-F238E27FC236}">
                <a16:creationId xmlns:a16="http://schemas.microsoft.com/office/drawing/2014/main" id="{2AE5B957-84C4-4997-B431-D3E8F04E393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45E9AB5-6B83-46F9-927A-5C3C4F189AC6}"/>
              </a:ext>
            </a:extLst>
          </p:cNvPr>
          <p:cNvSpPr>
            <a:spLocks noGrp="1"/>
          </p:cNvSpPr>
          <p:nvPr>
            <p:ph type="sldNum" sz="quarter" idx="12"/>
          </p:nvPr>
        </p:nvSpPr>
        <p:spPr/>
        <p:txBody>
          <a:bodyPr/>
          <a:lstStyle/>
          <a:p>
            <a:fld id="{25692135-6F18-4B7E-A041-E626FD9AF1EA}" type="slidenum">
              <a:rPr lang="es-CO" smtClean="0"/>
              <a:t>‹Nº›</a:t>
            </a:fld>
            <a:endParaRPr lang="es-CO"/>
          </a:p>
        </p:txBody>
      </p:sp>
    </p:spTree>
    <p:extLst>
      <p:ext uri="{BB962C8B-B14F-4D97-AF65-F5344CB8AC3E}">
        <p14:creationId xmlns:p14="http://schemas.microsoft.com/office/powerpoint/2010/main" val="3863968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9485E-ED9E-460E-AA09-2C6DBB4B726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6660965-4EE0-48A0-832E-D68ECF0829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33EE9D1-6600-4DFF-B44B-4996AE138E26}"/>
              </a:ext>
            </a:extLst>
          </p:cNvPr>
          <p:cNvSpPr>
            <a:spLocks noGrp="1"/>
          </p:cNvSpPr>
          <p:nvPr>
            <p:ph type="dt" sz="half" idx="10"/>
          </p:nvPr>
        </p:nvSpPr>
        <p:spPr/>
        <p:txBody>
          <a:bodyPr/>
          <a:lstStyle/>
          <a:p>
            <a:fld id="{33EF131E-1CE0-4E1D-AA0B-ABD0DE522A2E}" type="datetimeFigureOut">
              <a:rPr lang="es-CO" smtClean="0"/>
              <a:t>19/06/2021</a:t>
            </a:fld>
            <a:endParaRPr lang="es-CO"/>
          </a:p>
        </p:txBody>
      </p:sp>
      <p:sp>
        <p:nvSpPr>
          <p:cNvPr id="5" name="Marcador de pie de página 4">
            <a:extLst>
              <a:ext uri="{FF2B5EF4-FFF2-40B4-BE49-F238E27FC236}">
                <a16:creationId xmlns:a16="http://schemas.microsoft.com/office/drawing/2014/main" id="{05EC3408-9DF6-4A15-BF66-1BBAAE125A6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CC5E8CF-D45A-415B-A6B7-0F2564A61CA3}"/>
              </a:ext>
            </a:extLst>
          </p:cNvPr>
          <p:cNvSpPr>
            <a:spLocks noGrp="1"/>
          </p:cNvSpPr>
          <p:nvPr>
            <p:ph type="sldNum" sz="quarter" idx="12"/>
          </p:nvPr>
        </p:nvSpPr>
        <p:spPr/>
        <p:txBody>
          <a:bodyPr/>
          <a:lstStyle/>
          <a:p>
            <a:fld id="{25692135-6F18-4B7E-A041-E626FD9AF1EA}" type="slidenum">
              <a:rPr lang="es-CO" smtClean="0"/>
              <a:t>‹Nº›</a:t>
            </a:fld>
            <a:endParaRPr lang="es-CO"/>
          </a:p>
        </p:txBody>
      </p:sp>
    </p:spTree>
    <p:extLst>
      <p:ext uri="{BB962C8B-B14F-4D97-AF65-F5344CB8AC3E}">
        <p14:creationId xmlns:p14="http://schemas.microsoft.com/office/powerpoint/2010/main" val="2808249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6BB3EB-ADC7-4F88-B02F-588D37E4A1F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2109297-7A40-4DD5-BD42-E5CE717EBC9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68001DFD-09AE-4760-8DC1-37BFCF7C955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EA4F54B1-6861-4AC5-9CCC-B6BC82F92628}"/>
              </a:ext>
            </a:extLst>
          </p:cNvPr>
          <p:cNvSpPr>
            <a:spLocks noGrp="1"/>
          </p:cNvSpPr>
          <p:nvPr>
            <p:ph type="dt" sz="half" idx="10"/>
          </p:nvPr>
        </p:nvSpPr>
        <p:spPr/>
        <p:txBody>
          <a:bodyPr/>
          <a:lstStyle/>
          <a:p>
            <a:fld id="{33EF131E-1CE0-4E1D-AA0B-ABD0DE522A2E}" type="datetimeFigureOut">
              <a:rPr lang="es-CO" smtClean="0"/>
              <a:t>19/06/2021</a:t>
            </a:fld>
            <a:endParaRPr lang="es-CO"/>
          </a:p>
        </p:txBody>
      </p:sp>
      <p:sp>
        <p:nvSpPr>
          <p:cNvPr id="6" name="Marcador de pie de página 5">
            <a:extLst>
              <a:ext uri="{FF2B5EF4-FFF2-40B4-BE49-F238E27FC236}">
                <a16:creationId xmlns:a16="http://schemas.microsoft.com/office/drawing/2014/main" id="{F4045C00-F0AD-4C45-8FC4-F3D23DFECB0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FB7B610-F3A1-44E4-AC8C-082A322AD36A}"/>
              </a:ext>
            </a:extLst>
          </p:cNvPr>
          <p:cNvSpPr>
            <a:spLocks noGrp="1"/>
          </p:cNvSpPr>
          <p:nvPr>
            <p:ph type="sldNum" sz="quarter" idx="12"/>
          </p:nvPr>
        </p:nvSpPr>
        <p:spPr/>
        <p:txBody>
          <a:bodyPr/>
          <a:lstStyle/>
          <a:p>
            <a:fld id="{25692135-6F18-4B7E-A041-E626FD9AF1EA}" type="slidenum">
              <a:rPr lang="es-CO" smtClean="0"/>
              <a:t>‹Nº›</a:t>
            </a:fld>
            <a:endParaRPr lang="es-CO"/>
          </a:p>
        </p:txBody>
      </p:sp>
    </p:spTree>
    <p:extLst>
      <p:ext uri="{BB962C8B-B14F-4D97-AF65-F5344CB8AC3E}">
        <p14:creationId xmlns:p14="http://schemas.microsoft.com/office/powerpoint/2010/main" val="249109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BD2A2B-3D4E-4587-A591-327FD373B4E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2E4FBBB-15AD-433F-9BAD-A70802F58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EC71CB8-7580-4922-BAB6-E4F12A121F0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361B63A-9691-499C-9759-A9291C1271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45724CD-8687-4762-A664-0A52AE2B77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6358FB3B-B041-41ED-B323-FC378FA5E526}"/>
              </a:ext>
            </a:extLst>
          </p:cNvPr>
          <p:cNvSpPr>
            <a:spLocks noGrp="1"/>
          </p:cNvSpPr>
          <p:nvPr>
            <p:ph type="dt" sz="half" idx="10"/>
          </p:nvPr>
        </p:nvSpPr>
        <p:spPr/>
        <p:txBody>
          <a:bodyPr/>
          <a:lstStyle/>
          <a:p>
            <a:fld id="{33EF131E-1CE0-4E1D-AA0B-ABD0DE522A2E}" type="datetimeFigureOut">
              <a:rPr lang="es-CO" smtClean="0"/>
              <a:t>19/06/2021</a:t>
            </a:fld>
            <a:endParaRPr lang="es-CO"/>
          </a:p>
        </p:txBody>
      </p:sp>
      <p:sp>
        <p:nvSpPr>
          <p:cNvPr id="8" name="Marcador de pie de página 7">
            <a:extLst>
              <a:ext uri="{FF2B5EF4-FFF2-40B4-BE49-F238E27FC236}">
                <a16:creationId xmlns:a16="http://schemas.microsoft.com/office/drawing/2014/main" id="{50761477-9F8A-4516-9E1F-C1094F18457B}"/>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8DB939A-7CB9-40A1-91DE-F77480A7788A}"/>
              </a:ext>
            </a:extLst>
          </p:cNvPr>
          <p:cNvSpPr>
            <a:spLocks noGrp="1"/>
          </p:cNvSpPr>
          <p:nvPr>
            <p:ph type="sldNum" sz="quarter" idx="12"/>
          </p:nvPr>
        </p:nvSpPr>
        <p:spPr/>
        <p:txBody>
          <a:bodyPr/>
          <a:lstStyle/>
          <a:p>
            <a:fld id="{25692135-6F18-4B7E-A041-E626FD9AF1EA}" type="slidenum">
              <a:rPr lang="es-CO" smtClean="0"/>
              <a:t>‹Nº›</a:t>
            </a:fld>
            <a:endParaRPr lang="es-CO"/>
          </a:p>
        </p:txBody>
      </p:sp>
    </p:spTree>
    <p:extLst>
      <p:ext uri="{BB962C8B-B14F-4D97-AF65-F5344CB8AC3E}">
        <p14:creationId xmlns:p14="http://schemas.microsoft.com/office/powerpoint/2010/main" val="4224596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EC120C-7127-4776-B3AE-597A7C8CA1D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9C1BE105-11F8-4810-B2EF-3E747B3D4103}"/>
              </a:ext>
            </a:extLst>
          </p:cNvPr>
          <p:cNvSpPr>
            <a:spLocks noGrp="1"/>
          </p:cNvSpPr>
          <p:nvPr>
            <p:ph type="dt" sz="half" idx="10"/>
          </p:nvPr>
        </p:nvSpPr>
        <p:spPr/>
        <p:txBody>
          <a:bodyPr/>
          <a:lstStyle/>
          <a:p>
            <a:fld id="{33EF131E-1CE0-4E1D-AA0B-ABD0DE522A2E}" type="datetimeFigureOut">
              <a:rPr lang="es-CO" smtClean="0"/>
              <a:t>19/06/2021</a:t>
            </a:fld>
            <a:endParaRPr lang="es-CO"/>
          </a:p>
        </p:txBody>
      </p:sp>
      <p:sp>
        <p:nvSpPr>
          <p:cNvPr id="4" name="Marcador de pie de página 3">
            <a:extLst>
              <a:ext uri="{FF2B5EF4-FFF2-40B4-BE49-F238E27FC236}">
                <a16:creationId xmlns:a16="http://schemas.microsoft.com/office/drawing/2014/main" id="{30923858-4C87-4237-8BED-6F9E64862225}"/>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869978F7-2DD6-464C-8E4D-F29148477850}"/>
              </a:ext>
            </a:extLst>
          </p:cNvPr>
          <p:cNvSpPr>
            <a:spLocks noGrp="1"/>
          </p:cNvSpPr>
          <p:nvPr>
            <p:ph type="sldNum" sz="quarter" idx="12"/>
          </p:nvPr>
        </p:nvSpPr>
        <p:spPr/>
        <p:txBody>
          <a:bodyPr/>
          <a:lstStyle/>
          <a:p>
            <a:fld id="{25692135-6F18-4B7E-A041-E626FD9AF1EA}" type="slidenum">
              <a:rPr lang="es-CO" smtClean="0"/>
              <a:t>‹Nº›</a:t>
            </a:fld>
            <a:endParaRPr lang="es-CO"/>
          </a:p>
        </p:txBody>
      </p:sp>
    </p:spTree>
    <p:extLst>
      <p:ext uri="{BB962C8B-B14F-4D97-AF65-F5344CB8AC3E}">
        <p14:creationId xmlns:p14="http://schemas.microsoft.com/office/powerpoint/2010/main" val="1922099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C4AC3FB-3CB2-4C0E-8BD1-43CF38CF3A06}"/>
              </a:ext>
            </a:extLst>
          </p:cNvPr>
          <p:cNvSpPr>
            <a:spLocks noGrp="1"/>
          </p:cNvSpPr>
          <p:nvPr>
            <p:ph type="dt" sz="half" idx="10"/>
          </p:nvPr>
        </p:nvSpPr>
        <p:spPr/>
        <p:txBody>
          <a:bodyPr/>
          <a:lstStyle/>
          <a:p>
            <a:fld id="{33EF131E-1CE0-4E1D-AA0B-ABD0DE522A2E}" type="datetimeFigureOut">
              <a:rPr lang="es-CO" smtClean="0"/>
              <a:t>19/06/2021</a:t>
            </a:fld>
            <a:endParaRPr lang="es-CO"/>
          </a:p>
        </p:txBody>
      </p:sp>
      <p:sp>
        <p:nvSpPr>
          <p:cNvPr id="3" name="Marcador de pie de página 2">
            <a:extLst>
              <a:ext uri="{FF2B5EF4-FFF2-40B4-BE49-F238E27FC236}">
                <a16:creationId xmlns:a16="http://schemas.microsoft.com/office/drawing/2014/main" id="{8D03060F-910D-41F7-A87F-D817BAA1AA65}"/>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638451B-1627-4F46-9EFA-71F0E6A90102}"/>
              </a:ext>
            </a:extLst>
          </p:cNvPr>
          <p:cNvSpPr>
            <a:spLocks noGrp="1"/>
          </p:cNvSpPr>
          <p:nvPr>
            <p:ph type="sldNum" sz="quarter" idx="12"/>
          </p:nvPr>
        </p:nvSpPr>
        <p:spPr/>
        <p:txBody>
          <a:bodyPr/>
          <a:lstStyle/>
          <a:p>
            <a:fld id="{25692135-6F18-4B7E-A041-E626FD9AF1EA}" type="slidenum">
              <a:rPr lang="es-CO" smtClean="0"/>
              <a:t>‹Nº›</a:t>
            </a:fld>
            <a:endParaRPr lang="es-CO"/>
          </a:p>
        </p:txBody>
      </p:sp>
    </p:spTree>
    <p:extLst>
      <p:ext uri="{BB962C8B-B14F-4D97-AF65-F5344CB8AC3E}">
        <p14:creationId xmlns:p14="http://schemas.microsoft.com/office/powerpoint/2010/main" val="385324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A9C0A1-18B5-4B93-B4F8-CD631517D2B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5E31D1D-7A59-4E65-815B-C75F546EAE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261AC219-0ED4-462A-A367-97857CB53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0BE1D9A-9639-41DA-A566-77265F291163}"/>
              </a:ext>
            </a:extLst>
          </p:cNvPr>
          <p:cNvSpPr>
            <a:spLocks noGrp="1"/>
          </p:cNvSpPr>
          <p:nvPr>
            <p:ph type="dt" sz="half" idx="10"/>
          </p:nvPr>
        </p:nvSpPr>
        <p:spPr/>
        <p:txBody>
          <a:bodyPr/>
          <a:lstStyle/>
          <a:p>
            <a:fld id="{33EF131E-1CE0-4E1D-AA0B-ABD0DE522A2E}" type="datetimeFigureOut">
              <a:rPr lang="es-CO" smtClean="0"/>
              <a:t>19/06/2021</a:t>
            </a:fld>
            <a:endParaRPr lang="es-CO"/>
          </a:p>
        </p:txBody>
      </p:sp>
      <p:sp>
        <p:nvSpPr>
          <p:cNvPr id="6" name="Marcador de pie de página 5">
            <a:extLst>
              <a:ext uri="{FF2B5EF4-FFF2-40B4-BE49-F238E27FC236}">
                <a16:creationId xmlns:a16="http://schemas.microsoft.com/office/drawing/2014/main" id="{7FEDB4E1-F38C-4EF5-A7DB-7FD4464B0F3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9F9012-2603-4CE8-95B8-A57887EC298D}"/>
              </a:ext>
            </a:extLst>
          </p:cNvPr>
          <p:cNvSpPr>
            <a:spLocks noGrp="1"/>
          </p:cNvSpPr>
          <p:nvPr>
            <p:ph type="sldNum" sz="quarter" idx="12"/>
          </p:nvPr>
        </p:nvSpPr>
        <p:spPr/>
        <p:txBody>
          <a:bodyPr/>
          <a:lstStyle/>
          <a:p>
            <a:fld id="{25692135-6F18-4B7E-A041-E626FD9AF1EA}" type="slidenum">
              <a:rPr lang="es-CO" smtClean="0"/>
              <a:t>‹Nº›</a:t>
            </a:fld>
            <a:endParaRPr lang="es-CO"/>
          </a:p>
        </p:txBody>
      </p:sp>
    </p:spTree>
    <p:extLst>
      <p:ext uri="{BB962C8B-B14F-4D97-AF65-F5344CB8AC3E}">
        <p14:creationId xmlns:p14="http://schemas.microsoft.com/office/powerpoint/2010/main" val="1073198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FD469-EC72-4660-81CC-47675C1A89F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66287DFC-B56C-4A58-9DA6-441E0A4D79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E81F95A3-1638-46E9-966A-41771D59C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9C4FFF-F1FB-4B03-A38E-DFB3B6800CBE}"/>
              </a:ext>
            </a:extLst>
          </p:cNvPr>
          <p:cNvSpPr>
            <a:spLocks noGrp="1"/>
          </p:cNvSpPr>
          <p:nvPr>
            <p:ph type="dt" sz="half" idx="10"/>
          </p:nvPr>
        </p:nvSpPr>
        <p:spPr/>
        <p:txBody>
          <a:bodyPr/>
          <a:lstStyle/>
          <a:p>
            <a:fld id="{33EF131E-1CE0-4E1D-AA0B-ABD0DE522A2E}" type="datetimeFigureOut">
              <a:rPr lang="es-CO" smtClean="0"/>
              <a:t>19/06/2021</a:t>
            </a:fld>
            <a:endParaRPr lang="es-CO"/>
          </a:p>
        </p:txBody>
      </p:sp>
      <p:sp>
        <p:nvSpPr>
          <p:cNvPr id="6" name="Marcador de pie de página 5">
            <a:extLst>
              <a:ext uri="{FF2B5EF4-FFF2-40B4-BE49-F238E27FC236}">
                <a16:creationId xmlns:a16="http://schemas.microsoft.com/office/drawing/2014/main" id="{A7637CBE-AAF0-4884-B257-E3F3151DD56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52D6587-CC05-49F5-8F78-93054F7D417D}"/>
              </a:ext>
            </a:extLst>
          </p:cNvPr>
          <p:cNvSpPr>
            <a:spLocks noGrp="1"/>
          </p:cNvSpPr>
          <p:nvPr>
            <p:ph type="sldNum" sz="quarter" idx="12"/>
          </p:nvPr>
        </p:nvSpPr>
        <p:spPr/>
        <p:txBody>
          <a:bodyPr/>
          <a:lstStyle/>
          <a:p>
            <a:fld id="{25692135-6F18-4B7E-A041-E626FD9AF1EA}" type="slidenum">
              <a:rPr lang="es-CO" smtClean="0"/>
              <a:t>‹Nº›</a:t>
            </a:fld>
            <a:endParaRPr lang="es-CO"/>
          </a:p>
        </p:txBody>
      </p:sp>
    </p:spTree>
    <p:extLst>
      <p:ext uri="{BB962C8B-B14F-4D97-AF65-F5344CB8AC3E}">
        <p14:creationId xmlns:p14="http://schemas.microsoft.com/office/powerpoint/2010/main" val="265102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90A9E2D-0A50-4724-B60F-5985D5E1C4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CC4E964-99DB-4DDA-A534-7ECC7DC224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7575B88-79D3-4D2C-81C3-98481ABC07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F131E-1CE0-4E1D-AA0B-ABD0DE522A2E}" type="datetimeFigureOut">
              <a:rPr lang="es-CO" smtClean="0"/>
              <a:t>19/06/2021</a:t>
            </a:fld>
            <a:endParaRPr lang="es-CO"/>
          </a:p>
        </p:txBody>
      </p:sp>
      <p:sp>
        <p:nvSpPr>
          <p:cNvPr id="5" name="Marcador de pie de página 4">
            <a:extLst>
              <a:ext uri="{FF2B5EF4-FFF2-40B4-BE49-F238E27FC236}">
                <a16:creationId xmlns:a16="http://schemas.microsoft.com/office/drawing/2014/main" id="{A06F4B45-9185-40B3-86CC-5CEFEA7624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A9D291BD-61E8-487E-A7DD-5AC7FE687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92135-6F18-4B7E-A041-E626FD9AF1EA}" type="slidenum">
              <a:rPr lang="es-CO" smtClean="0"/>
              <a:t>‹Nº›</a:t>
            </a:fld>
            <a:endParaRPr lang="es-CO"/>
          </a:p>
        </p:txBody>
      </p:sp>
    </p:spTree>
    <p:extLst>
      <p:ext uri="{BB962C8B-B14F-4D97-AF65-F5344CB8AC3E}">
        <p14:creationId xmlns:p14="http://schemas.microsoft.com/office/powerpoint/2010/main" val="2934712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5383033" y="1315200"/>
            <a:ext cx="6034400" cy="4226629"/>
          </a:xfrm>
          <a:prstGeom prst="rect">
            <a:avLst/>
          </a:prstGeom>
          <a:noFill/>
          <a:ln>
            <a:noFill/>
          </a:ln>
        </p:spPr>
        <p:txBody>
          <a:bodyPr spcFirstLastPara="1" wrap="square" lIns="121900" tIns="121900" rIns="121900" bIns="121900" anchor="t" anchorCtr="0">
            <a:spAutoFit/>
          </a:bodyPr>
          <a:lstStyle/>
          <a:p>
            <a:pPr algn="r">
              <a:buClr>
                <a:schemeClr val="dk1"/>
              </a:buClr>
              <a:buSzPts val="1100"/>
            </a:pPr>
            <a:r>
              <a:rPr lang="es" sz="6533" b="1">
                <a:solidFill>
                  <a:schemeClr val="lt1"/>
                </a:solidFill>
                <a:latin typeface="Rajdhani"/>
                <a:ea typeface="Rajdhani"/>
                <a:cs typeface="Rajdhani"/>
                <a:sym typeface="Rajdhani"/>
              </a:rPr>
              <a:t>Armado de  computadoras</a:t>
            </a:r>
            <a:endParaRPr sz="6533" b="1">
              <a:solidFill>
                <a:schemeClr val="lt1"/>
              </a:solidFill>
              <a:latin typeface="Rajdhani"/>
              <a:ea typeface="Rajdhani"/>
              <a:cs typeface="Rajdhani"/>
              <a:sym typeface="Rajdhani"/>
            </a:endParaRPr>
          </a:p>
          <a:p>
            <a:pPr algn="r">
              <a:buClr>
                <a:schemeClr val="dk1"/>
              </a:buClr>
              <a:buSzPts val="1100"/>
            </a:pPr>
            <a:endParaRPr sz="6667" b="1">
              <a:solidFill>
                <a:schemeClr val="lt1"/>
              </a:solidFill>
              <a:latin typeface="Rajdhani"/>
              <a:ea typeface="Rajdhani"/>
              <a:cs typeface="Rajdhani"/>
              <a:sym typeface="Rajdhani"/>
            </a:endParaRPr>
          </a:p>
          <a:p>
            <a:pPr algn="r"/>
            <a:endParaRPr sz="6133"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835900" y="823233"/>
            <a:ext cx="10238800" cy="1138800"/>
          </a:xfrm>
          <a:prstGeom prst="rect">
            <a:avLst/>
          </a:prstGeom>
          <a:noFill/>
          <a:ln>
            <a:noFill/>
          </a:ln>
        </p:spPr>
        <p:txBody>
          <a:bodyPr spcFirstLastPara="1" wrap="square" lIns="109700" tIns="54833" rIns="109700" bIns="54833" anchor="ctr" anchorCtr="0">
            <a:noAutofit/>
          </a:bodyPr>
          <a:lstStyle/>
          <a:p>
            <a:pPr>
              <a:lnSpc>
                <a:spcPct val="90000"/>
              </a:lnSpc>
            </a:pPr>
            <a:r>
              <a:rPr lang="es" sz="4000" b="1">
                <a:solidFill>
                  <a:srgbClr val="EC183F"/>
                </a:solidFill>
                <a:latin typeface="Rajdhani"/>
                <a:ea typeface="Rajdhani"/>
                <a:cs typeface="Rajdhani"/>
                <a:sym typeface="Rajdhani"/>
              </a:rPr>
              <a:t>Gama baja - Intel</a:t>
            </a:r>
            <a:endParaRPr sz="4000" b="1">
              <a:solidFill>
                <a:srgbClr val="EC183F"/>
              </a:solidFill>
              <a:latin typeface="Rajdhani"/>
              <a:ea typeface="Rajdhani"/>
              <a:cs typeface="Rajdhani"/>
              <a:sym typeface="Rajdhani"/>
            </a:endParaRPr>
          </a:p>
        </p:txBody>
      </p:sp>
      <p:sp>
        <p:nvSpPr>
          <p:cNvPr id="154" name="Google Shape;154;p38"/>
          <p:cNvSpPr txBox="1"/>
          <p:nvPr/>
        </p:nvSpPr>
        <p:spPr>
          <a:xfrm>
            <a:off x="1075267" y="2045767"/>
            <a:ext cx="4820000" cy="4018000"/>
          </a:xfrm>
          <a:prstGeom prst="rect">
            <a:avLst/>
          </a:prstGeom>
          <a:noFill/>
          <a:ln>
            <a:noFill/>
          </a:ln>
        </p:spPr>
        <p:txBody>
          <a:bodyPr spcFirstLastPara="1" wrap="square" lIns="121900" tIns="60933" rIns="121900" bIns="60933" anchor="t" anchorCtr="0">
            <a:noAutofit/>
          </a:bodyPr>
          <a:lstStyle/>
          <a:p>
            <a:pPr>
              <a:lnSpc>
                <a:spcPct val="150000"/>
              </a:lnSpc>
            </a:pPr>
            <a:endParaRPr sz="2133">
              <a:solidFill>
                <a:srgbClr val="434343"/>
              </a:solidFill>
              <a:latin typeface="Open Sans"/>
              <a:ea typeface="Open Sans"/>
              <a:cs typeface="Open Sans"/>
              <a:sym typeface="Open Sans"/>
            </a:endParaRPr>
          </a:p>
        </p:txBody>
      </p:sp>
      <p:sp>
        <p:nvSpPr>
          <p:cNvPr id="155" name="Google Shape;155;p38"/>
          <p:cNvSpPr txBox="1"/>
          <p:nvPr/>
        </p:nvSpPr>
        <p:spPr>
          <a:xfrm>
            <a:off x="1360867" y="2345700"/>
            <a:ext cx="3993200" cy="615513"/>
          </a:xfrm>
          <a:prstGeom prst="rect">
            <a:avLst/>
          </a:prstGeom>
          <a:noFill/>
          <a:ln>
            <a:noFill/>
          </a:ln>
        </p:spPr>
        <p:txBody>
          <a:bodyPr spcFirstLastPara="1" wrap="square" lIns="121900" tIns="121900" rIns="121900" bIns="121900" anchor="t" anchorCtr="0">
            <a:spAutoFit/>
          </a:bodyPr>
          <a:lstStyle/>
          <a:p>
            <a:endParaRPr sz="2400"/>
          </a:p>
        </p:txBody>
      </p:sp>
      <p:graphicFrame>
        <p:nvGraphicFramePr>
          <p:cNvPr id="156" name="Google Shape;156;p38"/>
          <p:cNvGraphicFramePr/>
          <p:nvPr/>
        </p:nvGraphicFramePr>
        <p:xfrm>
          <a:off x="1270000" y="2413000"/>
          <a:ext cx="4000000" cy="4000000"/>
        </p:xfrm>
        <a:graphic>
          <a:graphicData uri="http://schemas.openxmlformats.org/drawingml/2006/table">
            <a:tbl>
              <a:tblPr>
                <a:noFill/>
              </a:tblPr>
              <a:tblGrid>
                <a:gridCol w="2684567">
                  <a:extLst>
                    <a:ext uri="{9D8B030D-6E8A-4147-A177-3AD203B41FA5}">
                      <a16:colId xmlns:a16="http://schemas.microsoft.com/office/drawing/2014/main" val="20000"/>
                    </a:ext>
                  </a:extLst>
                </a:gridCol>
                <a:gridCol w="69674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s" sz="2400">
                          <a:latin typeface="Open Sans"/>
                          <a:ea typeface="Open Sans"/>
                          <a:cs typeface="Open Sans"/>
                          <a:sym typeface="Open Sans"/>
                        </a:rPr>
                        <a:t>Procesador</a:t>
                      </a:r>
                      <a:endParaRPr sz="2400">
                        <a:latin typeface="Open Sans"/>
                        <a:ea typeface="Open Sans"/>
                        <a:cs typeface="Open Sans"/>
                        <a:sym typeface="Open Sans"/>
                      </a:endParaRPr>
                    </a:p>
                  </a:txBody>
                  <a:tcPr marL="121900" marR="121900" marT="121900" marB="121900">
                    <a:solidFill>
                      <a:srgbClr val="EFEFEF"/>
                    </a:solidFill>
                  </a:tcPr>
                </a:tc>
                <a:tc>
                  <a:txBody>
                    <a:bodyPr/>
                    <a:lstStyle/>
                    <a:p>
                      <a:pPr marL="0" lvl="0" indent="0" algn="l" rtl="0">
                        <a:spcBef>
                          <a:spcPts val="0"/>
                        </a:spcBef>
                        <a:spcAft>
                          <a:spcPts val="0"/>
                        </a:spcAft>
                        <a:buNone/>
                      </a:pPr>
                      <a:r>
                        <a:rPr lang="es" sz="2400">
                          <a:latin typeface="Open Sans"/>
                          <a:ea typeface="Open Sans"/>
                          <a:cs typeface="Open Sans"/>
                          <a:sym typeface="Open Sans"/>
                        </a:rPr>
                        <a:t>Core i3 7100</a:t>
                      </a:r>
                      <a:endParaRPr sz="2400">
                        <a:latin typeface="Open Sans"/>
                        <a:ea typeface="Open Sans"/>
                        <a:cs typeface="Open Sans"/>
                        <a:sym typeface="Open Sans"/>
                      </a:endParaRPr>
                    </a:p>
                  </a:txBody>
                  <a:tcPr marL="121900" marR="121900" marT="121900" marB="121900">
                    <a:solidFill>
                      <a:srgbClr val="EFEFEF"/>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s" sz="2400">
                          <a:latin typeface="Open Sans"/>
                          <a:ea typeface="Open Sans"/>
                          <a:cs typeface="Open Sans"/>
                          <a:sym typeface="Open Sans"/>
                        </a:rPr>
                        <a:t>Placa madre</a:t>
                      </a:r>
                      <a:endParaRPr sz="2400">
                        <a:latin typeface="Open Sans"/>
                        <a:ea typeface="Open Sans"/>
                        <a:cs typeface="Open Sans"/>
                        <a:sym typeface="Open Sans"/>
                      </a:endParaRPr>
                    </a:p>
                  </a:txBody>
                  <a:tcPr marL="121900" marR="121900" marT="121900" marB="121900"/>
                </a:tc>
                <a:tc>
                  <a:txBody>
                    <a:bodyPr/>
                    <a:lstStyle/>
                    <a:p>
                      <a:pPr marL="0" lvl="0" indent="0" algn="l" rtl="0">
                        <a:spcBef>
                          <a:spcPts val="0"/>
                        </a:spcBef>
                        <a:spcAft>
                          <a:spcPts val="0"/>
                        </a:spcAft>
                        <a:buNone/>
                      </a:pPr>
                      <a:r>
                        <a:rPr lang="es" sz="1600">
                          <a:solidFill>
                            <a:schemeClr val="dk1"/>
                          </a:solidFill>
                          <a:highlight>
                            <a:srgbClr val="F5F5F5"/>
                          </a:highlight>
                          <a:latin typeface="Roboto"/>
                          <a:ea typeface="Roboto"/>
                          <a:cs typeface="Roboto"/>
                          <a:sym typeface="Roboto"/>
                        </a:rPr>
                        <a:t>H310M-E </a:t>
                      </a:r>
                      <a:endParaRPr sz="2400">
                        <a:latin typeface="Open Sans"/>
                        <a:ea typeface="Open Sans"/>
                        <a:cs typeface="Open Sans"/>
                        <a:sym typeface="Open Sans"/>
                      </a:endParaRPr>
                    </a:p>
                  </a:txBody>
                  <a:tcPr marL="121900" marR="121900" marT="121900" marB="121900"/>
                </a:tc>
                <a:extLst>
                  <a:ext uri="{0D108BD9-81ED-4DB2-BD59-A6C34878D82A}">
                    <a16:rowId xmlns:a16="http://schemas.microsoft.com/office/drawing/2014/main" val="10001"/>
                  </a:ext>
                </a:extLst>
              </a:tr>
              <a:tr h="975320">
                <a:tc>
                  <a:txBody>
                    <a:bodyPr/>
                    <a:lstStyle/>
                    <a:p>
                      <a:pPr marL="0" lvl="0" indent="0" algn="l" rtl="0">
                        <a:spcBef>
                          <a:spcPts val="0"/>
                        </a:spcBef>
                        <a:spcAft>
                          <a:spcPts val="0"/>
                        </a:spcAft>
                        <a:buNone/>
                      </a:pPr>
                      <a:r>
                        <a:rPr lang="es" sz="2400">
                          <a:latin typeface="Open Sans"/>
                          <a:ea typeface="Open Sans"/>
                          <a:cs typeface="Open Sans"/>
                          <a:sym typeface="Open Sans"/>
                        </a:rPr>
                        <a:t>Memoria principal</a:t>
                      </a:r>
                      <a:endParaRPr sz="2400">
                        <a:latin typeface="Open Sans"/>
                        <a:ea typeface="Open Sans"/>
                        <a:cs typeface="Open Sans"/>
                        <a:sym typeface="Open Sans"/>
                      </a:endParaRPr>
                    </a:p>
                  </a:txBody>
                  <a:tcPr marL="121900" marR="121900" marT="121900" marB="121900">
                    <a:solidFill>
                      <a:srgbClr val="EFEFEF"/>
                    </a:solidFill>
                  </a:tcPr>
                </a:tc>
                <a:tc>
                  <a:txBody>
                    <a:bodyPr/>
                    <a:lstStyle/>
                    <a:p>
                      <a:pPr marL="0" lvl="0" indent="0" algn="l" rtl="0">
                        <a:spcBef>
                          <a:spcPts val="0"/>
                        </a:spcBef>
                        <a:spcAft>
                          <a:spcPts val="0"/>
                        </a:spcAft>
                        <a:buNone/>
                      </a:pPr>
                      <a:r>
                        <a:rPr lang="es" sz="2400">
                          <a:latin typeface="Open Sans"/>
                          <a:ea typeface="Open Sans"/>
                          <a:cs typeface="Open Sans"/>
                          <a:sym typeface="Open Sans"/>
                        </a:rPr>
                        <a:t>8GB 1x8GB HyperX HX424C15FB3/8</a:t>
                      </a:r>
                      <a:endParaRPr sz="2400">
                        <a:latin typeface="Open Sans"/>
                        <a:ea typeface="Open Sans"/>
                        <a:cs typeface="Open Sans"/>
                        <a:sym typeface="Open Sans"/>
                      </a:endParaRPr>
                    </a:p>
                  </a:txBody>
                  <a:tcPr marL="121900" marR="121900" marT="121900" marB="121900">
                    <a:solidFill>
                      <a:srgbClr val="EFEFEF"/>
                    </a:solidFill>
                  </a:tcPr>
                </a:tc>
                <a:extLst>
                  <a:ext uri="{0D108BD9-81ED-4DB2-BD59-A6C34878D82A}">
                    <a16:rowId xmlns:a16="http://schemas.microsoft.com/office/drawing/2014/main" val="10002"/>
                  </a:ext>
                </a:extLst>
              </a:tr>
              <a:tr h="975320">
                <a:tc>
                  <a:txBody>
                    <a:bodyPr/>
                    <a:lstStyle/>
                    <a:p>
                      <a:pPr marL="0" lvl="0" indent="0" algn="l" rtl="0">
                        <a:spcBef>
                          <a:spcPts val="0"/>
                        </a:spcBef>
                        <a:spcAft>
                          <a:spcPts val="0"/>
                        </a:spcAft>
                        <a:buNone/>
                      </a:pPr>
                      <a:r>
                        <a:rPr lang="es" sz="2400">
                          <a:latin typeface="Open Sans"/>
                          <a:ea typeface="Open Sans"/>
                          <a:cs typeface="Open Sans"/>
                          <a:sym typeface="Open Sans"/>
                        </a:rPr>
                        <a:t>Memoria secundaria</a:t>
                      </a:r>
                      <a:endParaRPr sz="2400">
                        <a:latin typeface="Open Sans"/>
                        <a:ea typeface="Open Sans"/>
                        <a:cs typeface="Open Sans"/>
                        <a:sym typeface="Open Sans"/>
                      </a:endParaRPr>
                    </a:p>
                  </a:txBody>
                  <a:tcPr marL="121900" marR="121900" marT="121900" marB="121900"/>
                </a:tc>
                <a:tc>
                  <a:txBody>
                    <a:bodyPr/>
                    <a:lstStyle/>
                    <a:p>
                      <a:pPr marL="0" lvl="0" indent="0" algn="l" rtl="0">
                        <a:spcBef>
                          <a:spcPts val="0"/>
                        </a:spcBef>
                        <a:spcAft>
                          <a:spcPts val="0"/>
                        </a:spcAft>
                        <a:buNone/>
                      </a:pPr>
                      <a:r>
                        <a:rPr lang="es" sz="2400">
                          <a:latin typeface="Open Sans"/>
                          <a:ea typeface="Open Sans"/>
                          <a:cs typeface="Open Sans"/>
                          <a:sym typeface="Open Sans"/>
                        </a:rPr>
                        <a:t>Seagate Barracuda ST1000DM010 1TB</a:t>
                      </a:r>
                      <a:endParaRPr sz="2400">
                        <a:latin typeface="Open Sans"/>
                        <a:ea typeface="Open Sans"/>
                        <a:cs typeface="Open Sans"/>
                        <a:sym typeface="Open Sans"/>
                      </a:endParaRPr>
                    </a:p>
                  </a:txBody>
                  <a:tcPr marL="121900" marR="121900" marT="121900" marB="121900"/>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835933" y="810733"/>
            <a:ext cx="10238800" cy="1138800"/>
          </a:xfrm>
          <a:prstGeom prst="rect">
            <a:avLst/>
          </a:prstGeom>
          <a:noFill/>
          <a:ln>
            <a:noFill/>
          </a:ln>
        </p:spPr>
        <p:txBody>
          <a:bodyPr spcFirstLastPara="1" wrap="square" lIns="109700" tIns="54833" rIns="109700" bIns="54833" anchor="ctr" anchorCtr="0">
            <a:noAutofit/>
          </a:bodyPr>
          <a:lstStyle/>
          <a:p>
            <a:pPr>
              <a:lnSpc>
                <a:spcPct val="90000"/>
              </a:lnSpc>
            </a:pPr>
            <a:r>
              <a:rPr lang="es" sz="4000" b="1">
                <a:solidFill>
                  <a:srgbClr val="EC183F"/>
                </a:solidFill>
                <a:latin typeface="Rajdhani"/>
                <a:ea typeface="Rajdhani"/>
                <a:cs typeface="Rajdhani"/>
                <a:sym typeface="Rajdhani"/>
              </a:rPr>
              <a:t>Gama baja - AMD</a:t>
            </a:r>
            <a:endParaRPr sz="4000" b="1">
              <a:solidFill>
                <a:srgbClr val="EC183F"/>
              </a:solidFill>
              <a:latin typeface="Rajdhani"/>
              <a:ea typeface="Rajdhani"/>
              <a:cs typeface="Rajdhani"/>
              <a:sym typeface="Rajdhani"/>
            </a:endParaRPr>
          </a:p>
        </p:txBody>
      </p:sp>
      <p:sp>
        <p:nvSpPr>
          <p:cNvPr id="162" name="Google Shape;162;p39"/>
          <p:cNvSpPr txBox="1"/>
          <p:nvPr/>
        </p:nvSpPr>
        <p:spPr>
          <a:xfrm>
            <a:off x="1075267" y="2045767"/>
            <a:ext cx="4820000" cy="4018000"/>
          </a:xfrm>
          <a:prstGeom prst="rect">
            <a:avLst/>
          </a:prstGeom>
          <a:noFill/>
          <a:ln>
            <a:noFill/>
          </a:ln>
        </p:spPr>
        <p:txBody>
          <a:bodyPr spcFirstLastPara="1" wrap="square" lIns="121900" tIns="60933" rIns="121900" bIns="60933" anchor="t" anchorCtr="0">
            <a:noAutofit/>
          </a:bodyPr>
          <a:lstStyle/>
          <a:p>
            <a:pPr>
              <a:lnSpc>
                <a:spcPct val="150000"/>
              </a:lnSpc>
            </a:pPr>
            <a:endParaRPr sz="2133">
              <a:solidFill>
                <a:srgbClr val="434343"/>
              </a:solidFill>
              <a:latin typeface="Open Sans"/>
              <a:ea typeface="Open Sans"/>
              <a:cs typeface="Open Sans"/>
              <a:sym typeface="Open Sans"/>
            </a:endParaRPr>
          </a:p>
        </p:txBody>
      </p:sp>
      <p:sp>
        <p:nvSpPr>
          <p:cNvPr id="163" name="Google Shape;163;p39"/>
          <p:cNvSpPr txBox="1"/>
          <p:nvPr/>
        </p:nvSpPr>
        <p:spPr>
          <a:xfrm>
            <a:off x="1360867" y="2345700"/>
            <a:ext cx="3993200" cy="615513"/>
          </a:xfrm>
          <a:prstGeom prst="rect">
            <a:avLst/>
          </a:prstGeom>
          <a:noFill/>
          <a:ln>
            <a:noFill/>
          </a:ln>
        </p:spPr>
        <p:txBody>
          <a:bodyPr spcFirstLastPara="1" wrap="square" lIns="121900" tIns="121900" rIns="121900" bIns="121900" anchor="t" anchorCtr="0">
            <a:spAutoFit/>
          </a:bodyPr>
          <a:lstStyle/>
          <a:p>
            <a:endParaRPr sz="2400"/>
          </a:p>
        </p:txBody>
      </p:sp>
      <p:graphicFrame>
        <p:nvGraphicFramePr>
          <p:cNvPr id="164" name="Google Shape;164;p39"/>
          <p:cNvGraphicFramePr/>
          <p:nvPr/>
        </p:nvGraphicFramePr>
        <p:xfrm>
          <a:off x="1270000" y="2413000"/>
          <a:ext cx="4000000" cy="4000000"/>
        </p:xfrm>
        <a:graphic>
          <a:graphicData uri="http://schemas.openxmlformats.org/drawingml/2006/table">
            <a:tbl>
              <a:tblPr>
                <a:noFill/>
              </a:tblPr>
              <a:tblGrid>
                <a:gridCol w="2672033">
                  <a:extLst>
                    <a:ext uri="{9D8B030D-6E8A-4147-A177-3AD203B41FA5}">
                      <a16:colId xmlns:a16="http://schemas.microsoft.com/office/drawing/2014/main" val="20000"/>
                    </a:ext>
                  </a:extLst>
                </a:gridCol>
                <a:gridCol w="6979967">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s" sz="2400">
                          <a:latin typeface="Open Sans"/>
                          <a:ea typeface="Open Sans"/>
                          <a:cs typeface="Open Sans"/>
                          <a:sym typeface="Open Sans"/>
                        </a:rPr>
                        <a:t>Procesador</a:t>
                      </a:r>
                      <a:endParaRPr sz="2400">
                        <a:latin typeface="Open Sans"/>
                        <a:ea typeface="Open Sans"/>
                        <a:cs typeface="Open Sans"/>
                        <a:sym typeface="Open Sans"/>
                      </a:endParaRPr>
                    </a:p>
                  </a:txBody>
                  <a:tcPr marL="121900" marR="121900" marT="121900" marB="121900">
                    <a:solidFill>
                      <a:srgbClr val="EFEFEF"/>
                    </a:solidFill>
                  </a:tcPr>
                </a:tc>
                <a:tc>
                  <a:txBody>
                    <a:bodyPr/>
                    <a:lstStyle/>
                    <a:p>
                      <a:pPr marL="0" lvl="0" indent="0" algn="l" rtl="0">
                        <a:spcBef>
                          <a:spcPts val="0"/>
                        </a:spcBef>
                        <a:spcAft>
                          <a:spcPts val="0"/>
                        </a:spcAft>
                        <a:buNone/>
                      </a:pPr>
                      <a:r>
                        <a:rPr lang="es" sz="1400">
                          <a:solidFill>
                            <a:srgbClr val="333333"/>
                          </a:solidFill>
                          <a:highlight>
                            <a:srgbClr val="FFFFFF"/>
                          </a:highlight>
                        </a:rPr>
                        <a:t>Procesador AMD Athlon 3000G, 3.2GHz</a:t>
                      </a:r>
                      <a:endParaRPr sz="2400">
                        <a:latin typeface="Open Sans"/>
                        <a:ea typeface="Open Sans"/>
                        <a:cs typeface="Open Sans"/>
                        <a:sym typeface="Open Sans"/>
                      </a:endParaRPr>
                    </a:p>
                  </a:txBody>
                  <a:tcPr marL="121900" marR="121900" marT="121900" marB="121900">
                    <a:solidFill>
                      <a:srgbClr val="EFEFEF"/>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s" sz="2400">
                          <a:latin typeface="Open Sans"/>
                          <a:ea typeface="Open Sans"/>
                          <a:cs typeface="Open Sans"/>
                          <a:sym typeface="Open Sans"/>
                        </a:rPr>
                        <a:t>Placa madre</a:t>
                      </a:r>
                      <a:endParaRPr sz="2400">
                        <a:latin typeface="Open Sans"/>
                        <a:ea typeface="Open Sans"/>
                        <a:cs typeface="Open Sans"/>
                        <a:sym typeface="Open Sans"/>
                      </a:endParaRPr>
                    </a:p>
                  </a:txBody>
                  <a:tcPr marL="121900" marR="121900" marT="121900" marB="121900"/>
                </a:tc>
                <a:tc>
                  <a:txBody>
                    <a:bodyPr/>
                    <a:lstStyle/>
                    <a:p>
                      <a:pPr marL="0" lvl="0" indent="0" algn="l" rtl="0">
                        <a:spcBef>
                          <a:spcPts val="0"/>
                        </a:spcBef>
                        <a:spcAft>
                          <a:spcPts val="0"/>
                        </a:spcAft>
                        <a:buNone/>
                      </a:pPr>
                      <a:r>
                        <a:rPr lang="es" sz="1400">
                          <a:solidFill>
                            <a:srgbClr val="333333"/>
                          </a:solidFill>
                          <a:highlight>
                            <a:srgbClr val="FFFFFF"/>
                          </a:highlight>
                        </a:rPr>
                        <a:t>T Madre Asus PRIME A320M-K</a:t>
                      </a:r>
                      <a:endParaRPr sz="2400">
                        <a:latin typeface="Open Sans"/>
                        <a:ea typeface="Open Sans"/>
                        <a:cs typeface="Open Sans"/>
                        <a:sym typeface="Open Sans"/>
                      </a:endParaRPr>
                    </a:p>
                  </a:txBody>
                  <a:tcPr marL="121900" marR="121900" marT="121900" marB="121900"/>
                </a:tc>
                <a:extLst>
                  <a:ext uri="{0D108BD9-81ED-4DB2-BD59-A6C34878D82A}">
                    <a16:rowId xmlns:a16="http://schemas.microsoft.com/office/drawing/2014/main" val="10001"/>
                  </a:ext>
                </a:extLst>
              </a:tr>
              <a:tr h="975320">
                <a:tc>
                  <a:txBody>
                    <a:bodyPr/>
                    <a:lstStyle/>
                    <a:p>
                      <a:pPr marL="0" lvl="0" indent="0" algn="l" rtl="0">
                        <a:spcBef>
                          <a:spcPts val="0"/>
                        </a:spcBef>
                        <a:spcAft>
                          <a:spcPts val="0"/>
                        </a:spcAft>
                        <a:buNone/>
                      </a:pPr>
                      <a:r>
                        <a:rPr lang="es" sz="2400">
                          <a:latin typeface="Open Sans"/>
                          <a:ea typeface="Open Sans"/>
                          <a:cs typeface="Open Sans"/>
                          <a:sym typeface="Open Sans"/>
                        </a:rPr>
                        <a:t>Memoria principal</a:t>
                      </a:r>
                      <a:endParaRPr sz="2400">
                        <a:latin typeface="Open Sans"/>
                        <a:ea typeface="Open Sans"/>
                        <a:cs typeface="Open Sans"/>
                        <a:sym typeface="Open Sans"/>
                      </a:endParaRPr>
                    </a:p>
                  </a:txBody>
                  <a:tcPr marL="121900" marR="121900" marT="121900" marB="121900">
                    <a:solidFill>
                      <a:srgbClr val="EFEFEF"/>
                    </a:solidFill>
                  </a:tcPr>
                </a:tc>
                <a:tc>
                  <a:txBody>
                    <a:bodyPr/>
                    <a:lstStyle/>
                    <a:p>
                      <a:pPr marL="0" lvl="0" indent="0" algn="l" rtl="0">
                        <a:spcBef>
                          <a:spcPts val="0"/>
                        </a:spcBef>
                        <a:spcAft>
                          <a:spcPts val="0"/>
                        </a:spcAft>
                        <a:buNone/>
                      </a:pPr>
                      <a:r>
                        <a:rPr lang="es" sz="1400">
                          <a:solidFill>
                            <a:schemeClr val="dk1"/>
                          </a:solidFill>
                          <a:highlight>
                            <a:schemeClr val="lt1"/>
                          </a:highlight>
                        </a:rPr>
                        <a:t>Memoria Adata Premier U-DIMM, DDR4 PC4-21300 (2666MHz), CL19, 4GB.</a:t>
                      </a:r>
                      <a:endParaRPr sz="2400">
                        <a:solidFill>
                          <a:schemeClr val="dk1"/>
                        </a:solidFill>
                        <a:highlight>
                          <a:schemeClr val="lt1"/>
                        </a:highlight>
                        <a:latin typeface="Open Sans"/>
                        <a:ea typeface="Open Sans"/>
                        <a:cs typeface="Open Sans"/>
                        <a:sym typeface="Open Sans"/>
                      </a:endParaRPr>
                    </a:p>
                  </a:txBody>
                  <a:tcPr marL="121900" marR="121900" marT="121900" marB="121900">
                    <a:solidFill>
                      <a:srgbClr val="EFEFEF"/>
                    </a:solidFill>
                  </a:tcPr>
                </a:tc>
                <a:extLst>
                  <a:ext uri="{0D108BD9-81ED-4DB2-BD59-A6C34878D82A}">
                    <a16:rowId xmlns:a16="http://schemas.microsoft.com/office/drawing/2014/main" val="10002"/>
                  </a:ext>
                </a:extLst>
              </a:tr>
              <a:tr h="975320">
                <a:tc>
                  <a:txBody>
                    <a:bodyPr/>
                    <a:lstStyle/>
                    <a:p>
                      <a:pPr marL="0" lvl="0" indent="0" algn="l" rtl="0">
                        <a:spcBef>
                          <a:spcPts val="0"/>
                        </a:spcBef>
                        <a:spcAft>
                          <a:spcPts val="0"/>
                        </a:spcAft>
                        <a:buNone/>
                      </a:pPr>
                      <a:r>
                        <a:rPr lang="es" sz="2400">
                          <a:latin typeface="Open Sans"/>
                          <a:ea typeface="Open Sans"/>
                          <a:cs typeface="Open Sans"/>
                          <a:sym typeface="Open Sans"/>
                        </a:rPr>
                        <a:t>Memoria secundaria</a:t>
                      </a:r>
                      <a:endParaRPr sz="2400">
                        <a:latin typeface="Open Sans"/>
                        <a:ea typeface="Open Sans"/>
                        <a:cs typeface="Open Sans"/>
                        <a:sym typeface="Open Sans"/>
                      </a:endParaRPr>
                    </a:p>
                  </a:txBody>
                  <a:tcPr marL="121900" marR="121900" marT="121900" marB="121900"/>
                </a:tc>
                <a:tc>
                  <a:txBody>
                    <a:bodyPr/>
                    <a:lstStyle/>
                    <a:p>
                      <a:pPr marL="0" lvl="0" indent="0" algn="l" rtl="0">
                        <a:spcBef>
                          <a:spcPts val="0"/>
                        </a:spcBef>
                        <a:spcAft>
                          <a:spcPts val="0"/>
                        </a:spcAft>
                        <a:buNone/>
                      </a:pPr>
                      <a:r>
                        <a:rPr lang="es" sz="1400">
                          <a:solidFill>
                            <a:schemeClr val="dk1"/>
                          </a:solidFill>
                          <a:highlight>
                            <a:srgbClr val="FFFFFF"/>
                          </a:highlight>
                        </a:rPr>
                        <a:t>Disco Duro Genérico para Laptop de 500 GB, 5400 RPM, SATA, 2.5"</a:t>
                      </a:r>
                      <a:endParaRPr sz="2400">
                        <a:solidFill>
                          <a:schemeClr val="dk1"/>
                        </a:solidFill>
                        <a:latin typeface="Open Sans"/>
                        <a:ea typeface="Open Sans"/>
                        <a:cs typeface="Open Sans"/>
                        <a:sym typeface="Open Sans"/>
                      </a:endParaRPr>
                    </a:p>
                  </a:txBody>
                  <a:tcPr marL="121900" marR="121900" marT="121900" marB="121900"/>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0"/>
          <p:cNvSpPr txBox="1"/>
          <p:nvPr/>
        </p:nvSpPr>
        <p:spPr>
          <a:xfrm>
            <a:off x="835933" y="819200"/>
            <a:ext cx="10238800" cy="1138800"/>
          </a:xfrm>
          <a:prstGeom prst="rect">
            <a:avLst/>
          </a:prstGeom>
          <a:noFill/>
          <a:ln>
            <a:noFill/>
          </a:ln>
        </p:spPr>
        <p:txBody>
          <a:bodyPr spcFirstLastPara="1" wrap="square" lIns="109700" tIns="54833" rIns="109700" bIns="54833" anchor="ctr" anchorCtr="0">
            <a:noAutofit/>
          </a:bodyPr>
          <a:lstStyle/>
          <a:p>
            <a:pPr>
              <a:lnSpc>
                <a:spcPct val="90000"/>
              </a:lnSpc>
            </a:pPr>
            <a:r>
              <a:rPr lang="es" sz="4000" b="1">
                <a:solidFill>
                  <a:srgbClr val="EC183F"/>
                </a:solidFill>
                <a:latin typeface="Rajdhani"/>
                <a:ea typeface="Rajdhani"/>
                <a:cs typeface="Rajdhani"/>
                <a:sym typeface="Rajdhani"/>
              </a:rPr>
              <a:t>Gama baja </a:t>
            </a:r>
            <a:endParaRPr sz="4000" b="1">
              <a:solidFill>
                <a:srgbClr val="EC183F"/>
              </a:solidFill>
              <a:latin typeface="Rajdhani"/>
              <a:ea typeface="Rajdhani"/>
              <a:cs typeface="Rajdhani"/>
              <a:sym typeface="Rajdhani"/>
            </a:endParaRPr>
          </a:p>
        </p:txBody>
      </p:sp>
      <p:sp>
        <p:nvSpPr>
          <p:cNvPr id="170" name="Google Shape;170;p40"/>
          <p:cNvSpPr txBox="1"/>
          <p:nvPr/>
        </p:nvSpPr>
        <p:spPr>
          <a:xfrm>
            <a:off x="1075267" y="2045767"/>
            <a:ext cx="4820000" cy="4018000"/>
          </a:xfrm>
          <a:prstGeom prst="rect">
            <a:avLst/>
          </a:prstGeom>
          <a:noFill/>
          <a:ln>
            <a:noFill/>
          </a:ln>
        </p:spPr>
        <p:txBody>
          <a:bodyPr spcFirstLastPara="1" wrap="square" lIns="121900" tIns="60933" rIns="121900" bIns="60933" anchor="t" anchorCtr="0">
            <a:noAutofit/>
          </a:bodyPr>
          <a:lstStyle/>
          <a:p>
            <a:pPr>
              <a:lnSpc>
                <a:spcPct val="150000"/>
              </a:lnSpc>
            </a:pPr>
            <a:endParaRPr sz="2133">
              <a:solidFill>
                <a:srgbClr val="434343"/>
              </a:solidFill>
              <a:latin typeface="Open Sans"/>
              <a:ea typeface="Open Sans"/>
              <a:cs typeface="Open Sans"/>
              <a:sym typeface="Open Sans"/>
            </a:endParaRPr>
          </a:p>
        </p:txBody>
      </p:sp>
      <p:sp>
        <p:nvSpPr>
          <p:cNvPr id="171" name="Google Shape;171;p40"/>
          <p:cNvSpPr txBox="1"/>
          <p:nvPr/>
        </p:nvSpPr>
        <p:spPr>
          <a:xfrm>
            <a:off x="1360867" y="2345700"/>
            <a:ext cx="3993200" cy="615513"/>
          </a:xfrm>
          <a:prstGeom prst="rect">
            <a:avLst/>
          </a:prstGeom>
          <a:noFill/>
          <a:ln>
            <a:noFill/>
          </a:ln>
        </p:spPr>
        <p:txBody>
          <a:bodyPr spcFirstLastPara="1" wrap="square" lIns="121900" tIns="121900" rIns="121900" bIns="121900" anchor="t" anchorCtr="0">
            <a:spAutoFit/>
          </a:bodyPr>
          <a:lstStyle/>
          <a:p>
            <a:endParaRPr sz="2400"/>
          </a:p>
        </p:txBody>
      </p:sp>
      <p:graphicFrame>
        <p:nvGraphicFramePr>
          <p:cNvPr id="172" name="Google Shape;172;p40"/>
          <p:cNvGraphicFramePr/>
          <p:nvPr/>
        </p:nvGraphicFramePr>
        <p:xfrm>
          <a:off x="1270000" y="2819400"/>
          <a:ext cx="9652000" cy="3820000"/>
        </p:xfrm>
        <a:graphic>
          <a:graphicData uri="http://schemas.openxmlformats.org/drawingml/2006/table">
            <a:tbl>
              <a:tblPr>
                <a:noFill/>
              </a:tblPr>
              <a:tblGrid>
                <a:gridCol w="2584233">
                  <a:extLst>
                    <a:ext uri="{9D8B030D-6E8A-4147-A177-3AD203B41FA5}">
                      <a16:colId xmlns:a16="http://schemas.microsoft.com/office/drawing/2014/main" val="20000"/>
                    </a:ext>
                  </a:extLst>
                </a:gridCol>
                <a:gridCol w="7067767">
                  <a:extLst>
                    <a:ext uri="{9D8B030D-6E8A-4147-A177-3AD203B41FA5}">
                      <a16:colId xmlns:a16="http://schemas.microsoft.com/office/drawing/2014/main" val="20001"/>
                    </a:ext>
                  </a:extLst>
                </a:gridCol>
              </a:tblGrid>
              <a:tr h="1097240">
                <a:tc>
                  <a:txBody>
                    <a:bodyPr/>
                    <a:lstStyle/>
                    <a:p>
                      <a:pPr marL="0" lvl="0" indent="0" algn="l" rtl="0">
                        <a:spcBef>
                          <a:spcPts val="0"/>
                        </a:spcBef>
                        <a:spcAft>
                          <a:spcPts val="0"/>
                        </a:spcAft>
                        <a:buNone/>
                      </a:pPr>
                      <a:r>
                        <a:rPr lang="es" sz="2400">
                          <a:latin typeface="Open Sans"/>
                          <a:ea typeface="Open Sans"/>
                          <a:cs typeface="Open Sans"/>
                          <a:sym typeface="Open Sans"/>
                        </a:rPr>
                        <a:t>Procesador</a:t>
                      </a:r>
                      <a:endParaRPr sz="2400">
                        <a:latin typeface="Open Sans"/>
                        <a:ea typeface="Open Sans"/>
                        <a:cs typeface="Open Sans"/>
                        <a:sym typeface="Open Sans"/>
                      </a:endParaRPr>
                    </a:p>
                  </a:txBody>
                  <a:tcPr marL="121900" marR="121900" marT="121900" marB="121900">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900" b="0" i="0" u="none" strike="noStrike" cap="none" dirty="0">
                          <a:solidFill>
                            <a:srgbClr val="000000"/>
                          </a:solidFill>
                          <a:effectLst/>
                          <a:latin typeface="Arial"/>
                          <a:ea typeface="Arial"/>
                          <a:cs typeface="Arial"/>
                          <a:sym typeface="Arial"/>
                        </a:rPr>
                        <a:t>Procesador Intel Pentium G4500 de Sexta Generación, 3.5 GHz con Intel HD </a:t>
                      </a:r>
                      <a:r>
                        <a:rPr lang="es-CO" sz="1900" b="0" i="0" u="none" strike="noStrike" cap="none" dirty="0" err="1">
                          <a:solidFill>
                            <a:srgbClr val="000000"/>
                          </a:solidFill>
                          <a:effectLst/>
                          <a:latin typeface="Arial"/>
                          <a:ea typeface="Arial"/>
                          <a:cs typeface="Arial"/>
                          <a:sym typeface="Arial"/>
                        </a:rPr>
                        <a:t>Graphics</a:t>
                      </a:r>
                      <a:r>
                        <a:rPr lang="es-CO" sz="1900" b="0" i="0" u="none" strike="noStrike" cap="none" dirty="0">
                          <a:solidFill>
                            <a:srgbClr val="000000"/>
                          </a:solidFill>
                          <a:effectLst/>
                          <a:latin typeface="Arial"/>
                          <a:ea typeface="Arial"/>
                          <a:cs typeface="Arial"/>
                          <a:sym typeface="Arial"/>
                        </a:rPr>
                        <a:t> 530, Socket 1151, L3 Caché 3 MB, Dual-Core, 14nm.</a:t>
                      </a:r>
                      <a:endParaRPr lang="es-CO" sz="1900" b="1" i="0" u="none" strike="noStrike" cap="none" dirty="0">
                        <a:solidFill>
                          <a:srgbClr val="000000"/>
                        </a:solidFill>
                        <a:effectLst/>
                        <a:latin typeface="Arial"/>
                        <a:ea typeface="Arial"/>
                        <a:cs typeface="Arial"/>
                        <a:sym typeface="Arial"/>
                      </a:endParaRPr>
                    </a:p>
                  </a:txBody>
                  <a:tcPr marL="121900" marR="121900" marT="121900" marB="121900">
                    <a:solidFill>
                      <a:srgbClr val="EFEFEF"/>
                    </a:solidFill>
                  </a:tcPr>
                </a:tc>
                <a:extLst>
                  <a:ext uri="{0D108BD9-81ED-4DB2-BD59-A6C34878D82A}">
                    <a16:rowId xmlns:a16="http://schemas.microsoft.com/office/drawing/2014/main" val="10000"/>
                  </a:ext>
                </a:extLst>
              </a:tr>
              <a:tr h="1097240">
                <a:tc>
                  <a:txBody>
                    <a:bodyPr/>
                    <a:lstStyle/>
                    <a:p>
                      <a:pPr marL="0" lvl="0" indent="0" algn="l" rtl="0">
                        <a:spcBef>
                          <a:spcPts val="0"/>
                        </a:spcBef>
                        <a:spcAft>
                          <a:spcPts val="0"/>
                        </a:spcAft>
                        <a:buNone/>
                      </a:pPr>
                      <a:r>
                        <a:rPr lang="es" sz="2400">
                          <a:latin typeface="Open Sans"/>
                          <a:ea typeface="Open Sans"/>
                          <a:cs typeface="Open Sans"/>
                          <a:sym typeface="Open Sans"/>
                        </a:rPr>
                        <a:t>Placa madre</a:t>
                      </a:r>
                      <a:endParaRPr sz="2400">
                        <a:latin typeface="Open Sans"/>
                        <a:ea typeface="Open Sans"/>
                        <a:cs typeface="Open Sans"/>
                        <a:sym typeface="Open Sans"/>
                      </a:endParaRP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900" b="1" i="0" u="none" strike="noStrike" cap="none" dirty="0">
                          <a:solidFill>
                            <a:srgbClr val="000000"/>
                          </a:solidFill>
                          <a:effectLst/>
                          <a:latin typeface="Arial"/>
                          <a:ea typeface="Arial"/>
                          <a:cs typeface="Arial"/>
                          <a:sym typeface="Arial"/>
                        </a:rPr>
                        <a:t>T. Madre ECS H310CH5-M2, Chipset Intel H310, Soporta: Intel Core / Pentium / Celeron de 8va. Gen., Socket 1151, Memoria: DDR4 2666/2400 MHz.</a:t>
                      </a:r>
                      <a:endParaRPr sz="2400" dirty="0">
                        <a:latin typeface="Open Sans"/>
                        <a:ea typeface="Open Sans"/>
                        <a:cs typeface="Open Sans"/>
                        <a:sym typeface="Open Sans"/>
                      </a:endParaRPr>
                    </a:p>
                  </a:txBody>
                  <a:tcPr marL="121900" marR="121900" marT="121900" marB="121900"/>
                </a:tc>
                <a:extLst>
                  <a:ext uri="{0D108BD9-81ED-4DB2-BD59-A6C34878D82A}">
                    <a16:rowId xmlns:a16="http://schemas.microsoft.com/office/drawing/2014/main" val="10001"/>
                  </a:ext>
                </a:extLst>
              </a:tr>
              <a:tr h="975320">
                <a:tc>
                  <a:txBody>
                    <a:bodyPr/>
                    <a:lstStyle/>
                    <a:p>
                      <a:pPr marL="0" lvl="0" indent="0" algn="l" rtl="0">
                        <a:spcBef>
                          <a:spcPts val="0"/>
                        </a:spcBef>
                        <a:spcAft>
                          <a:spcPts val="0"/>
                        </a:spcAft>
                        <a:buNone/>
                      </a:pPr>
                      <a:r>
                        <a:rPr lang="es" sz="2400">
                          <a:latin typeface="Open Sans"/>
                          <a:ea typeface="Open Sans"/>
                          <a:cs typeface="Open Sans"/>
                          <a:sym typeface="Open Sans"/>
                        </a:rPr>
                        <a:t>Memoria principal</a:t>
                      </a:r>
                      <a:endParaRPr sz="2400">
                        <a:latin typeface="Open Sans"/>
                        <a:ea typeface="Open Sans"/>
                        <a:cs typeface="Open Sans"/>
                        <a:sym typeface="Open Sans"/>
                      </a:endParaRPr>
                    </a:p>
                  </a:txBody>
                  <a:tcPr marL="121900" marR="121900" marT="121900" marB="121900">
                    <a:solidFill>
                      <a:srgbClr val="EFEFEF"/>
                    </a:solidFill>
                  </a:tcPr>
                </a:tc>
                <a:tc>
                  <a:txBody>
                    <a:bodyPr/>
                    <a:lstStyle/>
                    <a:p>
                      <a:pPr marL="0" lvl="0" indent="0" algn="l" rtl="0">
                        <a:spcBef>
                          <a:spcPts val="0"/>
                        </a:spcBef>
                        <a:spcAft>
                          <a:spcPts val="0"/>
                        </a:spcAft>
                        <a:buNone/>
                      </a:pPr>
                      <a:r>
                        <a:rPr lang="es-CO" sz="1900" b="0" i="0" u="none" strike="noStrike" cap="none" dirty="0">
                          <a:solidFill>
                            <a:srgbClr val="000000"/>
                          </a:solidFill>
                          <a:effectLst/>
                          <a:latin typeface="Arial"/>
                          <a:ea typeface="Arial"/>
                          <a:cs typeface="Arial"/>
                          <a:sym typeface="Arial"/>
                        </a:rPr>
                        <a:t>Kit de Memorias </a:t>
                      </a:r>
                      <a:r>
                        <a:rPr lang="es-CO" sz="1900" b="0" i="0" u="none" strike="noStrike" cap="none" dirty="0" err="1">
                          <a:solidFill>
                            <a:srgbClr val="000000"/>
                          </a:solidFill>
                          <a:effectLst/>
                          <a:latin typeface="Arial"/>
                          <a:ea typeface="Arial"/>
                          <a:cs typeface="Arial"/>
                          <a:sym typeface="Arial"/>
                        </a:rPr>
                        <a:t>Corsair</a:t>
                      </a:r>
                      <a:r>
                        <a:rPr lang="es-CO" sz="1900" b="0" i="0" u="none" strike="noStrike" cap="none" dirty="0">
                          <a:solidFill>
                            <a:srgbClr val="000000"/>
                          </a:solidFill>
                          <a:effectLst/>
                          <a:latin typeface="Arial"/>
                          <a:ea typeface="Arial"/>
                          <a:cs typeface="Arial"/>
                          <a:sym typeface="Arial"/>
                        </a:rPr>
                        <a:t> </a:t>
                      </a:r>
                      <a:r>
                        <a:rPr lang="es-CO" sz="1900" b="0" i="0" u="none" strike="noStrike" cap="none" dirty="0" err="1">
                          <a:solidFill>
                            <a:srgbClr val="000000"/>
                          </a:solidFill>
                          <a:effectLst/>
                          <a:latin typeface="Arial"/>
                          <a:ea typeface="Arial"/>
                          <a:cs typeface="Arial"/>
                          <a:sym typeface="Arial"/>
                        </a:rPr>
                        <a:t>Vengeance</a:t>
                      </a:r>
                      <a:r>
                        <a:rPr lang="es-CO" sz="1900" b="0" i="0" u="none" strike="noStrike" cap="none" dirty="0">
                          <a:solidFill>
                            <a:srgbClr val="000000"/>
                          </a:solidFill>
                          <a:effectLst/>
                          <a:latin typeface="Arial"/>
                          <a:ea typeface="Arial"/>
                          <a:cs typeface="Arial"/>
                          <a:sym typeface="Arial"/>
                        </a:rPr>
                        <a:t> LPX DDR4 (2 x 8GB), PC4-21300, 2666MHz, CL16, 16 GB, Color Rojo.</a:t>
                      </a:r>
                      <a:endParaRPr sz="2400" dirty="0">
                        <a:latin typeface="Open Sans"/>
                        <a:ea typeface="Open Sans"/>
                        <a:cs typeface="Open Sans"/>
                        <a:sym typeface="Open Sans"/>
                      </a:endParaRPr>
                    </a:p>
                  </a:txBody>
                  <a:tcPr marL="121900" marR="121900" marT="121900" marB="121900">
                    <a:solidFill>
                      <a:srgbClr val="EFEFEF"/>
                    </a:solidFill>
                  </a:tcPr>
                </a:tc>
                <a:extLst>
                  <a:ext uri="{0D108BD9-81ED-4DB2-BD59-A6C34878D82A}">
                    <a16:rowId xmlns:a16="http://schemas.microsoft.com/office/drawing/2014/main" val="10002"/>
                  </a:ext>
                </a:extLst>
              </a:tr>
              <a:tr h="975320">
                <a:tc>
                  <a:txBody>
                    <a:bodyPr/>
                    <a:lstStyle/>
                    <a:p>
                      <a:pPr marL="0" lvl="0" indent="0" algn="l" rtl="0">
                        <a:spcBef>
                          <a:spcPts val="0"/>
                        </a:spcBef>
                        <a:spcAft>
                          <a:spcPts val="0"/>
                        </a:spcAft>
                        <a:buNone/>
                      </a:pPr>
                      <a:r>
                        <a:rPr lang="es" sz="2400">
                          <a:latin typeface="Open Sans"/>
                          <a:ea typeface="Open Sans"/>
                          <a:cs typeface="Open Sans"/>
                          <a:sym typeface="Open Sans"/>
                        </a:rPr>
                        <a:t>Memoria secundaria</a:t>
                      </a:r>
                      <a:endParaRPr sz="2400">
                        <a:latin typeface="Open Sans"/>
                        <a:ea typeface="Open Sans"/>
                        <a:cs typeface="Open Sans"/>
                        <a:sym typeface="Open Sans"/>
                      </a:endParaRPr>
                    </a:p>
                  </a:txBody>
                  <a:tcPr marL="121900" marR="121900" marT="121900" marB="121900"/>
                </a:tc>
                <a:tc>
                  <a:txBody>
                    <a:bodyPr/>
                    <a:lstStyle/>
                    <a:p>
                      <a:pPr marL="0" lvl="0" indent="0" algn="l" rtl="0">
                        <a:spcBef>
                          <a:spcPts val="0"/>
                        </a:spcBef>
                        <a:spcAft>
                          <a:spcPts val="0"/>
                        </a:spcAft>
                        <a:buNone/>
                      </a:pPr>
                      <a:r>
                        <a:rPr lang="es-CO" sz="1900" b="0" i="0" u="none" strike="noStrike" cap="none" dirty="0">
                          <a:solidFill>
                            <a:srgbClr val="000000"/>
                          </a:solidFill>
                          <a:effectLst/>
                          <a:latin typeface="Arial"/>
                          <a:ea typeface="Arial"/>
                          <a:cs typeface="Arial"/>
                          <a:sym typeface="Arial"/>
                        </a:rPr>
                        <a:t>Disco Duro Genérico para Laptop de 500 GB, 5400 RPM, SATA, 2.5", 7mm. New </a:t>
                      </a:r>
                      <a:r>
                        <a:rPr lang="es-CO" sz="1900" b="0" i="0" u="none" strike="noStrike" cap="none" dirty="0" err="1">
                          <a:solidFill>
                            <a:srgbClr val="000000"/>
                          </a:solidFill>
                          <a:effectLst/>
                          <a:latin typeface="Arial"/>
                          <a:ea typeface="Arial"/>
                          <a:cs typeface="Arial"/>
                          <a:sym typeface="Arial"/>
                        </a:rPr>
                        <a:t>Pull</a:t>
                      </a:r>
                      <a:r>
                        <a:rPr lang="es-CO" sz="1900" b="0" i="0" u="none" strike="noStrike" cap="none" dirty="0">
                          <a:solidFill>
                            <a:srgbClr val="000000"/>
                          </a:solidFill>
                          <a:effectLst/>
                          <a:latin typeface="Arial"/>
                          <a:ea typeface="Arial"/>
                          <a:cs typeface="Arial"/>
                          <a:sym typeface="Arial"/>
                        </a:rPr>
                        <a:t>.</a:t>
                      </a:r>
                      <a:endParaRPr sz="2400" dirty="0">
                        <a:latin typeface="Open Sans"/>
                        <a:ea typeface="Open Sans"/>
                        <a:cs typeface="Open Sans"/>
                        <a:sym typeface="Open Sans"/>
                      </a:endParaRPr>
                    </a:p>
                  </a:txBody>
                  <a:tcPr marL="121900" marR="121900" marT="121900" marB="121900"/>
                </a:tc>
                <a:extLst>
                  <a:ext uri="{0D108BD9-81ED-4DB2-BD59-A6C34878D82A}">
                    <a16:rowId xmlns:a16="http://schemas.microsoft.com/office/drawing/2014/main" val="10003"/>
                  </a:ext>
                </a:extLst>
              </a:tr>
            </a:tbl>
          </a:graphicData>
        </a:graphic>
      </p:graphicFrame>
      <p:sp>
        <p:nvSpPr>
          <p:cNvPr id="173" name="Google Shape;173;p40"/>
          <p:cNvSpPr txBox="1"/>
          <p:nvPr/>
        </p:nvSpPr>
        <p:spPr>
          <a:xfrm>
            <a:off x="835933" y="2045767"/>
            <a:ext cx="10760800" cy="367200"/>
          </a:xfrm>
          <a:prstGeom prst="rect">
            <a:avLst/>
          </a:prstGeom>
          <a:noFill/>
          <a:ln>
            <a:noFill/>
          </a:ln>
        </p:spPr>
        <p:txBody>
          <a:bodyPr spcFirstLastPara="1" wrap="square" lIns="121900" tIns="60933" rIns="121900" bIns="60933" anchor="t" anchorCtr="0">
            <a:noAutofit/>
          </a:bodyPr>
          <a:lstStyle/>
          <a:p>
            <a:pPr>
              <a:lnSpc>
                <a:spcPct val="150000"/>
              </a:lnSpc>
            </a:pPr>
            <a:r>
              <a:rPr lang="es" sz="2133">
                <a:solidFill>
                  <a:srgbClr val="434343"/>
                </a:solidFill>
                <a:latin typeface="Open Sans"/>
                <a:ea typeface="Open Sans"/>
                <a:cs typeface="Open Sans"/>
                <a:sym typeface="Open Sans"/>
              </a:rPr>
              <a:t>Esta computadora debe ser armada a libre criterio del estudiante.</a:t>
            </a:r>
            <a:endParaRPr sz="2133">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1"/>
          <p:cNvSpPr txBox="1"/>
          <p:nvPr/>
        </p:nvSpPr>
        <p:spPr>
          <a:xfrm>
            <a:off x="835933" y="810700"/>
            <a:ext cx="10238800" cy="1138800"/>
          </a:xfrm>
          <a:prstGeom prst="rect">
            <a:avLst/>
          </a:prstGeom>
          <a:noFill/>
          <a:ln>
            <a:noFill/>
          </a:ln>
        </p:spPr>
        <p:txBody>
          <a:bodyPr spcFirstLastPara="1" wrap="square" lIns="109700" tIns="54833" rIns="109700" bIns="54833" anchor="ctr" anchorCtr="0">
            <a:noAutofit/>
          </a:bodyPr>
          <a:lstStyle/>
          <a:p>
            <a:pPr>
              <a:lnSpc>
                <a:spcPct val="90000"/>
              </a:lnSpc>
            </a:pPr>
            <a:r>
              <a:rPr lang="es" sz="4000" b="1">
                <a:solidFill>
                  <a:srgbClr val="EC183F"/>
                </a:solidFill>
                <a:latin typeface="Rajdhani"/>
                <a:ea typeface="Rajdhani"/>
                <a:cs typeface="Rajdhani"/>
                <a:sym typeface="Rajdhani"/>
              </a:rPr>
              <a:t>Gama media</a:t>
            </a:r>
            <a:endParaRPr sz="4000" b="1">
              <a:solidFill>
                <a:srgbClr val="EC183F"/>
              </a:solidFill>
              <a:latin typeface="Rajdhani"/>
              <a:ea typeface="Rajdhani"/>
              <a:cs typeface="Rajdhani"/>
              <a:sym typeface="Rajdhani"/>
            </a:endParaRPr>
          </a:p>
        </p:txBody>
      </p:sp>
      <p:sp>
        <p:nvSpPr>
          <p:cNvPr id="179" name="Google Shape;179;p41"/>
          <p:cNvSpPr txBox="1"/>
          <p:nvPr/>
        </p:nvSpPr>
        <p:spPr>
          <a:xfrm>
            <a:off x="849600" y="1949500"/>
            <a:ext cx="4820000" cy="4018000"/>
          </a:xfrm>
          <a:prstGeom prst="rect">
            <a:avLst/>
          </a:prstGeom>
          <a:noFill/>
          <a:ln>
            <a:noFill/>
          </a:ln>
        </p:spPr>
        <p:txBody>
          <a:bodyPr spcFirstLastPara="1" wrap="square" lIns="121900" tIns="60933" rIns="121900" bIns="60933" anchor="t" anchorCtr="0">
            <a:noAutofit/>
          </a:bodyPr>
          <a:lstStyle/>
          <a:p>
            <a:pPr>
              <a:lnSpc>
                <a:spcPct val="130000"/>
              </a:lnSpc>
            </a:pPr>
            <a:r>
              <a:rPr lang="es" sz="2133">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2133">
              <a:solidFill>
                <a:srgbClr val="434343"/>
              </a:solidFill>
              <a:latin typeface="Open Sans"/>
              <a:ea typeface="Open Sans"/>
              <a:cs typeface="Open Sans"/>
              <a:sym typeface="Open Sans"/>
            </a:endParaRPr>
          </a:p>
        </p:txBody>
      </p:sp>
      <p:pic>
        <p:nvPicPr>
          <p:cNvPr id="180" name="Google Shape;180;p41"/>
          <p:cNvPicPr preferRelativeResize="0"/>
          <p:nvPr/>
        </p:nvPicPr>
        <p:blipFill>
          <a:blip r:embed="rId3">
            <a:alphaModFix/>
          </a:blip>
          <a:stretch>
            <a:fillRect/>
          </a:stretch>
        </p:blipFill>
        <p:spPr>
          <a:xfrm>
            <a:off x="5394467" y="1542100"/>
            <a:ext cx="6797531" cy="3823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2"/>
          <p:cNvSpPr txBox="1"/>
          <p:nvPr/>
        </p:nvSpPr>
        <p:spPr>
          <a:xfrm>
            <a:off x="835933" y="810700"/>
            <a:ext cx="10238800" cy="1138800"/>
          </a:xfrm>
          <a:prstGeom prst="rect">
            <a:avLst/>
          </a:prstGeom>
          <a:noFill/>
          <a:ln>
            <a:noFill/>
          </a:ln>
        </p:spPr>
        <p:txBody>
          <a:bodyPr spcFirstLastPara="1" wrap="square" lIns="109700" tIns="54833" rIns="109700" bIns="54833" anchor="ctr" anchorCtr="0">
            <a:noAutofit/>
          </a:bodyPr>
          <a:lstStyle/>
          <a:p>
            <a:pPr>
              <a:lnSpc>
                <a:spcPct val="90000"/>
              </a:lnSpc>
            </a:pPr>
            <a:r>
              <a:rPr lang="es" sz="4000" b="1">
                <a:solidFill>
                  <a:srgbClr val="EC183F"/>
                </a:solidFill>
                <a:latin typeface="Rajdhani"/>
                <a:ea typeface="Rajdhani"/>
                <a:cs typeface="Rajdhani"/>
                <a:sym typeface="Rajdhani"/>
              </a:rPr>
              <a:t>Gama media - Intel</a:t>
            </a:r>
            <a:endParaRPr sz="4000" b="1">
              <a:solidFill>
                <a:srgbClr val="EC183F"/>
              </a:solidFill>
              <a:latin typeface="Rajdhani"/>
              <a:ea typeface="Rajdhani"/>
              <a:cs typeface="Rajdhani"/>
              <a:sym typeface="Rajdhani"/>
            </a:endParaRPr>
          </a:p>
        </p:txBody>
      </p:sp>
      <p:sp>
        <p:nvSpPr>
          <p:cNvPr id="186" name="Google Shape;186;p42"/>
          <p:cNvSpPr txBox="1"/>
          <p:nvPr/>
        </p:nvSpPr>
        <p:spPr>
          <a:xfrm>
            <a:off x="1075267" y="2045767"/>
            <a:ext cx="4820000" cy="649600"/>
          </a:xfrm>
          <a:prstGeom prst="rect">
            <a:avLst/>
          </a:prstGeom>
          <a:noFill/>
          <a:ln>
            <a:noFill/>
          </a:ln>
        </p:spPr>
        <p:txBody>
          <a:bodyPr spcFirstLastPara="1" wrap="square" lIns="121900" tIns="60933" rIns="121900" bIns="60933" anchor="t" anchorCtr="0">
            <a:noAutofit/>
          </a:bodyPr>
          <a:lstStyle/>
          <a:p>
            <a:pPr>
              <a:lnSpc>
                <a:spcPct val="150000"/>
              </a:lnSpc>
            </a:pPr>
            <a:endParaRPr sz="2133">
              <a:solidFill>
                <a:srgbClr val="434343"/>
              </a:solidFill>
              <a:latin typeface="Open Sans"/>
              <a:ea typeface="Open Sans"/>
              <a:cs typeface="Open Sans"/>
              <a:sym typeface="Open Sans"/>
            </a:endParaRPr>
          </a:p>
        </p:txBody>
      </p:sp>
      <p:sp>
        <p:nvSpPr>
          <p:cNvPr id="187" name="Google Shape;187;p42"/>
          <p:cNvSpPr txBox="1"/>
          <p:nvPr/>
        </p:nvSpPr>
        <p:spPr>
          <a:xfrm>
            <a:off x="1360867" y="2345700"/>
            <a:ext cx="3993200" cy="615513"/>
          </a:xfrm>
          <a:prstGeom prst="rect">
            <a:avLst/>
          </a:prstGeom>
          <a:noFill/>
          <a:ln>
            <a:noFill/>
          </a:ln>
        </p:spPr>
        <p:txBody>
          <a:bodyPr spcFirstLastPara="1" wrap="square" lIns="121900" tIns="121900" rIns="121900" bIns="121900" anchor="t" anchorCtr="0">
            <a:spAutoFit/>
          </a:bodyPr>
          <a:lstStyle/>
          <a:p>
            <a:endParaRPr sz="2400"/>
          </a:p>
        </p:txBody>
      </p:sp>
      <p:graphicFrame>
        <p:nvGraphicFramePr>
          <p:cNvPr id="188" name="Google Shape;188;p42"/>
          <p:cNvGraphicFramePr/>
          <p:nvPr/>
        </p:nvGraphicFramePr>
        <p:xfrm>
          <a:off x="1270000" y="2413001"/>
          <a:ext cx="9652000" cy="2942727"/>
        </p:xfrm>
        <a:graphic>
          <a:graphicData uri="http://schemas.openxmlformats.org/drawingml/2006/table">
            <a:tbl>
              <a:tblPr>
                <a:noFill/>
              </a:tblPr>
              <a:tblGrid>
                <a:gridCol w="2734733">
                  <a:extLst>
                    <a:ext uri="{9D8B030D-6E8A-4147-A177-3AD203B41FA5}">
                      <a16:colId xmlns:a16="http://schemas.microsoft.com/office/drawing/2014/main" val="20000"/>
                    </a:ext>
                  </a:extLst>
                </a:gridCol>
                <a:gridCol w="6917267">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s" sz="2400">
                          <a:latin typeface="Open Sans"/>
                          <a:ea typeface="Open Sans"/>
                          <a:cs typeface="Open Sans"/>
                          <a:sym typeface="Open Sans"/>
                        </a:rPr>
                        <a:t>Procesador</a:t>
                      </a:r>
                      <a:endParaRPr sz="2400">
                        <a:latin typeface="Open Sans"/>
                        <a:ea typeface="Open Sans"/>
                        <a:cs typeface="Open Sans"/>
                        <a:sym typeface="Open Sans"/>
                      </a:endParaRPr>
                    </a:p>
                  </a:txBody>
                  <a:tcPr marL="121900" marR="121900" marT="121900" marB="121900">
                    <a:solidFill>
                      <a:srgbClr val="EFEFEF"/>
                    </a:solidFill>
                  </a:tcPr>
                </a:tc>
                <a:tc>
                  <a:txBody>
                    <a:bodyPr/>
                    <a:lstStyle/>
                    <a:p>
                      <a:pPr marL="0" lvl="0" indent="0" algn="l" rtl="0">
                        <a:spcBef>
                          <a:spcPts val="0"/>
                        </a:spcBef>
                        <a:spcAft>
                          <a:spcPts val="0"/>
                        </a:spcAft>
                        <a:buNone/>
                      </a:pPr>
                      <a:r>
                        <a:rPr lang="es" sz="1400">
                          <a:solidFill>
                            <a:srgbClr val="333333"/>
                          </a:solidFill>
                        </a:rPr>
                        <a:t>Procesador Intel Core i5-10600K de Décima Generación, 4.10 GHz</a:t>
                      </a:r>
                      <a:endParaRPr sz="2400">
                        <a:latin typeface="Open Sans"/>
                        <a:ea typeface="Open Sans"/>
                        <a:cs typeface="Open Sans"/>
                        <a:sym typeface="Open Sans"/>
                      </a:endParaRPr>
                    </a:p>
                  </a:txBody>
                  <a:tcPr marL="121900" marR="121900" marT="121900" marB="121900">
                    <a:solidFill>
                      <a:srgbClr val="EFEFEF"/>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s" sz="2400">
                          <a:latin typeface="Open Sans"/>
                          <a:ea typeface="Open Sans"/>
                          <a:cs typeface="Open Sans"/>
                          <a:sym typeface="Open Sans"/>
                        </a:rPr>
                        <a:t>Placa madre</a:t>
                      </a:r>
                      <a:endParaRPr sz="2400">
                        <a:latin typeface="Open Sans"/>
                        <a:ea typeface="Open Sans"/>
                        <a:cs typeface="Open Sans"/>
                        <a:sym typeface="Open Sans"/>
                      </a:endParaRPr>
                    </a:p>
                  </a:txBody>
                  <a:tcPr marL="121900" marR="121900" marT="121900" marB="121900"/>
                </a:tc>
                <a:tc>
                  <a:txBody>
                    <a:bodyPr/>
                    <a:lstStyle/>
                    <a:p>
                      <a:pPr marL="0" lvl="0" indent="0" algn="l" rtl="0">
                        <a:spcBef>
                          <a:spcPts val="0"/>
                        </a:spcBef>
                        <a:spcAft>
                          <a:spcPts val="0"/>
                        </a:spcAft>
                        <a:buNone/>
                      </a:pPr>
                      <a:r>
                        <a:rPr lang="es" sz="1400">
                          <a:solidFill>
                            <a:schemeClr val="dk1"/>
                          </a:solidFill>
                        </a:rPr>
                        <a:t>T. Madre ASUS PRIME H410M-E, Chipset Intel H410</a:t>
                      </a:r>
                      <a:endParaRPr sz="2400">
                        <a:solidFill>
                          <a:schemeClr val="dk1"/>
                        </a:solidFill>
                        <a:latin typeface="Open Sans"/>
                        <a:ea typeface="Open Sans"/>
                        <a:cs typeface="Open Sans"/>
                        <a:sym typeface="Open Sans"/>
                      </a:endParaRPr>
                    </a:p>
                  </a:txBody>
                  <a:tcPr marL="121900" marR="121900" marT="121900" marB="121900"/>
                </a:tc>
                <a:extLst>
                  <a:ext uri="{0D108BD9-81ED-4DB2-BD59-A6C34878D82A}">
                    <a16:rowId xmlns:a16="http://schemas.microsoft.com/office/drawing/2014/main" val="10001"/>
                  </a:ext>
                </a:extLst>
              </a:tr>
              <a:tr h="975320">
                <a:tc>
                  <a:txBody>
                    <a:bodyPr/>
                    <a:lstStyle/>
                    <a:p>
                      <a:pPr marL="0" lvl="0" indent="0" algn="l" rtl="0">
                        <a:spcBef>
                          <a:spcPts val="0"/>
                        </a:spcBef>
                        <a:spcAft>
                          <a:spcPts val="0"/>
                        </a:spcAft>
                        <a:buNone/>
                      </a:pPr>
                      <a:r>
                        <a:rPr lang="es" sz="2400">
                          <a:latin typeface="Open Sans"/>
                          <a:ea typeface="Open Sans"/>
                          <a:cs typeface="Open Sans"/>
                          <a:sym typeface="Open Sans"/>
                        </a:rPr>
                        <a:t>Memoria principal</a:t>
                      </a:r>
                      <a:endParaRPr sz="2400">
                        <a:latin typeface="Open Sans"/>
                        <a:ea typeface="Open Sans"/>
                        <a:cs typeface="Open Sans"/>
                        <a:sym typeface="Open Sans"/>
                      </a:endParaRPr>
                    </a:p>
                  </a:txBody>
                  <a:tcPr marL="121900" marR="121900" marT="121900" marB="121900">
                    <a:solidFill>
                      <a:srgbClr val="EFEFEF"/>
                    </a:solidFill>
                  </a:tcPr>
                </a:tc>
                <a:tc>
                  <a:txBody>
                    <a:bodyPr/>
                    <a:lstStyle/>
                    <a:p>
                      <a:pPr marL="0" lvl="0" indent="0" algn="l" rtl="0">
                        <a:spcBef>
                          <a:spcPts val="0"/>
                        </a:spcBef>
                        <a:spcAft>
                          <a:spcPts val="0"/>
                        </a:spcAft>
                        <a:buNone/>
                      </a:pPr>
                      <a:r>
                        <a:rPr lang="es" sz="1400">
                          <a:solidFill>
                            <a:schemeClr val="dk1"/>
                          </a:solidFill>
                        </a:rPr>
                        <a:t>Memoria Corsair Vengeance DDR4, PC4-19200 (2400MHz), CL14, 16 GB (2 x 8 GB), kit con 2 piezas 8GB</a:t>
                      </a:r>
                      <a:endParaRPr sz="2400">
                        <a:latin typeface="Open Sans"/>
                        <a:ea typeface="Open Sans"/>
                        <a:cs typeface="Open Sans"/>
                        <a:sym typeface="Open Sans"/>
                      </a:endParaRPr>
                    </a:p>
                  </a:txBody>
                  <a:tcPr marL="121900" marR="121900" marT="121900" marB="121900">
                    <a:solidFill>
                      <a:srgbClr val="EFEFEF"/>
                    </a:solidFill>
                  </a:tcPr>
                </a:tc>
                <a:extLst>
                  <a:ext uri="{0D108BD9-81ED-4DB2-BD59-A6C34878D82A}">
                    <a16:rowId xmlns:a16="http://schemas.microsoft.com/office/drawing/2014/main" val="10002"/>
                  </a:ext>
                </a:extLst>
              </a:tr>
              <a:tr h="975320">
                <a:tc>
                  <a:txBody>
                    <a:bodyPr/>
                    <a:lstStyle/>
                    <a:p>
                      <a:pPr marL="0" lvl="0" indent="0" algn="l" rtl="0">
                        <a:spcBef>
                          <a:spcPts val="0"/>
                        </a:spcBef>
                        <a:spcAft>
                          <a:spcPts val="0"/>
                        </a:spcAft>
                        <a:buNone/>
                      </a:pPr>
                      <a:r>
                        <a:rPr lang="es" sz="2400">
                          <a:latin typeface="Open Sans"/>
                          <a:ea typeface="Open Sans"/>
                          <a:cs typeface="Open Sans"/>
                          <a:sym typeface="Open Sans"/>
                        </a:rPr>
                        <a:t>Memoria secundaria</a:t>
                      </a:r>
                      <a:endParaRPr sz="2400">
                        <a:latin typeface="Open Sans"/>
                        <a:ea typeface="Open Sans"/>
                        <a:cs typeface="Open Sans"/>
                        <a:sym typeface="Open Sans"/>
                      </a:endParaRPr>
                    </a:p>
                  </a:txBody>
                  <a:tcPr marL="121900" marR="121900" marT="121900" marB="121900"/>
                </a:tc>
                <a:tc>
                  <a:txBody>
                    <a:bodyPr/>
                    <a:lstStyle/>
                    <a:p>
                      <a:pPr marL="0" marR="139700" lvl="0" indent="0" algn="l" rtl="0">
                        <a:lnSpc>
                          <a:spcPct val="118000"/>
                        </a:lnSpc>
                        <a:spcBef>
                          <a:spcPts val="0"/>
                        </a:spcBef>
                        <a:spcAft>
                          <a:spcPts val="600"/>
                        </a:spcAft>
                        <a:buNone/>
                      </a:pPr>
                      <a:r>
                        <a:rPr lang="es" sz="1400">
                          <a:solidFill>
                            <a:schemeClr val="dk1"/>
                          </a:solidFill>
                        </a:rPr>
                        <a:t>Disco Duro Híbrido Sshd Seagate Laptop Sshd St1000lm014 1tb</a:t>
                      </a:r>
                      <a:endParaRPr sz="2400">
                        <a:latin typeface="Open Sans"/>
                        <a:ea typeface="Open Sans"/>
                        <a:cs typeface="Open Sans"/>
                        <a:sym typeface="Open Sans"/>
                      </a:endParaRPr>
                    </a:p>
                  </a:txBody>
                  <a:tcPr marL="121900" marR="121900" marT="121900" marB="121900"/>
                </a:tc>
                <a:extLst>
                  <a:ext uri="{0D108BD9-81ED-4DB2-BD59-A6C34878D82A}">
                    <a16:rowId xmlns:a16="http://schemas.microsoft.com/office/drawing/2014/main" val="10003"/>
                  </a:ext>
                </a:extLst>
              </a:tr>
              <a:tr h="609560">
                <a:tc>
                  <a:txBody>
                    <a:bodyPr/>
                    <a:lstStyle/>
                    <a:p>
                      <a:pPr marL="0" lvl="0" indent="0" algn="l" rtl="0">
                        <a:spcBef>
                          <a:spcPts val="0"/>
                        </a:spcBef>
                        <a:spcAft>
                          <a:spcPts val="0"/>
                        </a:spcAft>
                        <a:buNone/>
                      </a:pPr>
                      <a:r>
                        <a:rPr lang="es" sz="2400">
                          <a:latin typeface="Open Sans"/>
                          <a:ea typeface="Open Sans"/>
                          <a:cs typeface="Open Sans"/>
                          <a:sym typeface="Open Sans"/>
                        </a:rPr>
                        <a:t>GPU</a:t>
                      </a:r>
                      <a:endParaRPr sz="2400">
                        <a:latin typeface="Open Sans"/>
                        <a:ea typeface="Open Sans"/>
                        <a:cs typeface="Open Sans"/>
                        <a:sym typeface="Open Sans"/>
                      </a:endParaRPr>
                    </a:p>
                  </a:txBody>
                  <a:tcPr marL="121900" marR="121900" marT="121900" marB="121900">
                    <a:solidFill>
                      <a:srgbClr val="EFEFEF"/>
                    </a:solidFill>
                  </a:tcPr>
                </a:tc>
                <a:tc>
                  <a:txBody>
                    <a:bodyPr/>
                    <a:lstStyle/>
                    <a:p>
                      <a:pPr marL="0" lvl="0" indent="0" algn="l" rtl="0">
                        <a:spcBef>
                          <a:spcPts val="0"/>
                        </a:spcBef>
                        <a:spcAft>
                          <a:spcPts val="0"/>
                        </a:spcAft>
                        <a:buNone/>
                      </a:pPr>
                      <a:r>
                        <a:rPr lang="es" sz="1400">
                          <a:solidFill>
                            <a:schemeClr val="dk1"/>
                          </a:solidFill>
                        </a:rPr>
                        <a:t>GeForce GT 1030 2GD4 LP OC</a:t>
                      </a:r>
                      <a:endParaRPr sz="2400">
                        <a:latin typeface="Open Sans"/>
                        <a:ea typeface="Open Sans"/>
                        <a:cs typeface="Open Sans"/>
                        <a:sym typeface="Open Sans"/>
                      </a:endParaRPr>
                    </a:p>
                  </a:txBody>
                  <a:tcPr marL="121900" marR="121900" marT="121900" marB="121900">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3"/>
          <p:cNvSpPr txBox="1"/>
          <p:nvPr/>
        </p:nvSpPr>
        <p:spPr>
          <a:xfrm>
            <a:off x="823367" y="810700"/>
            <a:ext cx="10238800" cy="1138800"/>
          </a:xfrm>
          <a:prstGeom prst="rect">
            <a:avLst/>
          </a:prstGeom>
          <a:noFill/>
          <a:ln>
            <a:noFill/>
          </a:ln>
        </p:spPr>
        <p:txBody>
          <a:bodyPr spcFirstLastPara="1" wrap="square" lIns="109700" tIns="54833" rIns="109700" bIns="54833" anchor="ctr" anchorCtr="0">
            <a:noAutofit/>
          </a:bodyPr>
          <a:lstStyle/>
          <a:p>
            <a:pPr>
              <a:lnSpc>
                <a:spcPct val="90000"/>
              </a:lnSpc>
            </a:pPr>
            <a:r>
              <a:rPr lang="es" sz="4000" b="1">
                <a:solidFill>
                  <a:srgbClr val="EC183F"/>
                </a:solidFill>
                <a:latin typeface="Rajdhani"/>
                <a:ea typeface="Rajdhani"/>
                <a:cs typeface="Rajdhani"/>
                <a:sym typeface="Rajdhani"/>
              </a:rPr>
              <a:t>Gama media - AMD</a:t>
            </a:r>
            <a:endParaRPr sz="4000" b="1">
              <a:solidFill>
                <a:srgbClr val="EC183F"/>
              </a:solidFill>
              <a:latin typeface="Rajdhani"/>
              <a:ea typeface="Rajdhani"/>
              <a:cs typeface="Rajdhani"/>
              <a:sym typeface="Rajdhani"/>
            </a:endParaRPr>
          </a:p>
        </p:txBody>
      </p:sp>
      <p:sp>
        <p:nvSpPr>
          <p:cNvPr id="194" name="Google Shape;194;p43"/>
          <p:cNvSpPr txBox="1"/>
          <p:nvPr/>
        </p:nvSpPr>
        <p:spPr>
          <a:xfrm>
            <a:off x="1075267" y="2045767"/>
            <a:ext cx="4820000" cy="4018000"/>
          </a:xfrm>
          <a:prstGeom prst="rect">
            <a:avLst/>
          </a:prstGeom>
          <a:noFill/>
          <a:ln>
            <a:noFill/>
          </a:ln>
        </p:spPr>
        <p:txBody>
          <a:bodyPr spcFirstLastPara="1" wrap="square" lIns="121900" tIns="60933" rIns="121900" bIns="60933" anchor="t" anchorCtr="0">
            <a:noAutofit/>
          </a:bodyPr>
          <a:lstStyle/>
          <a:p>
            <a:pPr>
              <a:lnSpc>
                <a:spcPct val="150000"/>
              </a:lnSpc>
            </a:pPr>
            <a:endParaRPr sz="2133">
              <a:solidFill>
                <a:srgbClr val="434343"/>
              </a:solidFill>
              <a:latin typeface="Open Sans"/>
              <a:ea typeface="Open Sans"/>
              <a:cs typeface="Open Sans"/>
              <a:sym typeface="Open Sans"/>
            </a:endParaRPr>
          </a:p>
        </p:txBody>
      </p:sp>
      <p:sp>
        <p:nvSpPr>
          <p:cNvPr id="195" name="Google Shape;195;p43"/>
          <p:cNvSpPr txBox="1"/>
          <p:nvPr/>
        </p:nvSpPr>
        <p:spPr>
          <a:xfrm>
            <a:off x="1360867" y="2345700"/>
            <a:ext cx="3993200" cy="615513"/>
          </a:xfrm>
          <a:prstGeom prst="rect">
            <a:avLst/>
          </a:prstGeom>
          <a:noFill/>
          <a:ln>
            <a:noFill/>
          </a:ln>
        </p:spPr>
        <p:txBody>
          <a:bodyPr spcFirstLastPara="1" wrap="square" lIns="121900" tIns="121900" rIns="121900" bIns="121900" anchor="t" anchorCtr="0">
            <a:spAutoFit/>
          </a:bodyPr>
          <a:lstStyle/>
          <a:p>
            <a:endParaRPr sz="2400"/>
          </a:p>
        </p:txBody>
      </p:sp>
      <p:graphicFrame>
        <p:nvGraphicFramePr>
          <p:cNvPr id="196" name="Google Shape;196;p43"/>
          <p:cNvGraphicFramePr/>
          <p:nvPr/>
        </p:nvGraphicFramePr>
        <p:xfrm>
          <a:off x="1270000" y="2413000"/>
          <a:ext cx="9652000" cy="3974392"/>
        </p:xfrm>
        <a:graphic>
          <a:graphicData uri="http://schemas.openxmlformats.org/drawingml/2006/table">
            <a:tbl>
              <a:tblPr>
                <a:noFill/>
              </a:tblPr>
              <a:tblGrid>
                <a:gridCol w="2521600">
                  <a:extLst>
                    <a:ext uri="{9D8B030D-6E8A-4147-A177-3AD203B41FA5}">
                      <a16:colId xmlns:a16="http://schemas.microsoft.com/office/drawing/2014/main" val="20000"/>
                    </a:ext>
                  </a:extLst>
                </a:gridCol>
                <a:gridCol w="7130400">
                  <a:extLst>
                    <a:ext uri="{9D8B030D-6E8A-4147-A177-3AD203B41FA5}">
                      <a16:colId xmlns:a16="http://schemas.microsoft.com/office/drawing/2014/main" val="20001"/>
                    </a:ext>
                  </a:extLst>
                </a:gridCol>
              </a:tblGrid>
              <a:tr h="1341080">
                <a:tc>
                  <a:txBody>
                    <a:bodyPr/>
                    <a:lstStyle/>
                    <a:p>
                      <a:pPr marL="0" lvl="0" indent="0" algn="l" rtl="0">
                        <a:spcBef>
                          <a:spcPts val="0"/>
                        </a:spcBef>
                        <a:spcAft>
                          <a:spcPts val="0"/>
                        </a:spcAft>
                        <a:buNone/>
                      </a:pPr>
                      <a:r>
                        <a:rPr lang="es" sz="2400">
                          <a:sym typeface="Open Sans"/>
                        </a:rPr>
                        <a:t>Procesador</a:t>
                      </a:r>
                      <a:endParaRPr sz="2400">
                        <a:sym typeface="Open Sans"/>
                      </a:endParaRPr>
                    </a:p>
                  </a:txBody>
                  <a:tcPr marL="121900" marR="121900" marT="121900" marB="121900">
                    <a:solidFill>
                      <a:srgbClr val="EFEFEF"/>
                    </a:solidFill>
                  </a:tcPr>
                </a:tc>
                <a:tc>
                  <a:txBody>
                    <a:bodyPr/>
                    <a:lstStyle/>
                    <a:p>
                      <a:pPr marL="0" lvl="0" indent="0" algn="l" rtl="0">
                        <a:spcBef>
                          <a:spcPts val="0"/>
                        </a:spcBef>
                        <a:spcAft>
                          <a:spcPts val="0"/>
                        </a:spcAft>
                        <a:buNone/>
                      </a:pPr>
                      <a:r>
                        <a:rPr lang="es" sz="2400" dirty="0"/>
                        <a:t>Procesador (APU) AMD A10-9700 a 3.5 GHz (hasta 3.8 GHz) con Gráficos Radeon R7, Socket AM4, Quad-Core, 65W.</a:t>
                      </a:r>
                      <a:endParaRPr sz="2400" dirty="0">
                        <a:sym typeface="Open Sans"/>
                      </a:endParaRPr>
                    </a:p>
                  </a:txBody>
                  <a:tcPr marL="121900" marR="121900" marT="121900" marB="121900">
                    <a:solidFill>
                      <a:srgbClr val="EFEFEF"/>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s" sz="2400">
                          <a:latin typeface="Open Sans"/>
                          <a:ea typeface="Open Sans"/>
                          <a:cs typeface="Open Sans"/>
                          <a:sym typeface="Open Sans"/>
                        </a:rPr>
                        <a:t>Placa madre</a:t>
                      </a:r>
                      <a:endParaRPr sz="2400">
                        <a:latin typeface="Open Sans"/>
                        <a:ea typeface="Open Sans"/>
                        <a:cs typeface="Open Sans"/>
                        <a:sym typeface="Open Sans"/>
                      </a:endParaRPr>
                    </a:p>
                  </a:txBody>
                  <a:tcPr marL="121900" marR="121900" marT="121900" marB="121900"/>
                </a:tc>
                <a:tc>
                  <a:txBody>
                    <a:bodyPr/>
                    <a:lstStyle/>
                    <a:p>
                      <a:pPr marL="0" lvl="0" indent="0" algn="l" rtl="0">
                        <a:spcBef>
                          <a:spcPts val="0"/>
                        </a:spcBef>
                        <a:spcAft>
                          <a:spcPts val="0"/>
                        </a:spcAft>
                        <a:buNone/>
                      </a:pPr>
                      <a:r>
                        <a:rPr lang="es" sz="2400">
                          <a:latin typeface="Open Sans"/>
                          <a:ea typeface="Open Sans"/>
                          <a:cs typeface="Open Sans"/>
                          <a:sym typeface="Open Sans"/>
                        </a:rPr>
                        <a:t> A320M Asrock</a:t>
                      </a:r>
                      <a:endParaRPr sz="2400">
                        <a:latin typeface="Open Sans"/>
                        <a:ea typeface="Open Sans"/>
                        <a:cs typeface="Open Sans"/>
                        <a:sym typeface="Open Sans"/>
                      </a:endParaRPr>
                    </a:p>
                  </a:txBody>
                  <a:tcPr marL="121900" marR="121900" marT="121900" marB="121900"/>
                </a:tc>
                <a:extLst>
                  <a:ext uri="{0D108BD9-81ED-4DB2-BD59-A6C34878D82A}">
                    <a16:rowId xmlns:a16="http://schemas.microsoft.com/office/drawing/2014/main" val="10001"/>
                  </a:ext>
                </a:extLst>
              </a:tr>
              <a:tr h="1341080">
                <a:tc>
                  <a:txBody>
                    <a:bodyPr/>
                    <a:lstStyle/>
                    <a:p>
                      <a:pPr marL="0" lvl="0" indent="0" algn="l" rtl="0">
                        <a:spcBef>
                          <a:spcPts val="0"/>
                        </a:spcBef>
                        <a:spcAft>
                          <a:spcPts val="0"/>
                        </a:spcAft>
                        <a:buNone/>
                      </a:pPr>
                      <a:r>
                        <a:rPr lang="es" sz="2400">
                          <a:sym typeface="Open Sans"/>
                        </a:rPr>
                        <a:t>Memoria principal</a:t>
                      </a:r>
                      <a:endParaRPr sz="2400">
                        <a:sym typeface="Open Sans"/>
                      </a:endParaRPr>
                    </a:p>
                  </a:txBody>
                  <a:tcPr marL="121900" marR="121900" marT="121900" marB="121900">
                    <a:solidFill>
                      <a:srgbClr val="EFEFEF"/>
                    </a:solidFill>
                  </a:tcPr>
                </a:tc>
                <a:tc>
                  <a:txBody>
                    <a:bodyPr/>
                    <a:lstStyle/>
                    <a:p>
                      <a:pPr marL="0" lvl="0" indent="0" algn="l" rtl="0">
                        <a:spcBef>
                          <a:spcPts val="0"/>
                        </a:spcBef>
                        <a:spcAft>
                          <a:spcPts val="0"/>
                        </a:spcAft>
                        <a:buClr>
                          <a:schemeClr val="dk1"/>
                        </a:buClr>
                        <a:buSzPts val="1100"/>
                        <a:buFont typeface="Arial"/>
                        <a:buNone/>
                      </a:pPr>
                      <a:r>
                        <a:rPr lang="es" sz="2400" dirty="0"/>
                        <a:t>Memoria Corsair Vengeance DDR4, PC4-19200 (2400MHz), CL14, 16 GB (2 x 8 GB), kit con 2 piezas 8GB.</a:t>
                      </a:r>
                      <a:endParaRPr sz="2400" dirty="0">
                        <a:sym typeface="Open Sans"/>
                      </a:endParaRPr>
                    </a:p>
                  </a:txBody>
                  <a:tcPr marL="121900" marR="121900" marT="121900" marB="121900">
                    <a:solidFill>
                      <a:srgbClr val="EFEFEF"/>
                    </a:solidFill>
                  </a:tcPr>
                </a:tc>
                <a:extLst>
                  <a:ext uri="{0D108BD9-81ED-4DB2-BD59-A6C34878D82A}">
                    <a16:rowId xmlns:a16="http://schemas.microsoft.com/office/drawing/2014/main" val="10002"/>
                  </a:ext>
                </a:extLst>
              </a:tr>
              <a:tr h="1007832">
                <a:tc>
                  <a:txBody>
                    <a:bodyPr/>
                    <a:lstStyle/>
                    <a:p>
                      <a:pPr marL="0" lvl="0" indent="0" algn="l" rtl="0">
                        <a:spcBef>
                          <a:spcPts val="0"/>
                        </a:spcBef>
                        <a:spcAft>
                          <a:spcPts val="0"/>
                        </a:spcAft>
                        <a:buNone/>
                      </a:pPr>
                      <a:r>
                        <a:rPr lang="es" sz="2400">
                          <a:latin typeface="Open Sans"/>
                          <a:ea typeface="Open Sans"/>
                          <a:cs typeface="Open Sans"/>
                          <a:sym typeface="Open Sans"/>
                        </a:rPr>
                        <a:t>Memoria secundaria</a:t>
                      </a:r>
                      <a:endParaRPr sz="2400">
                        <a:latin typeface="Open Sans"/>
                        <a:ea typeface="Open Sans"/>
                        <a:cs typeface="Open Sans"/>
                        <a:sym typeface="Open Sans"/>
                      </a:endParaRPr>
                    </a:p>
                  </a:txBody>
                  <a:tcPr marL="121900" marR="121900" marT="121900" marB="121900"/>
                </a:tc>
                <a:tc>
                  <a:txBody>
                    <a:bodyPr/>
                    <a:lstStyle/>
                    <a:p>
                      <a:pPr marL="0" marR="139700" lvl="0" indent="0" algn="l" rtl="0">
                        <a:lnSpc>
                          <a:spcPct val="118000"/>
                        </a:lnSpc>
                        <a:spcBef>
                          <a:spcPts val="0"/>
                        </a:spcBef>
                        <a:spcAft>
                          <a:spcPts val="600"/>
                        </a:spcAft>
                        <a:buClr>
                          <a:schemeClr val="dk1"/>
                        </a:buClr>
                        <a:buSzPts val="1100"/>
                        <a:buFont typeface="Arial"/>
                        <a:buNone/>
                      </a:pPr>
                      <a:r>
                        <a:rPr lang="es" sz="2200" b="1">
                          <a:solidFill>
                            <a:schemeClr val="dk1"/>
                          </a:solidFill>
                          <a:highlight>
                            <a:srgbClr val="FFFFFF"/>
                          </a:highlight>
                          <a:latin typeface="Roboto"/>
                          <a:ea typeface="Roboto"/>
                          <a:cs typeface="Roboto"/>
                          <a:sym typeface="Roboto"/>
                        </a:rPr>
                        <a:t>Disco Duro Híbrido Sshd Seagate Laptop Sshd St1000lm014 1tb</a:t>
                      </a:r>
                      <a:endParaRPr sz="2400">
                        <a:latin typeface="Open Sans"/>
                        <a:ea typeface="Open Sans"/>
                        <a:cs typeface="Open Sans"/>
                        <a:sym typeface="Open Sans"/>
                      </a:endParaRPr>
                    </a:p>
                  </a:txBody>
                  <a:tcPr marL="121900" marR="121900" marT="121900" marB="121900"/>
                </a:tc>
                <a:extLst>
                  <a:ext uri="{0D108BD9-81ED-4DB2-BD59-A6C34878D82A}">
                    <a16:rowId xmlns:a16="http://schemas.microsoft.com/office/drawing/2014/main" val="10003"/>
                  </a:ext>
                </a:extLst>
              </a:tr>
              <a:tr h="975320">
                <a:tc>
                  <a:txBody>
                    <a:bodyPr/>
                    <a:lstStyle/>
                    <a:p>
                      <a:pPr marL="0" lvl="0" indent="0" algn="l" rtl="0">
                        <a:spcBef>
                          <a:spcPts val="0"/>
                        </a:spcBef>
                        <a:spcAft>
                          <a:spcPts val="0"/>
                        </a:spcAft>
                        <a:buNone/>
                      </a:pPr>
                      <a:r>
                        <a:rPr lang="es" sz="2400">
                          <a:sym typeface="Open Sans"/>
                        </a:rPr>
                        <a:t>GPU</a:t>
                      </a:r>
                      <a:endParaRPr sz="2400">
                        <a:sym typeface="Open Sans"/>
                      </a:endParaRPr>
                    </a:p>
                  </a:txBody>
                  <a:tcPr marL="121900" marR="121900" marT="121900" marB="121900">
                    <a:solidFill>
                      <a:srgbClr val="EFEFEF"/>
                    </a:solidFill>
                  </a:tcPr>
                </a:tc>
                <a:tc>
                  <a:txBody>
                    <a:bodyPr/>
                    <a:lstStyle/>
                    <a:p>
                      <a:pPr marL="0" lvl="0" indent="0" algn="l" rtl="0">
                        <a:spcBef>
                          <a:spcPts val="0"/>
                        </a:spcBef>
                        <a:spcAft>
                          <a:spcPts val="0"/>
                        </a:spcAft>
                        <a:buNone/>
                      </a:pPr>
                      <a:r>
                        <a:rPr lang="es" sz="2400" dirty="0"/>
                        <a:t>Tarjeta de Video NVIDIA GeForce GT 710 ASUS, 2GB GDDR5, 1xHDMI, 1xDVI, 1xVGA, PCI Express 2.0.</a:t>
                      </a:r>
                      <a:endParaRPr sz="2400" dirty="0">
                        <a:sym typeface="Open Sans"/>
                      </a:endParaRPr>
                    </a:p>
                  </a:txBody>
                  <a:tcPr marL="121900" marR="121900" marT="121900" marB="121900">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4"/>
          <p:cNvSpPr txBox="1"/>
          <p:nvPr/>
        </p:nvSpPr>
        <p:spPr>
          <a:xfrm>
            <a:off x="848467" y="810700"/>
            <a:ext cx="10238800" cy="1138800"/>
          </a:xfrm>
          <a:prstGeom prst="rect">
            <a:avLst/>
          </a:prstGeom>
          <a:noFill/>
          <a:ln>
            <a:noFill/>
          </a:ln>
        </p:spPr>
        <p:txBody>
          <a:bodyPr spcFirstLastPara="1" wrap="square" lIns="109700" tIns="54833" rIns="109700" bIns="54833" anchor="ctr" anchorCtr="0">
            <a:noAutofit/>
          </a:bodyPr>
          <a:lstStyle/>
          <a:p>
            <a:pPr>
              <a:lnSpc>
                <a:spcPct val="90000"/>
              </a:lnSpc>
            </a:pPr>
            <a:r>
              <a:rPr lang="es" sz="4000" b="1">
                <a:solidFill>
                  <a:srgbClr val="EC183F"/>
                </a:solidFill>
                <a:latin typeface="Rajdhani"/>
                <a:ea typeface="Rajdhani"/>
                <a:cs typeface="Rajdhani"/>
                <a:sym typeface="Rajdhani"/>
              </a:rPr>
              <a:t>Gama media </a:t>
            </a:r>
            <a:endParaRPr sz="4000" b="1">
              <a:solidFill>
                <a:srgbClr val="EC183F"/>
              </a:solidFill>
              <a:latin typeface="Rajdhani"/>
              <a:ea typeface="Rajdhani"/>
              <a:cs typeface="Rajdhani"/>
              <a:sym typeface="Rajdhani"/>
            </a:endParaRPr>
          </a:p>
        </p:txBody>
      </p:sp>
      <p:sp>
        <p:nvSpPr>
          <p:cNvPr id="202" name="Google Shape;202;p44"/>
          <p:cNvSpPr txBox="1"/>
          <p:nvPr/>
        </p:nvSpPr>
        <p:spPr>
          <a:xfrm>
            <a:off x="1075267" y="2045767"/>
            <a:ext cx="4820000" cy="4018000"/>
          </a:xfrm>
          <a:prstGeom prst="rect">
            <a:avLst/>
          </a:prstGeom>
          <a:noFill/>
          <a:ln>
            <a:noFill/>
          </a:ln>
        </p:spPr>
        <p:txBody>
          <a:bodyPr spcFirstLastPara="1" wrap="square" lIns="121900" tIns="60933" rIns="121900" bIns="60933" anchor="t" anchorCtr="0">
            <a:noAutofit/>
          </a:bodyPr>
          <a:lstStyle/>
          <a:p>
            <a:pPr>
              <a:lnSpc>
                <a:spcPct val="150000"/>
              </a:lnSpc>
            </a:pPr>
            <a:endParaRPr sz="2133">
              <a:solidFill>
                <a:srgbClr val="434343"/>
              </a:solidFill>
              <a:latin typeface="Open Sans"/>
              <a:ea typeface="Open Sans"/>
              <a:cs typeface="Open Sans"/>
              <a:sym typeface="Open Sans"/>
            </a:endParaRPr>
          </a:p>
        </p:txBody>
      </p:sp>
      <p:sp>
        <p:nvSpPr>
          <p:cNvPr id="203" name="Google Shape;203;p44"/>
          <p:cNvSpPr txBox="1"/>
          <p:nvPr/>
        </p:nvSpPr>
        <p:spPr>
          <a:xfrm>
            <a:off x="1360867" y="2345700"/>
            <a:ext cx="3993200" cy="615513"/>
          </a:xfrm>
          <a:prstGeom prst="rect">
            <a:avLst/>
          </a:prstGeom>
          <a:noFill/>
          <a:ln>
            <a:noFill/>
          </a:ln>
        </p:spPr>
        <p:txBody>
          <a:bodyPr spcFirstLastPara="1" wrap="square" lIns="121900" tIns="121900" rIns="121900" bIns="121900" anchor="t" anchorCtr="0">
            <a:spAutoFit/>
          </a:bodyPr>
          <a:lstStyle/>
          <a:p>
            <a:endParaRPr sz="2400"/>
          </a:p>
        </p:txBody>
      </p:sp>
      <p:graphicFrame>
        <p:nvGraphicFramePr>
          <p:cNvPr id="204" name="Google Shape;204;p44"/>
          <p:cNvGraphicFramePr/>
          <p:nvPr/>
        </p:nvGraphicFramePr>
        <p:xfrm>
          <a:off x="1270000" y="2360308"/>
          <a:ext cx="9652000" cy="4063800"/>
        </p:xfrm>
        <a:graphic>
          <a:graphicData uri="http://schemas.openxmlformats.org/drawingml/2006/table">
            <a:tbl>
              <a:tblPr>
                <a:noFill/>
              </a:tblPr>
              <a:tblGrid>
                <a:gridCol w="2534133">
                  <a:extLst>
                    <a:ext uri="{9D8B030D-6E8A-4147-A177-3AD203B41FA5}">
                      <a16:colId xmlns:a16="http://schemas.microsoft.com/office/drawing/2014/main" val="20000"/>
                    </a:ext>
                  </a:extLst>
                </a:gridCol>
                <a:gridCol w="7117867">
                  <a:extLst>
                    <a:ext uri="{9D8B030D-6E8A-4147-A177-3AD203B41FA5}">
                      <a16:colId xmlns:a16="http://schemas.microsoft.com/office/drawing/2014/main" val="20001"/>
                    </a:ext>
                  </a:extLst>
                </a:gridCol>
              </a:tblGrid>
              <a:tr h="1097240">
                <a:tc>
                  <a:txBody>
                    <a:bodyPr/>
                    <a:lstStyle/>
                    <a:p>
                      <a:pPr marL="0" lvl="0" indent="0" algn="l" rtl="0">
                        <a:spcBef>
                          <a:spcPts val="0"/>
                        </a:spcBef>
                        <a:spcAft>
                          <a:spcPts val="0"/>
                        </a:spcAft>
                        <a:buNone/>
                      </a:pPr>
                      <a:r>
                        <a:rPr lang="es" sz="2400">
                          <a:latin typeface="Open Sans"/>
                          <a:ea typeface="Open Sans"/>
                          <a:cs typeface="Open Sans"/>
                          <a:sym typeface="Open Sans"/>
                        </a:rPr>
                        <a:t>Procesador</a:t>
                      </a:r>
                      <a:endParaRPr sz="2400">
                        <a:latin typeface="Open Sans"/>
                        <a:ea typeface="Open Sans"/>
                        <a:cs typeface="Open Sans"/>
                        <a:sym typeface="Open Sans"/>
                      </a:endParaRPr>
                    </a:p>
                  </a:txBody>
                  <a:tcPr marL="121900" marR="121900" marT="121900" marB="121900">
                    <a:solidFill>
                      <a:srgbClr val="EFEFEF"/>
                    </a:solidFill>
                  </a:tcPr>
                </a:tc>
                <a:tc>
                  <a:txBody>
                    <a:bodyPr/>
                    <a:lstStyle/>
                    <a:p>
                      <a:pPr marL="0" lvl="0" indent="0" algn="l" rtl="0">
                        <a:spcBef>
                          <a:spcPts val="0"/>
                        </a:spcBef>
                        <a:spcAft>
                          <a:spcPts val="0"/>
                        </a:spcAft>
                        <a:buNone/>
                      </a:pPr>
                      <a:r>
                        <a:rPr lang="es-CO" sz="1900" b="0" i="0" u="none" strike="noStrike" cap="none" dirty="0">
                          <a:solidFill>
                            <a:srgbClr val="000000"/>
                          </a:solidFill>
                          <a:effectLst/>
                          <a:latin typeface="Arial"/>
                          <a:ea typeface="Arial"/>
                          <a:cs typeface="Arial"/>
                          <a:sym typeface="Arial"/>
                        </a:rPr>
                        <a:t>Procesador Intel Core i3 10105F de Décima Generación, 3.7 GHz (hasta 4.4 GHz), Socket 1200, Caché 6 MB, </a:t>
                      </a:r>
                      <a:r>
                        <a:rPr lang="es-CO" sz="1900" b="0" i="0" u="none" strike="noStrike" cap="none" dirty="0" err="1">
                          <a:solidFill>
                            <a:srgbClr val="000000"/>
                          </a:solidFill>
                          <a:effectLst/>
                          <a:latin typeface="Arial"/>
                          <a:ea typeface="Arial"/>
                          <a:cs typeface="Arial"/>
                          <a:sym typeface="Arial"/>
                        </a:rPr>
                        <a:t>Quad</a:t>
                      </a:r>
                      <a:r>
                        <a:rPr lang="es-CO" sz="1900" b="0" i="0" u="none" strike="noStrike" cap="none" dirty="0">
                          <a:solidFill>
                            <a:srgbClr val="000000"/>
                          </a:solidFill>
                          <a:effectLst/>
                          <a:latin typeface="Arial"/>
                          <a:ea typeface="Arial"/>
                          <a:cs typeface="Arial"/>
                          <a:sym typeface="Arial"/>
                        </a:rPr>
                        <a:t>-Core, 14nm. No incluye gráficos integrados.</a:t>
                      </a:r>
                      <a:endParaRPr sz="2400" dirty="0"/>
                    </a:p>
                  </a:txBody>
                  <a:tcPr marL="121900" marR="121900" marT="121900" marB="121900">
                    <a:solidFill>
                      <a:srgbClr val="EFEFEF"/>
                    </a:solidFill>
                  </a:tcPr>
                </a:tc>
                <a:extLst>
                  <a:ext uri="{0D108BD9-81ED-4DB2-BD59-A6C34878D82A}">
                    <a16:rowId xmlns:a16="http://schemas.microsoft.com/office/drawing/2014/main" val="10000"/>
                  </a:ext>
                </a:extLst>
              </a:tr>
              <a:tr h="812760">
                <a:tc>
                  <a:txBody>
                    <a:bodyPr/>
                    <a:lstStyle/>
                    <a:p>
                      <a:pPr marL="0" lvl="0" indent="0" algn="l" rtl="0">
                        <a:spcBef>
                          <a:spcPts val="0"/>
                        </a:spcBef>
                        <a:spcAft>
                          <a:spcPts val="0"/>
                        </a:spcAft>
                        <a:buNone/>
                      </a:pPr>
                      <a:r>
                        <a:rPr lang="es" sz="2400">
                          <a:latin typeface="Open Sans"/>
                          <a:ea typeface="Open Sans"/>
                          <a:cs typeface="Open Sans"/>
                          <a:sym typeface="Open Sans"/>
                        </a:rPr>
                        <a:t>Placa madre</a:t>
                      </a:r>
                      <a:endParaRPr sz="2400">
                        <a:latin typeface="Open Sans"/>
                        <a:ea typeface="Open Sans"/>
                        <a:cs typeface="Open Sans"/>
                        <a:sym typeface="Open Sans"/>
                      </a:endParaRPr>
                    </a:p>
                  </a:txBody>
                  <a:tcPr marL="121900" marR="121900" marT="121900" marB="121900">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900" b="1" i="0" u="none" strike="noStrike" cap="none" dirty="0">
                          <a:solidFill>
                            <a:srgbClr val="000000"/>
                          </a:solidFill>
                          <a:effectLst/>
                          <a:latin typeface="Arial"/>
                          <a:ea typeface="Arial"/>
                          <a:cs typeface="Arial"/>
                          <a:sym typeface="Arial"/>
                        </a:rPr>
                        <a:t>T. Madre Asus PRIME H310M-E R2.0, Chipset H310, Soporta: Core i7/i5/i3/</a:t>
                      </a:r>
                    </a:p>
                  </a:txBody>
                  <a:tcPr marL="121900" marR="121900" marT="121900" marB="121900">
                    <a:solidFill>
                      <a:schemeClr val="lt1"/>
                    </a:solidFill>
                  </a:tcPr>
                </a:tc>
                <a:extLst>
                  <a:ext uri="{0D108BD9-81ED-4DB2-BD59-A6C34878D82A}">
                    <a16:rowId xmlns:a16="http://schemas.microsoft.com/office/drawing/2014/main" val="10001"/>
                  </a:ext>
                </a:extLst>
              </a:tr>
              <a:tr h="975320">
                <a:tc>
                  <a:txBody>
                    <a:bodyPr/>
                    <a:lstStyle/>
                    <a:p>
                      <a:pPr marL="0" lvl="0" indent="0" algn="l" rtl="0">
                        <a:spcBef>
                          <a:spcPts val="0"/>
                        </a:spcBef>
                        <a:spcAft>
                          <a:spcPts val="0"/>
                        </a:spcAft>
                        <a:buNone/>
                      </a:pPr>
                      <a:r>
                        <a:rPr lang="es" sz="2400">
                          <a:latin typeface="Open Sans"/>
                          <a:ea typeface="Open Sans"/>
                          <a:cs typeface="Open Sans"/>
                          <a:sym typeface="Open Sans"/>
                        </a:rPr>
                        <a:t>Memoria principal</a:t>
                      </a:r>
                      <a:endParaRPr sz="2400">
                        <a:latin typeface="Open Sans"/>
                        <a:ea typeface="Open Sans"/>
                        <a:cs typeface="Open Sans"/>
                        <a:sym typeface="Open Sans"/>
                      </a:endParaRPr>
                    </a:p>
                  </a:txBody>
                  <a:tcPr marL="121900" marR="121900" marT="121900" marB="121900">
                    <a:solidFill>
                      <a:srgbClr val="EFEFEF"/>
                    </a:solidFill>
                  </a:tcPr>
                </a:tc>
                <a:tc>
                  <a:txBody>
                    <a:bodyPr/>
                    <a:lstStyle/>
                    <a:p>
                      <a:pPr marL="0" lvl="0" indent="0" algn="l" rtl="0">
                        <a:spcBef>
                          <a:spcPts val="0"/>
                        </a:spcBef>
                        <a:spcAft>
                          <a:spcPts val="0"/>
                        </a:spcAft>
                        <a:buNone/>
                      </a:pPr>
                      <a:r>
                        <a:rPr lang="es-CO" sz="1900" b="0" i="0" u="none" strike="noStrike" cap="none" dirty="0">
                          <a:solidFill>
                            <a:srgbClr val="000000"/>
                          </a:solidFill>
                          <a:effectLst/>
                          <a:latin typeface="Arial"/>
                          <a:ea typeface="Arial"/>
                          <a:cs typeface="Arial"/>
                          <a:sym typeface="Arial"/>
                        </a:rPr>
                        <a:t>Kit con dos piezas de Memoria </a:t>
                      </a:r>
                      <a:r>
                        <a:rPr lang="es-CO" sz="1900" b="0" i="0" u="none" strike="noStrike" cap="none" dirty="0" err="1">
                          <a:solidFill>
                            <a:srgbClr val="000000"/>
                          </a:solidFill>
                          <a:effectLst/>
                          <a:latin typeface="Arial"/>
                          <a:ea typeface="Arial"/>
                          <a:cs typeface="Arial"/>
                          <a:sym typeface="Arial"/>
                        </a:rPr>
                        <a:t>Patriot</a:t>
                      </a:r>
                      <a:r>
                        <a:rPr lang="es-CO" sz="1900" b="0" i="0" u="none" strike="noStrike" cap="none" dirty="0">
                          <a:solidFill>
                            <a:srgbClr val="000000"/>
                          </a:solidFill>
                          <a:effectLst/>
                          <a:latin typeface="Arial"/>
                          <a:ea typeface="Arial"/>
                          <a:cs typeface="Arial"/>
                          <a:sym typeface="Arial"/>
                        </a:rPr>
                        <a:t> Viper Steel DDR4 PC4-28800 (3600MHz), CL18, 16GB (2x8GB). Color Negro</a:t>
                      </a:r>
                      <a:endParaRPr sz="2400" dirty="0"/>
                    </a:p>
                  </a:txBody>
                  <a:tcPr marL="121900" marR="121900" marT="121900" marB="121900">
                    <a:solidFill>
                      <a:srgbClr val="EFEFEF"/>
                    </a:solidFill>
                  </a:tcPr>
                </a:tc>
                <a:extLst>
                  <a:ext uri="{0D108BD9-81ED-4DB2-BD59-A6C34878D82A}">
                    <a16:rowId xmlns:a16="http://schemas.microsoft.com/office/drawing/2014/main" val="10002"/>
                  </a:ext>
                </a:extLst>
              </a:tr>
              <a:tr h="975320">
                <a:tc>
                  <a:txBody>
                    <a:bodyPr/>
                    <a:lstStyle/>
                    <a:p>
                      <a:pPr marL="0" lvl="0" indent="0" algn="l" rtl="0">
                        <a:spcBef>
                          <a:spcPts val="0"/>
                        </a:spcBef>
                        <a:spcAft>
                          <a:spcPts val="0"/>
                        </a:spcAft>
                        <a:buNone/>
                      </a:pPr>
                      <a:r>
                        <a:rPr lang="es" sz="2400" dirty="0">
                          <a:latin typeface="Open Sans"/>
                          <a:ea typeface="Open Sans"/>
                          <a:cs typeface="Open Sans"/>
                          <a:sym typeface="Open Sans"/>
                        </a:rPr>
                        <a:t>Memoria secundaria</a:t>
                      </a:r>
                      <a:endParaRPr sz="2400" dirty="0">
                        <a:latin typeface="Open Sans"/>
                        <a:ea typeface="Open Sans"/>
                        <a:cs typeface="Open Sans"/>
                        <a:sym typeface="Open Sans"/>
                      </a:endParaRPr>
                    </a:p>
                  </a:txBody>
                  <a:tcPr marL="121900" marR="121900" marT="121900" marB="121900">
                    <a:solidFill>
                      <a:schemeClr val="lt1"/>
                    </a:solidFill>
                  </a:tcPr>
                </a:tc>
                <a:tc>
                  <a:txBody>
                    <a:bodyPr/>
                    <a:lstStyle/>
                    <a:p>
                      <a:pPr marL="0" lvl="0" indent="0" algn="l" rtl="0">
                        <a:spcBef>
                          <a:spcPts val="0"/>
                        </a:spcBef>
                        <a:spcAft>
                          <a:spcPts val="0"/>
                        </a:spcAft>
                        <a:buNone/>
                      </a:pPr>
                      <a:r>
                        <a:rPr lang="es-CO" sz="1900" b="0" i="0" u="none" strike="noStrike" cap="none" dirty="0">
                          <a:solidFill>
                            <a:srgbClr val="000000"/>
                          </a:solidFill>
                          <a:effectLst/>
                          <a:latin typeface="Arial"/>
                          <a:ea typeface="Arial"/>
                          <a:cs typeface="Arial"/>
                          <a:sym typeface="Arial"/>
                        </a:rPr>
                        <a:t>Kit de Unidad de Estado Sólido SSD Kingston SKC600B de 256 GB, 2.5", SATA III (6Gb/s).</a:t>
                      </a:r>
                      <a:endParaRPr sz="2400" dirty="0"/>
                    </a:p>
                  </a:txBody>
                  <a:tcPr marL="121900" marR="121900" marT="121900" marB="121900">
                    <a:solidFill>
                      <a:schemeClr val="lt1"/>
                    </a:solidFill>
                  </a:tcPr>
                </a:tc>
                <a:extLst>
                  <a:ext uri="{0D108BD9-81ED-4DB2-BD59-A6C34878D82A}">
                    <a16:rowId xmlns:a16="http://schemas.microsoft.com/office/drawing/2014/main" val="10003"/>
                  </a:ext>
                </a:extLst>
              </a:tr>
              <a:tr h="609560">
                <a:tc>
                  <a:txBody>
                    <a:bodyPr/>
                    <a:lstStyle/>
                    <a:p>
                      <a:pPr marL="0" lvl="0" indent="0" algn="l" rtl="0">
                        <a:spcBef>
                          <a:spcPts val="0"/>
                        </a:spcBef>
                        <a:spcAft>
                          <a:spcPts val="0"/>
                        </a:spcAft>
                        <a:buNone/>
                      </a:pPr>
                      <a:r>
                        <a:rPr lang="es" sz="2400">
                          <a:latin typeface="Open Sans"/>
                          <a:ea typeface="Open Sans"/>
                          <a:cs typeface="Open Sans"/>
                          <a:sym typeface="Open Sans"/>
                        </a:rPr>
                        <a:t>GPU</a:t>
                      </a:r>
                      <a:endParaRPr sz="2400">
                        <a:latin typeface="Open Sans"/>
                        <a:ea typeface="Open Sans"/>
                        <a:cs typeface="Open Sans"/>
                        <a:sym typeface="Open Sans"/>
                      </a:endParaRPr>
                    </a:p>
                  </a:txBody>
                  <a:tcPr marL="121900" marR="121900" marT="121900" marB="121900">
                    <a:solidFill>
                      <a:srgbClr val="EFEFEF"/>
                    </a:solidFill>
                  </a:tcPr>
                </a:tc>
                <a:tc>
                  <a:txBody>
                    <a:bodyPr/>
                    <a:lstStyle/>
                    <a:p>
                      <a:pPr marL="0" lvl="0" indent="0" algn="l" rtl="0">
                        <a:spcBef>
                          <a:spcPts val="0"/>
                        </a:spcBef>
                        <a:spcAft>
                          <a:spcPts val="0"/>
                        </a:spcAft>
                        <a:buNone/>
                      </a:pPr>
                      <a:r>
                        <a:rPr lang="es-CO" sz="2400" dirty="0"/>
                        <a:t>Integrados Intel </a:t>
                      </a:r>
                      <a:r>
                        <a:rPr lang="es-CO" sz="2400" dirty="0" err="1"/>
                        <a:t>Graphics</a:t>
                      </a:r>
                      <a:r>
                        <a:rPr lang="es-CO" sz="2400" dirty="0"/>
                        <a:t> </a:t>
                      </a:r>
                      <a:endParaRPr sz="2400" dirty="0"/>
                    </a:p>
                  </a:txBody>
                  <a:tcPr marL="121900" marR="121900" marT="121900" marB="121900">
                    <a:solidFill>
                      <a:srgbClr val="EFEFEF"/>
                    </a:solidFill>
                  </a:tcPr>
                </a:tc>
                <a:extLst>
                  <a:ext uri="{0D108BD9-81ED-4DB2-BD59-A6C34878D82A}">
                    <a16:rowId xmlns:a16="http://schemas.microsoft.com/office/drawing/2014/main" val="10004"/>
                  </a:ext>
                </a:extLst>
              </a:tr>
            </a:tbl>
          </a:graphicData>
        </a:graphic>
      </p:graphicFrame>
      <p:sp>
        <p:nvSpPr>
          <p:cNvPr id="205" name="Google Shape;205;p44"/>
          <p:cNvSpPr txBox="1"/>
          <p:nvPr/>
        </p:nvSpPr>
        <p:spPr>
          <a:xfrm>
            <a:off x="848467" y="1678567"/>
            <a:ext cx="10760800" cy="367200"/>
          </a:xfrm>
          <a:prstGeom prst="rect">
            <a:avLst/>
          </a:prstGeom>
          <a:noFill/>
          <a:ln>
            <a:noFill/>
          </a:ln>
        </p:spPr>
        <p:txBody>
          <a:bodyPr spcFirstLastPara="1" wrap="square" lIns="121900" tIns="60933" rIns="121900" bIns="60933" anchor="t" anchorCtr="0">
            <a:noAutofit/>
          </a:bodyPr>
          <a:lstStyle/>
          <a:p>
            <a:pPr>
              <a:lnSpc>
                <a:spcPct val="150000"/>
              </a:lnSpc>
              <a:buClr>
                <a:schemeClr val="dk1"/>
              </a:buClr>
              <a:buSzPts val="1100"/>
            </a:pPr>
            <a:r>
              <a:rPr lang="es" sz="2133" dirty="0">
                <a:solidFill>
                  <a:srgbClr val="434343"/>
                </a:solidFill>
                <a:latin typeface="Open Sans"/>
                <a:ea typeface="Open Sans"/>
                <a:cs typeface="Open Sans"/>
                <a:sym typeface="Open Sans"/>
              </a:rPr>
              <a:t>Esta computadora debe ser armada a libre criterio del estudiante.</a:t>
            </a:r>
            <a:endParaRPr sz="2133" dirty="0">
              <a:solidFill>
                <a:srgbClr val="434343"/>
              </a:solidFill>
              <a:latin typeface="Open Sans"/>
              <a:ea typeface="Open Sans"/>
              <a:cs typeface="Open Sans"/>
              <a:sym typeface="Open Sans"/>
            </a:endParaRPr>
          </a:p>
          <a:p>
            <a:pPr>
              <a:lnSpc>
                <a:spcPct val="150000"/>
              </a:lnSpc>
            </a:pPr>
            <a:endParaRPr sz="2133"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5"/>
          <p:cNvSpPr txBox="1"/>
          <p:nvPr/>
        </p:nvSpPr>
        <p:spPr>
          <a:xfrm>
            <a:off x="835933" y="810700"/>
            <a:ext cx="10238800" cy="1138800"/>
          </a:xfrm>
          <a:prstGeom prst="rect">
            <a:avLst/>
          </a:prstGeom>
          <a:noFill/>
          <a:ln>
            <a:noFill/>
          </a:ln>
        </p:spPr>
        <p:txBody>
          <a:bodyPr spcFirstLastPara="1" wrap="square" lIns="109700" tIns="54833" rIns="109700" bIns="54833" anchor="ctr" anchorCtr="0">
            <a:noAutofit/>
          </a:bodyPr>
          <a:lstStyle/>
          <a:p>
            <a:pPr>
              <a:lnSpc>
                <a:spcPct val="90000"/>
              </a:lnSpc>
            </a:pPr>
            <a:r>
              <a:rPr lang="es" sz="4000" b="1">
                <a:solidFill>
                  <a:srgbClr val="EC183F"/>
                </a:solidFill>
                <a:latin typeface="Rajdhani"/>
                <a:ea typeface="Rajdhani"/>
                <a:cs typeface="Rajdhani"/>
                <a:sym typeface="Rajdhani"/>
              </a:rPr>
              <a:t>Gama alta</a:t>
            </a:r>
            <a:endParaRPr sz="4000" b="1">
              <a:solidFill>
                <a:srgbClr val="EC183F"/>
              </a:solidFill>
              <a:latin typeface="Rajdhani"/>
              <a:ea typeface="Rajdhani"/>
              <a:cs typeface="Rajdhani"/>
              <a:sym typeface="Rajdhani"/>
            </a:endParaRPr>
          </a:p>
        </p:txBody>
      </p:sp>
      <p:sp>
        <p:nvSpPr>
          <p:cNvPr id="211" name="Google Shape;211;p45"/>
          <p:cNvSpPr txBox="1"/>
          <p:nvPr/>
        </p:nvSpPr>
        <p:spPr>
          <a:xfrm>
            <a:off x="849600" y="1949500"/>
            <a:ext cx="4820000" cy="4018000"/>
          </a:xfrm>
          <a:prstGeom prst="rect">
            <a:avLst/>
          </a:prstGeom>
          <a:noFill/>
          <a:ln>
            <a:noFill/>
          </a:ln>
        </p:spPr>
        <p:txBody>
          <a:bodyPr spcFirstLastPara="1" wrap="square" lIns="121900" tIns="60933" rIns="121900" bIns="60933" anchor="t" anchorCtr="0">
            <a:noAutofit/>
          </a:bodyPr>
          <a:lstStyle/>
          <a:p>
            <a:pPr>
              <a:lnSpc>
                <a:spcPct val="130000"/>
              </a:lnSpc>
            </a:pPr>
            <a:r>
              <a:rPr lang="es" sz="2133">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2133">
              <a:solidFill>
                <a:srgbClr val="434343"/>
              </a:solidFill>
              <a:latin typeface="Open Sans"/>
              <a:ea typeface="Open Sans"/>
              <a:cs typeface="Open Sans"/>
              <a:sym typeface="Open Sans"/>
            </a:endParaRPr>
          </a:p>
        </p:txBody>
      </p:sp>
      <p:pic>
        <p:nvPicPr>
          <p:cNvPr id="212" name="Google Shape;212;p45"/>
          <p:cNvPicPr preferRelativeResize="0"/>
          <p:nvPr/>
        </p:nvPicPr>
        <p:blipFill>
          <a:blip r:embed="rId3">
            <a:alphaModFix/>
          </a:blip>
          <a:stretch>
            <a:fillRect/>
          </a:stretch>
        </p:blipFill>
        <p:spPr>
          <a:xfrm>
            <a:off x="5048849" y="1536135"/>
            <a:ext cx="7143151" cy="401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6"/>
          <p:cNvSpPr txBox="1"/>
          <p:nvPr/>
        </p:nvSpPr>
        <p:spPr>
          <a:xfrm>
            <a:off x="848500" y="810700"/>
            <a:ext cx="10238800" cy="1138800"/>
          </a:xfrm>
          <a:prstGeom prst="rect">
            <a:avLst/>
          </a:prstGeom>
          <a:noFill/>
          <a:ln>
            <a:noFill/>
          </a:ln>
        </p:spPr>
        <p:txBody>
          <a:bodyPr spcFirstLastPara="1" wrap="square" lIns="109700" tIns="54833" rIns="109700" bIns="54833" anchor="ctr" anchorCtr="0">
            <a:noAutofit/>
          </a:bodyPr>
          <a:lstStyle/>
          <a:p>
            <a:pPr>
              <a:lnSpc>
                <a:spcPct val="90000"/>
              </a:lnSpc>
            </a:pPr>
            <a:r>
              <a:rPr lang="es" sz="4000" b="1">
                <a:solidFill>
                  <a:srgbClr val="EC183F"/>
                </a:solidFill>
                <a:latin typeface="Rajdhani"/>
                <a:ea typeface="Rajdhani"/>
                <a:cs typeface="Rajdhani"/>
                <a:sym typeface="Rajdhani"/>
              </a:rPr>
              <a:t>Gama alta - Intel</a:t>
            </a:r>
            <a:endParaRPr sz="4000" b="1">
              <a:solidFill>
                <a:srgbClr val="EC183F"/>
              </a:solidFill>
              <a:latin typeface="Rajdhani"/>
              <a:ea typeface="Rajdhani"/>
              <a:cs typeface="Rajdhani"/>
              <a:sym typeface="Rajdhani"/>
            </a:endParaRPr>
          </a:p>
        </p:txBody>
      </p:sp>
      <p:sp>
        <p:nvSpPr>
          <p:cNvPr id="218" name="Google Shape;218;p46"/>
          <p:cNvSpPr txBox="1"/>
          <p:nvPr/>
        </p:nvSpPr>
        <p:spPr>
          <a:xfrm>
            <a:off x="1075267" y="2045767"/>
            <a:ext cx="4820000" cy="4018000"/>
          </a:xfrm>
          <a:prstGeom prst="rect">
            <a:avLst/>
          </a:prstGeom>
          <a:noFill/>
          <a:ln>
            <a:noFill/>
          </a:ln>
        </p:spPr>
        <p:txBody>
          <a:bodyPr spcFirstLastPara="1" wrap="square" lIns="121900" tIns="60933" rIns="121900" bIns="60933" anchor="t" anchorCtr="0">
            <a:noAutofit/>
          </a:bodyPr>
          <a:lstStyle/>
          <a:p>
            <a:pPr>
              <a:lnSpc>
                <a:spcPct val="150000"/>
              </a:lnSpc>
            </a:pPr>
            <a:endParaRPr sz="2133">
              <a:solidFill>
                <a:srgbClr val="434343"/>
              </a:solidFill>
              <a:latin typeface="Open Sans"/>
              <a:ea typeface="Open Sans"/>
              <a:cs typeface="Open Sans"/>
              <a:sym typeface="Open Sans"/>
            </a:endParaRPr>
          </a:p>
        </p:txBody>
      </p:sp>
      <p:sp>
        <p:nvSpPr>
          <p:cNvPr id="219" name="Google Shape;219;p46"/>
          <p:cNvSpPr txBox="1"/>
          <p:nvPr/>
        </p:nvSpPr>
        <p:spPr>
          <a:xfrm>
            <a:off x="1360867" y="2345700"/>
            <a:ext cx="3993200" cy="615513"/>
          </a:xfrm>
          <a:prstGeom prst="rect">
            <a:avLst/>
          </a:prstGeom>
          <a:noFill/>
          <a:ln>
            <a:noFill/>
          </a:ln>
        </p:spPr>
        <p:txBody>
          <a:bodyPr spcFirstLastPara="1" wrap="square" lIns="121900" tIns="121900" rIns="121900" bIns="121900" anchor="t" anchorCtr="0">
            <a:spAutoFit/>
          </a:bodyPr>
          <a:lstStyle/>
          <a:p>
            <a:endParaRPr sz="2400"/>
          </a:p>
        </p:txBody>
      </p:sp>
      <p:graphicFrame>
        <p:nvGraphicFramePr>
          <p:cNvPr id="220" name="Google Shape;220;p46"/>
          <p:cNvGraphicFramePr/>
          <p:nvPr/>
        </p:nvGraphicFramePr>
        <p:xfrm>
          <a:off x="1270000" y="2413001"/>
          <a:ext cx="9652000" cy="3059900"/>
        </p:xfrm>
        <a:graphic>
          <a:graphicData uri="http://schemas.openxmlformats.org/drawingml/2006/table">
            <a:tbl>
              <a:tblPr>
                <a:noFill/>
              </a:tblPr>
              <a:tblGrid>
                <a:gridCol w="2734700">
                  <a:extLst>
                    <a:ext uri="{9D8B030D-6E8A-4147-A177-3AD203B41FA5}">
                      <a16:colId xmlns:a16="http://schemas.microsoft.com/office/drawing/2014/main" val="20000"/>
                    </a:ext>
                  </a:extLst>
                </a:gridCol>
                <a:gridCol w="69173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s" sz="2400">
                          <a:latin typeface="Open Sans"/>
                          <a:ea typeface="Open Sans"/>
                          <a:cs typeface="Open Sans"/>
                          <a:sym typeface="Open Sans"/>
                        </a:rPr>
                        <a:t>Procesador</a:t>
                      </a:r>
                      <a:endParaRPr sz="2400">
                        <a:latin typeface="Open Sans"/>
                        <a:ea typeface="Open Sans"/>
                        <a:cs typeface="Open Sans"/>
                        <a:sym typeface="Open Sans"/>
                      </a:endParaRPr>
                    </a:p>
                  </a:txBody>
                  <a:tcPr marL="121900" marR="121900" marT="121900" marB="121900">
                    <a:solidFill>
                      <a:srgbClr val="EFEFEF"/>
                    </a:solidFill>
                  </a:tcPr>
                </a:tc>
                <a:tc>
                  <a:txBody>
                    <a:bodyPr/>
                    <a:lstStyle/>
                    <a:p>
                      <a:pPr marL="0" lvl="0" indent="0" algn="l" rtl="0">
                        <a:spcBef>
                          <a:spcPts val="0"/>
                        </a:spcBef>
                        <a:spcAft>
                          <a:spcPts val="0"/>
                        </a:spcAft>
                        <a:buNone/>
                      </a:pPr>
                      <a:r>
                        <a:rPr lang="es" sz="2400">
                          <a:latin typeface="Open Sans"/>
                          <a:ea typeface="Open Sans"/>
                          <a:cs typeface="Open Sans"/>
                          <a:sym typeface="Open Sans"/>
                        </a:rPr>
                        <a:t>Core i7-10700</a:t>
                      </a:r>
                      <a:endParaRPr sz="2400">
                        <a:latin typeface="Open Sans"/>
                        <a:ea typeface="Open Sans"/>
                        <a:cs typeface="Open Sans"/>
                        <a:sym typeface="Open Sans"/>
                      </a:endParaRPr>
                    </a:p>
                  </a:txBody>
                  <a:tcPr marL="121900" marR="121900" marT="121900" marB="121900">
                    <a:solidFill>
                      <a:srgbClr val="EFEFEF"/>
                    </a:solidFill>
                  </a:tcPr>
                </a:tc>
                <a:extLst>
                  <a:ext uri="{0D108BD9-81ED-4DB2-BD59-A6C34878D82A}">
                    <a16:rowId xmlns:a16="http://schemas.microsoft.com/office/drawing/2014/main" val="10000"/>
                  </a:ext>
                </a:extLst>
              </a:tr>
              <a:tr h="975320">
                <a:tc>
                  <a:txBody>
                    <a:bodyPr/>
                    <a:lstStyle/>
                    <a:p>
                      <a:pPr marL="0" lvl="0" indent="0" algn="l" rtl="0">
                        <a:spcBef>
                          <a:spcPts val="0"/>
                        </a:spcBef>
                        <a:spcAft>
                          <a:spcPts val="0"/>
                        </a:spcAft>
                        <a:buNone/>
                      </a:pPr>
                      <a:r>
                        <a:rPr lang="es" sz="2400">
                          <a:latin typeface="Open Sans"/>
                          <a:ea typeface="Open Sans"/>
                          <a:cs typeface="Open Sans"/>
                          <a:sym typeface="Open Sans"/>
                        </a:rPr>
                        <a:t>Placa Madre</a:t>
                      </a:r>
                      <a:endParaRPr sz="2400">
                        <a:latin typeface="Open Sans"/>
                        <a:ea typeface="Open Sans"/>
                        <a:cs typeface="Open Sans"/>
                        <a:sym typeface="Open Sans"/>
                      </a:endParaRPr>
                    </a:p>
                  </a:txBody>
                  <a:tcPr marL="121900" marR="121900" marT="121900" marB="121900">
                    <a:solidFill>
                      <a:schemeClr val="lt1"/>
                    </a:solidFill>
                  </a:tcPr>
                </a:tc>
                <a:tc>
                  <a:txBody>
                    <a:bodyPr/>
                    <a:lstStyle/>
                    <a:p>
                      <a:pPr marL="0" lvl="0" indent="0" algn="l" rtl="0">
                        <a:spcBef>
                          <a:spcPts val="0"/>
                        </a:spcBef>
                        <a:spcAft>
                          <a:spcPts val="0"/>
                        </a:spcAft>
                        <a:buNone/>
                      </a:pPr>
                      <a:r>
                        <a:rPr lang="es" sz="2400">
                          <a:latin typeface="Open Sans"/>
                          <a:ea typeface="Open Sans"/>
                          <a:cs typeface="Open Sans"/>
                          <a:sym typeface="Open Sans"/>
                        </a:rPr>
                        <a:t>T. Madre ASUS PRIME B460-PLUS, Chipset Intel B460</a:t>
                      </a:r>
                      <a:endParaRPr sz="2400">
                        <a:latin typeface="Open Sans"/>
                        <a:ea typeface="Open Sans"/>
                        <a:cs typeface="Open Sans"/>
                        <a:sym typeface="Open Sans"/>
                      </a:endParaRPr>
                    </a:p>
                  </a:txBody>
                  <a:tcPr marL="121900" marR="121900" marT="121900" marB="121900">
                    <a:solidFill>
                      <a:schemeClr val="lt1"/>
                    </a:solidFill>
                  </a:tcPr>
                </a:tc>
                <a:extLst>
                  <a:ext uri="{0D108BD9-81ED-4DB2-BD59-A6C34878D82A}">
                    <a16:rowId xmlns:a16="http://schemas.microsoft.com/office/drawing/2014/main" val="10001"/>
                  </a:ext>
                </a:extLst>
              </a:tr>
              <a:tr h="975320">
                <a:tc>
                  <a:txBody>
                    <a:bodyPr/>
                    <a:lstStyle/>
                    <a:p>
                      <a:pPr marL="0" lvl="0" indent="0" algn="l" rtl="0">
                        <a:spcBef>
                          <a:spcPts val="0"/>
                        </a:spcBef>
                        <a:spcAft>
                          <a:spcPts val="0"/>
                        </a:spcAft>
                        <a:buNone/>
                      </a:pPr>
                      <a:r>
                        <a:rPr lang="es" sz="2400">
                          <a:latin typeface="Open Sans"/>
                          <a:ea typeface="Open Sans"/>
                          <a:cs typeface="Open Sans"/>
                          <a:sym typeface="Open Sans"/>
                        </a:rPr>
                        <a:t>Memoria principal</a:t>
                      </a:r>
                      <a:endParaRPr sz="2400">
                        <a:latin typeface="Open Sans"/>
                        <a:ea typeface="Open Sans"/>
                        <a:cs typeface="Open Sans"/>
                        <a:sym typeface="Open Sans"/>
                      </a:endParaRPr>
                    </a:p>
                  </a:txBody>
                  <a:tcPr marL="121900" marR="121900" marT="121900" marB="121900">
                    <a:solidFill>
                      <a:srgbClr val="EFEFEF"/>
                    </a:solidFill>
                  </a:tcPr>
                </a:tc>
                <a:tc>
                  <a:txBody>
                    <a:bodyPr/>
                    <a:lstStyle/>
                    <a:p>
                      <a:pPr marL="0" lvl="0" indent="0" algn="l" rtl="0">
                        <a:spcBef>
                          <a:spcPts val="0"/>
                        </a:spcBef>
                        <a:spcAft>
                          <a:spcPts val="0"/>
                        </a:spcAft>
                        <a:buNone/>
                      </a:pPr>
                      <a:r>
                        <a:rPr lang="es" sz="2400">
                          <a:latin typeface="Open Sans"/>
                          <a:ea typeface="Open Sans"/>
                          <a:cs typeface="Open Sans"/>
                          <a:sym typeface="Open Sans"/>
                        </a:rPr>
                        <a:t>Kingston HyperX Fury RGB DDR4 PC4-25600 (3200MHz)</a:t>
                      </a:r>
                      <a:endParaRPr sz="2400">
                        <a:latin typeface="Open Sans"/>
                        <a:ea typeface="Open Sans"/>
                        <a:cs typeface="Open Sans"/>
                        <a:sym typeface="Open Sans"/>
                      </a:endParaRPr>
                    </a:p>
                  </a:txBody>
                  <a:tcPr marL="121900" marR="121900" marT="121900" marB="121900">
                    <a:solidFill>
                      <a:srgbClr val="EFEFEF"/>
                    </a:solidFill>
                  </a:tcPr>
                </a:tc>
                <a:extLst>
                  <a:ext uri="{0D108BD9-81ED-4DB2-BD59-A6C34878D82A}">
                    <a16:rowId xmlns:a16="http://schemas.microsoft.com/office/drawing/2014/main" val="10002"/>
                  </a:ext>
                </a:extLst>
              </a:tr>
              <a:tr h="975320">
                <a:tc>
                  <a:txBody>
                    <a:bodyPr/>
                    <a:lstStyle/>
                    <a:p>
                      <a:pPr marL="0" lvl="0" indent="0" algn="l" rtl="0">
                        <a:spcBef>
                          <a:spcPts val="0"/>
                        </a:spcBef>
                        <a:spcAft>
                          <a:spcPts val="0"/>
                        </a:spcAft>
                        <a:buNone/>
                      </a:pPr>
                      <a:r>
                        <a:rPr lang="es" sz="2400">
                          <a:latin typeface="Open Sans"/>
                          <a:ea typeface="Open Sans"/>
                          <a:cs typeface="Open Sans"/>
                          <a:sym typeface="Open Sans"/>
                        </a:rPr>
                        <a:t>Memoria secundaria</a:t>
                      </a:r>
                      <a:endParaRPr sz="2400">
                        <a:latin typeface="Open Sans"/>
                        <a:ea typeface="Open Sans"/>
                        <a:cs typeface="Open Sans"/>
                        <a:sym typeface="Open Sans"/>
                      </a:endParaRPr>
                    </a:p>
                  </a:txBody>
                  <a:tcPr marL="121900" marR="121900" marT="121900" marB="121900">
                    <a:solidFill>
                      <a:schemeClr val="lt1"/>
                    </a:solidFill>
                  </a:tcPr>
                </a:tc>
                <a:tc>
                  <a:txBody>
                    <a:bodyPr/>
                    <a:lstStyle/>
                    <a:p>
                      <a:pPr marL="0" lvl="0" indent="0" algn="l" rtl="0">
                        <a:spcBef>
                          <a:spcPts val="0"/>
                        </a:spcBef>
                        <a:spcAft>
                          <a:spcPts val="0"/>
                        </a:spcAft>
                        <a:buNone/>
                      </a:pPr>
                      <a:r>
                        <a:rPr lang="es" sz="2400">
                          <a:latin typeface="Open Sans"/>
                          <a:ea typeface="Open Sans"/>
                          <a:cs typeface="Open Sans"/>
                          <a:sym typeface="Open Sans"/>
                        </a:rPr>
                        <a:t>Disco sólido SSD interno Crucial CT2000P2SSD8 2TB</a:t>
                      </a:r>
                      <a:endParaRPr sz="2400">
                        <a:latin typeface="Open Sans"/>
                        <a:ea typeface="Open Sans"/>
                        <a:cs typeface="Open Sans"/>
                        <a:sym typeface="Open Sans"/>
                      </a:endParaRPr>
                    </a:p>
                  </a:txBody>
                  <a:tcPr marL="121900" marR="121900" marT="121900" marB="121900">
                    <a:solidFill>
                      <a:schemeClr val="lt1"/>
                    </a:solidFill>
                  </a:tcPr>
                </a:tc>
                <a:extLst>
                  <a:ext uri="{0D108BD9-81ED-4DB2-BD59-A6C34878D82A}">
                    <a16:rowId xmlns:a16="http://schemas.microsoft.com/office/drawing/2014/main" val="10003"/>
                  </a:ext>
                </a:extLst>
              </a:tr>
              <a:tr h="975320">
                <a:tc>
                  <a:txBody>
                    <a:bodyPr/>
                    <a:lstStyle/>
                    <a:p>
                      <a:pPr marL="0" lvl="0" indent="0" algn="l" rtl="0">
                        <a:spcBef>
                          <a:spcPts val="0"/>
                        </a:spcBef>
                        <a:spcAft>
                          <a:spcPts val="0"/>
                        </a:spcAft>
                        <a:buNone/>
                      </a:pPr>
                      <a:r>
                        <a:rPr lang="es" sz="2400">
                          <a:latin typeface="Open Sans"/>
                          <a:ea typeface="Open Sans"/>
                          <a:cs typeface="Open Sans"/>
                          <a:sym typeface="Open Sans"/>
                        </a:rPr>
                        <a:t>GPU</a:t>
                      </a:r>
                      <a:endParaRPr sz="2400">
                        <a:latin typeface="Open Sans"/>
                        <a:ea typeface="Open Sans"/>
                        <a:cs typeface="Open Sans"/>
                        <a:sym typeface="Open Sans"/>
                      </a:endParaRPr>
                    </a:p>
                  </a:txBody>
                  <a:tcPr marL="121900" marR="121900" marT="121900" marB="121900">
                    <a:solidFill>
                      <a:srgbClr val="EFEFEF"/>
                    </a:solidFill>
                  </a:tcPr>
                </a:tc>
                <a:tc>
                  <a:txBody>
                    <a:bodyPr/>
                    <a:lstStyle/>
                    <a:p>
                      <a:pPr marL="0" lvl="0" indent="0" algn="l" rtl="0">
                        <a:spcBef>
                          <a:spcPts val="0"/>
                        </a:spcBef>
                        <a:spcAft>
                          <a:spcPts val="0"/>
                        </a:spcAft>
                        <a:buNone/>
                      </a:pPr>
                      <a:r>
                        <a:rPr lang="es" sz="2400">
                          <a:latin typeface="Open Sans"/>
                          <a:ea typeface="Open Sans"/>
                          <a:cs typeface="Open Sans"/>
                          <a:sym typeface="Open Sans"/>
                        </a:rPr>
                        <a:t>Tarjeta de Video AMD Radeon RX 6700 XT Gigabyte GAMING OC 12G</a:t>
                      </a:r>
                      <a:endParaRPr sz="2400">
                        <a:latin typeface="Open Sans"/>
                        <a:ea typeface="Open Sans"/>
                        <a:cs typeface="Open Sans"/>
                        <a:sym typeface="Open Sans"/>
                      </a:endParaRPr>
                    </a:p>
                  </a:txBody>
                  <a:tcPr marL="121900" marR="121900" marT="121900" marB="121900">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7"/>
          <p:cNvSpPr txBox="1"/>
          <p:nvPr/>
        </p:nvSpPr>
        <p:spPr>
          <a:xfrm>
            <a:off x="848433" y="810700"/>
            <a:ext cx="10238800" cy="1138800"/>
          </a:xfrm>
          <a:prstGeom prst="rect">
            <a:avLst/>
          </a:prstGeom>
          <a:noFill/>
          <a:ln>
            <a:noFill/>
          </a:ln>
        </p:spPr>
        <p:txBody>
          <a:bodyPr spcFirstLastPara="1" wrap="square" lIns="109700" tIns="54833" rIns="109700" bIns="54833" anchor="ctr" anchorCtr="0">
            <a:noAutofit/>
          </a:bodyPr>
          <a:lstStyle/>
          <a:p>
            <a:pPr>
              <a:lnSpc>
                <a:spcPct val="90000"/>
              </a:lnSpc>
            </a:pPr>
            <a:r>
              <a:rPr lang="es" sz="4000" b="1">
                <a:solidFill>
                  <a:srgbClr val="EC183F"/>
                </a:solidFill>
                <a:latin typeface="Rajdhani"/>
                <a:ea typeface="Rajdhani"/>
                <a:cs typeface="Rajdhani"/>
                <a:sym typeface="Rajdhani"/>
              </a:rPr>
              <a:t>Gama alta - AMD</a:t>
            </a:r>
            <a:endParaRPr sz="4000" b="1">
              <a:solidFill>
                <a:srgbClr val="EC183F"/>
              </a:solidFill>
              <a:latin typeface="Rajdhani"/>
              <a:ea typeface="Rajdhani"/>
              <a:cs typeface="Rajdhani"/>
              <a:sym typeface="Rajdhani"/>
            </a:endParaRPr>
          </a:p>
        </p:txBody>
      </p:sp>
      <p:sp>
        <p:nvSpPr>
          <p:cNvPr id="226" name="Google Shape;226;p47"/>
          <p:cNvSpPr txBox="1"/>
          <p:nvPr/>
        </p:nvSpPr>
        <p:spPr>
          <a:xfrm>
            <a:off x="1075267" y="2045767"/>
            <a:ext cx="4820000" cy="4018000"/>
          </a:xfrm>
          <a:prstGeom prst="rect">
            <a:avLst/>
          </a:prstGeom>
          <a:noFill/>
          <a:ln>
            <a:noFill/>
          </a:ln>
        </p:spPr>
        <p:txBody>
          <a:bodyPr spcFirstLastPara="1" wrap="square" lIns="121900" tIns="60933" rIns="121900" bIns="60933" anchor="t" anchorCtr="0">
            <a:noAutofit/>
          </a:bodyPr>
          <a:lstStyle/>
          <a:p>
            <a:pPr>
              <a:lnSpc>
                <a:spcPct val="150000"/>
              </a:lnSpc>
            </a:pPr>
            <a:endParaRPr sz="2133">
              <a:solidFill>
                <a:srgbClr val="434343"/>
              </a:solidFill>
              <a:latin typeface="Open Sans"/>
              <a:ea typeface="Open Sans"/>
              <a:cs typeface="Open Sans"/>
              <a:sym typeface="Open Sans"/>
            </a:endParaRPr>
          </a:p>
        </p:txBody>
      </p:sp>
      <p:sp>
        <p:nvSpPr>
          <p:cNvPr id="227" name="Google Shape;227;p47"/>
          <p:cNvSpPr txBox="1"/>
          <p:nvPr/>
        </p:nvSpPr>
        <p:spPr>
          <a:xfrm>
            <a:off x="1360867" y="2345700"/>
            <a:ext cx="3993200" cy="615513"/>
          </a:xfrm>
          <a:prstGeom prst="rect">
            <a:avLst/>
          </a:prstGeom>
          <a:noFill/>
          <a:ln>
            <a:noFill/>
          </a:ln>
        </p:spPr>
        <p:txBody>
          <a:bodyPr spcFirstLastPara="1" wrap="square" lIns="121900" tIns="121900" rIns="121900" bIns="121900" anchor="t" anchorCtr="0">
            <a:spAutoFit/>
          </a:bodyPr>
          <a:lstStyle/>
          <a:p>
            <a:endParaRPr sz="2400"/>
          </a:p>
        </p:txBody>
      </p:sp>
      <p:graphicFrame>
        <p:nvGraphicFramePr>
          <p:cNvPr id="228" name="Google Shape;228;p47"/>
          <p:cNvGraphicFramePr/>
          <p:nvPr/>
        </p:nvGraphicFramePr>
        <p:xfrm>
          <a:off x="1270000" y="2413000"/>
          <a:ext cx="9652000" cy="2925880"/>
        </p:xfrm>
        <a:graphic>
          <a:graphicData uri="http://schemas.openxmlformats.org/drawingml/2006/table">
            <a:tbl>
              <a:tblPr>
                <a:noFill/>
              </a:tblPr>
              <a:tblGrid>
                <a:gridCol w="2559200">
                  <a:extLst>
                    <a:ext uri="{9D8B030D-6E8A-4147-A177-3AD203B41FA5}">
                      <a16:colId xmlns:a16="http://schemas.microsoft.com/office/drawing/2014/main" val="20000"/>
                    </a:ext>
                  </a:extLst>
                </a:gridCol>
                <a:gridCol w="70928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s" sz="2400">
                          <a:latin typeface="Open Sans"/>
                          <a:ea typeface="Open Sans"/>
                          <a:cs typeface="Open Sans"/>
                          <a:sym typeface="Open Sans"/>
                        </a:rPr>
                        <a:t>Procesador</a:t>
                      </a:r>
                      <a:endParaRPr sz="2400">
                        <a:latin typeface="Open Sans"/>
                        <a:ea typeface="Open Sans"/>
                        <a:cs typeface="Open Sans"/>
                        <a:sym typeface="Open Sans"/>
                      </a:endParaRPr>
                    </a:p>
                  </a:txBody>
                  <a:tcPr marL="121900" marR="121900" marT="121900" marB="121900">
                    <a:solidFill>
                      <a:srgbClr val="EFEFEF"/>
                    </a:solidFill>
                  </a:tcPr>
                </a:tc>
                <a:tc>
                  <a:txBody>
                    <a:bodyPr/>
                    <a:lstStyle/>
                    <a:p>
                      <a:pPr marL="0" lvl="0" indent="0" algn="l" rtl="0">
                        <a:spcBef>
                          <a:spcPts val="0"/>
                        </a:spcBef>
                        <a:spcAft>
                          <a:spcPts val="0"/>
                        </a:spcAft>
                        <a:buNone/>
                      </a:pPr>
                      <a:r>
                        <a:rPr lang="es" sz="2400">
                          <a:latin typeface="Open Sans"/>
                          <a:ea typeface="Open Sans"/>
                          <a:cs typeface="Open Sans"/>
                          <a:sym typeface="Open Sans"/>
                        </a:rPr>
                        <a:t>Amd Ryzen 7 3800xt</a:t>
                      </a:r>
                      <a:endParaRPr sz="2400">
                        <a:latin typeface="Open Sans"/>
                        <a:ea typeface="Open Sans"/>
                        <a:cs typeface="Open Sans"/>
                        <a:sym typeface="Open Sans"/>
                      </a:endParaRPr>
                    </a:p>
                  </a:txBody>
                  <a:tcPr marL="121900" marR="121900" marT="121900" marB="121900">
                    <a:solidFill>
                      <a:srgbClr val="EFEFEF"/>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s" sz="2400">
                          <a:latin typeface="Open Sans"/>
                          <a:ea typeface="Open Sans"/>
                          <a:cs typeface="Open Sans"/>
                          <a:sym typeface="Open Sans"/>
                        </a:rPr>
                        <a:t>Placa Madre</a:t>
                      </a:r>
                      <a:endParaRPr sz="2400">
                        <a:latin typeface="Open Sans"/>
                        <a:ea typeface="Open Sans"/>
                        <a:cs typeface="Open Sans"/>
                        <a:sym typeface="Open Sans"/>
                      </a:endParaRPr>
                    </a:p>
                  </a:txBody>
                  <a:tcPr marL="121900" marR="121900" marT="121900" marB="121900">
                    <a:solidFill>
                      <a:schemeClr val="lt1"/>
                    </a:solidFill>
                  </a:tcPr>
                </a:tc>
                <a:tc>
                  <a:txBody>
                    <a:bodyPr/>
                    <a:lstStyle/>
                    <a:p>
                      <a:pPr marL="0" lvl="0" indent="0" algn="l" rtl="0">
                        <a:spcBef>
                          <a:spcPts val="0"/>
                        </a:spcBef>
                        <a:spcAft>
                          <a:spcPts val="0"/>
                        </a:spcAft>
                        <a:buNone/>
                      </a:pPr>
                      <a:r>
                        <a:rPr lang="es" sz="2400"/>
                        <a:t>T. Madre ASRock B550 Extreme4, Chipset AMD B550</a:t>
                      </a:r>
                      <a:endParaRPr sz="2400"/>
                    </a:p>
                  </a:txBody>
                  <a:tcPr marL="121900" marR="121900" marT="121900" marB="121900">
                    <a:solidFill>
                      <a:schemeClr val="lt1"/>
                    </a:solidFill>
                  </a:tcPr>
                </a:tc>
                <a:extLst>
                  <a:ext uri="{0D108BD9-81ED-4DB2-BD59-A6C34878D82A}">
                    <a16:rowId xmlns:a16="http://schemas.microsoft.com/office/drawing/2014/main" val="10001"/>
                  </a:ext>
                </a:extLst>
              </a:tr>
              <a:tr h="975320">
                <a:tc>
                  <a:txBody>
                    <a:bodyPr/>
                    <a:lstStyle/>
                    <a:p>
                      <a:pPr marL="0" lvl="0" indent="0" algn="l" rtl="0">
                        <a:spcBef>
                          <a:spcPts val="0"/>
                        </a:spcBef>
                        <a:spcAft>
                          <a:spcPts val="0"/>
                        </a:spcAft>
                        <a:buNone/>
                      </a:pPr>
                      <a:r>
                        <a:rPr lang="es" sz="2400">
                          <a:latin typeface="Open Sans"/>
                          <a:ea typeface="Open Sans"/>
                          <a:cs typeface="Open Sans"/>
                          <a:sym typeface="Open Sans"/>
                        </a:rPr>
                        <a:t>Memoria principal</a:t>
                      </a:r>
                      <a:endParaRPr sz="2400">
                        <a:latin typeface="Open Sans"/>
                        <a:ea typeface="Open Sans"/>
                        <a:cs typeface="Open Sans"/>
                        <a:sym typeface="Open Sans"/>
                      </a:endParaRPr>
                    </a:p>
                  </a:txBody>
                  <a:tcPr marL="121900" marR="121900" marT="121900" marB="121900">
                    <a:solidFill>
                      <a:srgbClr val="EFEFEF"/>
                    </a:solidFill>
                  </a:tcPr>
                </a:tc>
                <a:tc>
                  <a:txBody>
                    <a:bodyPr/>
                    <a:lstStyle/>
                    <a:p>
                      <a:pPr marL="0" lvl="0" indent="0" algn="l" rtl="0">
                        <a:spcBef>
                          <a:spcPts val="0"/>
                        </a:spcBef>
                        <a:spcAft>
                          <a:spcPts val="0"/>
                        </a:spcAft>
                        <a:buNone/>
                      </a:pPr>
                      <a:r>
                        <a:rPr lang="es" sz="2400"/>
                        <a:t>Kingston HyperX Fury RGB DDR4 PC4-25600 (3200MHz)</a:t>
                      </a:r>
                      <a:endParaRPr sz="2400"/>
                    </a:p>
                  </a:txBody>
                  <a:tcPr marL="121900" marR="121900" marT="121900" marB="121900">
                    <a:solidFill>
                      <a:srgbClr val="EFEFEF"/>
                    </a:solidFill>
                  </a:tcPr>
                </a:tc>
                <a:extLst>
                  <a:ext uri="{0D108BD9-81ED-4DB2-BD59-A6C34878D82A}">
                    <a16:rowId xmlns:a16="http://schemas.microsoft.com/office/drawing/2014/main" val="10002"/>
                  </a:ext>
                </a:extLst>
              </a:tr>
              <a:tr h="975320">
                <a:tc>
                  <a:txBody>
                    <a:bodyPr/>
                    <a:lstStyle/>
                    <a:p>
                      <a:pPr marL="0" lvl="0" indent="0" algn="l" rtl="0">
                        <a:spcBef>
                          <a:spcPts val="0"/>
                        </a:spcBef>
                        <a:spcAft>
                          <a:spcPts val="0"/>
                        </a:spcAft>
                        <a:buNone/>
                      </a:pPr>
                      <a:r>
                        <a:rPr lang="es" sz="2400">
                          <a:latin typeface="Open Sans"/>
                          <a:ea typeface="Open Sans"/>
                          <a:cs typeface="Open Sans"/>
                          <a:sym typeface="Open Sans"/>
                        </a:rPr>
                        <a:t>Memoria secundaria</a:t>
                      </a:r>
                      <a:endParaRPr sz="2400">
                        <a:latin typeface="Open Sans"/>
                        <a:ea typeface="Open Sans"/>
                        <a:cs typeface="Open Sans"/>
                        <a:sym typeface="Open Sans"/>
                      </a:endParaRPr>
                    </a:p>
                  </a:txBody>
                  <a:tcPr marL="121900" marR="121900" marT="121900" marB="121900">
                    <a:solidFill>
                      <a:schemeClr val="lt1"/>
                    </a:solidFill>
                  </a:tcPr>
                </a:tc>
                <a:tc>
                  <a:txBody>
                    <a:bodyPr/>
                    <a:lstStyle/>
                    <a:p>
                      <a:pPr marL="0" lvl="0" indent="0" algn="l" rtl="0">
                        <a:spcBef>
                          <a:spcPts val="0"/>
                        </a:spcBef>
                        <a:spcAft>
                          <a:spcPts val="0"/>
                        </a:spcAft>
                        <a:buNone/>
                      </a:pPr>
                      <a:r>
                        <a:rPr lang="es" sz="2400"/>
                        <a:t>Disco sólido SSD interno Crucial CT2000P2SSD8 2TB</a:t>
                      </a:r>
                      <a:endParaRPr sz="2400"/>
                    </a:p>
                  </a:txBody>
                  <a:tcPr marL="121900" marR="121900" marT="121900" marB="121900">
                    <a:solidFill>
                      <a:schemeClr val="lt1"/>
                    </a:solidFill>
                  </a:tcPr>
                </a:tc>
                <a:extLst>
                  <a:ext uri="{0D108BD9-81ED-4DB2-BD59-A6C34878D82A}">
                    <a16:rowId xmlns:a16="http://schemas.microsoft.com/office/drawing/2014/main" val="10003"/>
                  </a:ext>
                </a:extLst>
              </a:tr>
              <a:tr h="975320">
                <a:tc>
                  <a:txBody>
                    <a:bodyPr/>
                    <a:lstStyle/>
                    <a:p>
                      <a:pPr marL="0" lvl="0" indent="0" algn="l" rtl="0">
                        <a:spcBef>
                          <a:spcPts val="0"/>
                        </a:spcBef>
                        <a:spcAft>
                          <a:spcPts val="0"/>
                        </a:spcAft>
                        <a:buNone/>
                      </a:pPr>
                      <a:r>
                        <a:rPr lang="es" sz="2400">
                          <a:latin typeface="Open Sans"/>
                          <a:ea typeface="Open Sans"/>
                          <a:cs typeface="Open Sans"/>
                          <a:sym typeface="Open Sans"/>
                        </a:rPr>
                        <a:t>GPU</a:t>
                      </a:r>
                      <a:endParaRPr sz="2400">
                        <a:latin typeface="Open Sans"/>
                        <a:ea typeface="Open Sans"/>
                        <a:cs typeface="Open Sans"/>
                        <a:sym typeface="Open Sans"/>
                      </a:endParaRPr>
                    </a:p>
                  </a:txBody>
                  <a:tcPr marL="121900" marR="121900" marT="121900" marB="121900">
                    <a:solidFill>
                      <a:srgbClr val="EFEFEF"/>
                    </a:solidFill>
                  </a:tcPr>
                </a:tc>
                <a:tc>
                  <a:txBody>
                    <a:bodyPr/>
                    <a:lstStyle/>
                    <a:p>
                      <a:pPr marL="0" lvl="0" indent="0" algn="l" rtl="0">
                        <a:spcBef>
                          <a:spcPts val="0"/>
                        </a:spcBef>
                        <a:spcAft>
                          <a:spcPts val="0"/>
                        </a:spcAft>
                        <a:buNone/>
                      </a:pPr>
                      <a:r>
                        <a:rPr lang="es" sz="2400"/>
                        <a:t>Tarjeta de Video AMD Radeon RX 6700 XT Gigabyte GAMING OC 12G</a:t>
                      </a:r>
                      <a:endParaRPr sz="2400"/>
                    </a:p>
                  </a:txBody>
                  <a:tcPr marL="121900" marR="121900" marT="121900" marB="121900">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0"/>
          <p:cNvSpPr txBox="1"/>
          <p:nvPr/>
        </p:nvSpPr>
        <p:spPr>
          <a:xfrm>
            <a:off x="5196733" y="2037300"/>
            <a:ext cx="6475200" cy="4089600"/>
          </a:xfrm>
          <a:prstGeom prst="rect">
            <a:avLst/>
          </a:prstGeom>
          <a:noFill/>
          <a:ln>
            <a:noFill/>
          </a:ln>
        </p:spPr>
        <p:txBody>
          <a:bodyPr spcFirstLastPara="1" wrap="square" lIns="121900" tIns="60933" rIns="121900" bIns="60933" anchor="ctr" anchorCtr="0">
            <a:noAutofit/>
          </a:bodyPr>
          <a:lstStyle/>
          <a:p>
            <a:pPr marL="609585" indent="-474121">
              <a:lnSpc>
                <a:spcPct val="130000"/>
              </a:lnSpc>
              <a:buClr>
                <a:srgbClr val="434343"/>
              </a:buClr>
              <a:buSzPts val="2000"/>
              <a:buFont typeface="Open Sans"/>
              <a:buAutoNum type="arabicPeriod"/>
            </a:pPr>
            <a:r>
              <a:rPr lang="es" sz="2667" b="1" u="sng">
                <a:solidFill>
                  <a:schemeClr val="hlink"/>
                </a:solidFill>
                <a:latin typeface="Open Sans"/>
                <a:ea typeface="Open Sans"/>
                <a:cs typeface="Open Sans"/>
                <a:sym typeface="Open Sans"/>
                <a:hlinkClick r:id="" action="ppaction://hlinkshowjump?jump=nextslide"/>
              </a:rPr>
              <a:t>Consigna</a:t>
            </a:r>
            <a:endParaRPr sz="2667" b="1">
              <a:solidFill>
                <a:srgbClr val="434343"/>
              </a:solidFill>
              <a:latin typeface="Open Sans"/>
              <a:ea typeface="Open Sans"/>
              <a:cs typeface="Open Sans"/>
              <a:sym typeface="Open Sans"/>
            </a:endParaRPr>
          </a:p>
          <a:p>
            <a:pPr marL="609585" indent="-474121">
              <a:lnSpc>
                <a:spcPct val="130000"/>
              </a:lnSpc>
              <a:buClr>
                <a:srgbClr val="434343"/>
              </a:buClr>
              <a:buSzPts val="2000"/>
              <a:buFont typeface="Open Sans"/>
              <a:buAutoNum type="arabicPeriod"/>
            </a:pPr>
            <a:r>
              <a:rPr lang="es" sz="2667" b="1" u="sng">
                <a:solidFill>
                  <a:schemeClr val="hlink"/>
                </a:solidFill>
                <a:latin typeface="Open Sans"/>
                <a:ea typeface="Open Sans"/>
                <a:cs typeface="Open Sans"/>
                <a:sym typeface="Open Sans"/>
                <a:hlinkClick r:id="rId3" action="ppaction://hlinksldjump"/>
              </a:rPr>
              <a:t>Detalles</a:t>
            </a:r>
            <a:endParaRPr sz="2667" b="1">
              <a:solidFill>
                <a:srgbClr val="434343"/>
              </a:solidFill>
              <a:latin typeface="Open Sans"/>
              <a:ea typeface="Open Sans"/>
              <a:cs typeface="Open Sans"/>
              <a:sym typeface="Open Sans"/>
            </a:endParaRPr>
          </a:p>
          <a:p>
            <a:pPr marL="609585" indent="-474121">
              <a:lnSpc>
                <a:spcPct val="130000"/>
              </a:lnSpc>
              <a:buClr>
                <a:srgbClr val="434343"/>
              </a:buClr>
              <a:buSzPts val="2000"/>
              <a:buFont typeface="Open Sans"/>
              <a:buAutoNum type="arabicPeriod"/>
            </a:pPr>
            <a:r>
              <a:rPr lang="es" sz="2667" b="1" u="sng">
                <a:solidFill>
                  <a:schemeClr val="hlink"/>
                </a:solidFill>
                <a:latin typeface="Open Sans"/>
                <a:ea typeface="Open Sans"/>
                <a:cs typeface="Open Sans"/>
                <a:sym typeface="Open Sans"/>
                <a:hlinkClick r:id="rId4" action="ppaction://hlinksldjump"/>
              </a:rPr>
              <a:t>Especificaciones de equipos</a:t>
            </a:r>
            <a:endParaRPr sz="2667" b="1">
              <a:solidFill>
                <a:srgbClr val="434343"/>
              </a:solidFill>
              <a:latin typeface="Open Sans"/>
              <a:ea typeface="Open Sans"/>
              <a:cs typeface="Open Sans"/>
              <a:sym typeface="Open Sans"/>
            </a:endParaRPr>
          </a:p>
          <a:p>
            <a:pPr marL="609585" indent="-474121">
              <a:lnSpc>
                <a:spcPct val="130000"/>
              </a:lnSpc>
              <a:buClr>
                <a:srgbClr val="434343"/>
              </a:buClr>
              <a:buSzPts val="2000"/>
              <a:buFont typeface="Open Sans"/>
              <a:buAutoNum type="arabicPeriod"/>
            </a:pPr>
            <a:r>
              <a:rPr lang="es" sz="2667" b="1" u="sng">
                <a:solidFill>
                  <a:schemeClr val="hlink"/>
                </a:solidFill>
                <a:latin typeface="Open Sans"/>
                <a:ea typeface="Open Sans"/>
                <a:cs typeface="Open Sans"/>
                <a:sym typeface="Open Sans"/>
                <a:hlinkClick r:id="rId5" action="ppaction://hlinksldjump"/>
              </a:rPr>
              <a:t>Entrega</a:t>
            </a:r>
            <a:endParaRPr sz="2667" b="1">
              <a:solidFill>
                <a:srgbClr val="434343"/>
              </a:solidFill>
              <a:latin typeface="Open Sans"/>
              <a:ea typeface="Open Sans"/>
              <a:cs typeface="Open Sans"/>
              <a:sym typeface="Open Sans"/>
            </a:endParaRPr>
          </a:p>
          <a:p>
            <a:pPr marL="609585">
              <a:lnSpc>
                <a:spcPct val="130000"/>
              </a:lnSpc>
            </a:pPr>
            <a:endParaRPr sz="2667" b="1">
              <a:solidFill>
                <a:srgbClr val="434343"/>
              </a:solidFill>
              <a:latin typeface="Rajdhani"/>
              <a:ea typeface="Rajdhani"/>
              <a:cs typeface="Rajdhani"/>
              <a:sym typeface="Rajdhani"/>
            </a:endParaRPr>
          </a:p>
        </p:txBody>
      </p:sp>
      <p:sp>
        <p:nvSpPr>
          <p:cNvPr id="93" name="Google Shape;93;p30"/>
          <p:cNvSpPr txBox="1"/>
          <p:nvPr/>
        </p:nvSpPr>
        <p:spPr>
          <a:xfrm>
            <a:off x="2230600" y="3257092"/>
            <a:ext cx="2120400" cy="1124000"/>
          </a:xfrm>
          <a:prstGeom prst="rect">
            <a:avLst/>
          </a:prstGeom>
          <a:noFill/>
          <a:ln>
            <a:noFill/>
          </a:ln>
        </p:spPr>
        <p:txBody>
          <a:bodyPr spcFirstLastPara="1" wrap="square" lIns="121900" tIns="60933" rIns="121900" bIns="60933" anchor="ctr" anchorCtr="0">
            <a:noAutofit/>
          </a:bodyPr>
          <a:lstStyle/>
          <a:p>
            <a:pPr>
              <a:lnSpc>
                <a:spcPct val="90000"/>
              </a:lnSpc>
            </a:pPr>
            <a:r>
              <a:rPr lang="es" sz="4133" b="1">
                <a:solidFill>
                  <a:srgbClr val="EC183F"/>
                </a:solidFill>
                <a:latin typeface="Rajdhani"/>
                <a:ea typeface="Rajdhani"/>
                <a:cs typeface="Rajdhani"/>
                <a:sym typeface="Rajdhani"/>
              </a:rPr>
              <a:t>Índice</a:t>
            </a:r>
            <a:endParaRPr sz="3600" b="1">
              <a:solidFill>
                <a:srgbClr val="EC183F"/>
              </a:solidFill>
              <a:latin typeface="Rajdhani"/>
              <a:ea typeface="Rajdhani"/>
              <a:cs typeface="Rajdhani"/>
              <a:sym typeface="Rajdhani"/>
            </a:endParaRPr>
          </a:p>
        </p:txBody>
      </p:sp>
      <p:cxnSp>
        <p:nvCxnSpPr>
          <p:cNvPr id="94" name="Google Shape;94;p30"/>
          <p:cNvCxnSpPr/>
          <p:nvPr/>
        </p:nvCxnSpPr>
        <p:spPr>
          <a:xfrm flipH="1">
            <a:off x="4790333" y="1879167"/>
            <a:ext cx="25200" cy="4044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8"/>
          <p:cNvSpPr txBox="1"/>
          <p:nvPr/>
        </p:nvSpPr>
        <p:spPr>
          <a:xfrm>
            <a:off x="858400" y="810700"/>
            <a:ext cx="10238800" cy="1138800"/>
          </a:xfrm>
          <a:prstGeom prst="rect">
            <a:avLst/>
          </a:prstGeom>
          <a:noFill/>
          <a:ln>
            <a:noFill/>
          </a:ln>
        </p:spPr>
        <p:txBody>
          <a:bodyPr spcFirstLastPara="1" wrap="square" lIns="109700" tIns="54833" rIns="109700" bIns="54833" anchor="ctr" anchorCtr="0">
            <a:noAutofit/>
          </a:bodyPr>
          <a:lstStyle/>
          <a:p>
            <a:pPr>
              <a:lnSpc>
                <a:spcPct val="90000"/>
              </a:lnSpc>
            </a:pPr>
            <a:r>
              <a:rPr lang="es" sz="4000" b="1">
                <a:solidFill>
                  <a:srgbClr val="EC183F"/>
                </a:solidFill>
                <a:latin typeface="Rajdhani"/>
                <a:ea typeface="Rajdhani"/>
                <a:cs typeface="Rajdhani"/>
                <a:sym typeface="Rajdhani"/>
              </a:rPr>
              <a:t>Gama alta</a:t>
            </a:r>
            <a:endParaRPr sz="4000" b="1">
              <a:solidFill>
                <a:srgbClr val="EC183F"/>
              </a:solidFill>
              <a:latin typeface="Rajdhani"/>
              <a:ea typeface="Rajdhani"/>
              <a:cs typeface="Rajdhani"/>
              <a:sym typeface="Rajdhani"/>
            </a:endParaRPr>
          </a:p>
        </p:txBody>
      </p:sp>
      <p:sp>
        <p:nvSpPr>
          <p:cNvPr id="234" name="Google Shape;234;p48"/>
          <p:cNvSpPr txBox="1"/>
          <p:nvPr/>
        </p:nvSpPr>
        <p:spPr>
          <a:xfrm>
            <a:off x="872067" y="2045767"/>
            <a:ext cx="4820000" cy="4018000"/>
          </a:xfrm>
          <a:prstGeom prst="rect">
            <a:avLst/>
          </a:prstGeom>
          <a:noFill/>
          <a:ln>
            <a:noFill/>
          </a:ln>
        </p:spPr>
        <p:txBody>
          <a:bodyPr spcFirstLastPara="1" wrap="square" lIns="121900" tIns="60933" rIns="121900" bIns="60933" anchor="t" anchorCtr="0">
            <a:noAutofit/>
          </a:bodyPr>
          <a:lstStyle/>
          <a:p>
            <a:pPr>
              <a:lnSpc>
                <a:spcPct val="150000"/>
              </a:lnSpc>
            </a:pPr>
            <a:endParaRPr sz="2133">
              <a:solidFill>
                <a:srgbClr val="434343"/>
              </a:solidFill>
              <a:latin typeface="Open Sans"/>
              <a:ea typeface="Open Sans"/>
              <a:cs typeface="Open Sans"/>
              <a:sym typeface="Open Sans"/>
            </a:endParaRPr>
          </a:p>
        </p:txBody>
      </p:sp>
      <p:sp>
        <p:nvSpPr>
          <p:cNvPr id="235" name="Google Shape;235;p48"/>
          <p:cNvSpPr txBox="1"/>
          <p:nvPr/>
        </p:nvSpPr>
        <p:spPr>
          <a:xfrm>
            <a:off x="1157667" y="2345700"/>
            <a:ext cx="3993200" cy="615513"/>
          </a:xfrm>
          <a:prstGeom prst="rect">
            <a:avLst/>
          </a:prstGeom>
          <a:noFill/>
          <a:ln>
            <a:noFill/>
          </a:ln>
        </p:spPr>
        <p:txBody>
          <a:bodyPr spcFirstLastPara="1" wrap="square" lIns="121900" tIns="121900" rIns="121900" bIns="121900" anchor="t" anchorCtr="0">
            <a:spAutoFit/>
          </a:bodyPr>
          <a:lstStyle/>
          <a:p>
            <a:endParaRPr sz="2400"/>
          </a:p>
        </p:txBody>
      </p:sp>
      <p:graphicFrame>
        <p:nvGraphicFramePr>
          <p:cNvPr id="236" name="Google Shape;236;p48"/>
          <p:cNvGraphicFramePr/>
          <p:nvPr/>
        </p:nvGraphicFramePr>
        <p:xfrm>
          <a:off x="1270000" y="2819400"/>
          <a:ext cx="9652000" cy="3515160"/>
        </p:xfrm>
        <a:graphic>
          <a:graphicData uri="http://schemas.openxmlformats.org/drawingml/2006/table">
            <a:tbl>
              <a:tblPr>
                <a:noFill/>
              </a:tblPr>
              <a:tblGrid>
                <a:gridCol w="2596800">
                  <a:extLst>
                    <a:ext uri="{9D8B030D-6E8A-4147-A177-3AD203B41FA5}">
                      <a16:colId xmlns:a16="http://schemas.microsoft.com/office/drawing/2014/main" val="20000"/>
                    </a:ext>
                  </a:extLst>
                </a:gridCol>
                <a:gridCol w="7055200">
                  <a:extLst>
                    <a:ext uri="{9D8B030D-6E8A-4147-A177-3AD203B41FA5}">
                      <a16:colId xmlns:a16="http://schemas.microsoft.com/office/drawing/2014/main" val="20001"/>
                    </a:ext>
                  </a:extLst>
                </a:gridCol>
              </a:tblGrid>
              <a:tr h="914360">
                <a:tc>
                  <a:txBody>
                    <a:bodyPr/>
                    <a:lstStyle/>
                    <a:p>
                      <a:pPr marL="0" lvl="0" indent="0" algn="l" rtl="0">
                        <a:spcBef>
                          <a:spcPts val="0"/>
                        </a:spcBef>
                        <a:spcAft>
                          <a:spcPts val="0"/>
                        </a:spcAft>
                        <a:buNone/>
                      </a:pPr>
                      <a:r>
                        <a:rPr lang="es" sz="2400">
                          <a:latin typeface="Open Sans"/>
                          <a:ea typeface="Open Sans"/>
                          <a:cs typeface="Open Sans"/>
                          <a:sym typeface="Open Sans"/>
                        </a:rPr>
                        <a:t>Procesador</a:t>
                      </a:r>
                      <a:endParaRPr sz="2400">
                        <a:latin typeface="Open Sans"/>
                        <a:ea typeface="Open Sans"/>
                        <a:cs typeface="Open Sans"/>
                        <a:sym typeface="Open Sans"/>
                      </a:endParaRPr>
                    </a:p>
                  </a:txBody>
                  <a:tcPr marL="121900" marR="121900" marT="121900" marB="121900">
                    <a:solidFill>
                      <a:srgbClr val="EFEFEF"/>
                    </a:solidFill>
                  </a:tcPr>
                </a:tc>
                <a:tc>
                  <a:txBody>
                    <a:bodyPr/>
                    <a:lstStyle/>
                    <a:p>
                      <a:pPr marL="0" lvl="0" indent="0" algn="l" rtl="0">
                        <a:spcBef>
                          <a:spcPts val="0"/>
                        </a:spcBef>
                        <a:spcAft>
                          <a:spcPts val="0"/>
                        </a:spcAft>
                        <a:buNone/>
                      </a:pPr>
                      <a:r>
                        <a:rPr lang="es-CO" sz="1500" b="0" i="0" u="none" strike="noStrike" cap="none" dirty="0">
                          <a:solidFill>
                            <a:srgbClr val="000000"/>
                          </a:solidFill>
                          <a:effectLst/>
                          <a:latin typeface="Arial"/>
                          <a:ea typeface="Arial"/>
                          <a:cs typeface="Arial"/>
                          <a:sym typeface="Arial"/>
                        </a:rPr>
                        <a:t>Procesador Intel Core i7-10700K de Décima Generación, 3.8 GHz (hasta 5.1 GHz) con Intel UHD </a:t>
                      </a:r>
                      <a:r>
                        <a:rPr lang="es-CO" sz="1500" b="0" i="0" u="none" strike="noStrike" cap="none" dirty="0" err="1">
                          <a:solidFill>
                            <a:srgbClr val="000000"/>
                          </a:solidFill>
                          <a:effectLst/>
                          <a:latin typeface="Arial"/>
                          <a:ea typeface="Arial"/>
                          <a:cs typeface="Arial"/>
                          <a:sym typeface="Arial"/>
                        </a:rPr>
                        <a:t>Graphics</a:t>
                      </a:r>
                      <a:r>
                        <a:rPr lang="es-CO" sz="1500" b="0" i="0" u="none" strike="noStrike" cap="none" dirty="0">
                          <a:solidFill>
                            <a:srgbClr val="000000"/>
                          </a:solidFill>
                          <a:effectLst/>
                          <a:latin typeface="Arial"/>
                          <a:ea typeface="Arial"/>
                          <a:cs typeface="Arial"/>
                          <a:sym typeface="Arial"/>
                        </a:rPr>
                        <a:t> 630, Socket 1200, Caché 16 MB, </a:t>
                      </a:r>
                      <a:r>
                        <a:rPr lang="es-CO" sz="1500" b="0" i="0" u="none" strike="noStrike" cap="none" dirty="0" err="1">
                          <a:solidFill>
                            <a:srgbClr val="000000"/>
                          </a:solidFill>
                          <a:effectLst/>
                          <a:latin typeface="Arial"/>
                          <a:ea typeface="Arial"/>
                          <a:cs typeface="Arial"/>
                          <a:sym typeface="Arial"/>
                        </a:rPr>
                        <a:t>Octa</a:t>
                      </a:r>
                      <a:r>
                        <a:rPr lang="es-CO" sz="1500" b="0" i="0" u="none" strike="noStrike" cap="none" dirty="0">
                          <a:solidFill>
                            <a:srgbClr val="000000"/>
                          </a:solidFill>
                          <a:effectLst/>
                          <a:latin typeface="Arial"/>
                          <a:ea typeface="Arial"/>
                          <a:cs typeface="Arial"/>
                          <a:sym typeface="Arial"/>
                        </a:rPr>
                        <a:t>-Core, 14nm. (Edición Especial Marvel </a:t>
                      </a:r>
                      <a:r>
                        <a:rPr lang="es-CO" sz="1500" b="0" i="0" u="none" strike="noStrike" cap="none" dirty="0" err="1">
                          <a:solidFill>
                            <a:srgbClr val="000000"/>
                          </a:solidFill>
                          <a:effectLst/>
                          <a:latin typeface="Arial"/>
                          <a:ea typeface="Arial"/>
                          <a:cs typeface="Arial"/>
                          <a:sym typeface="Arial"/>
                        </a:rPr>
                        <a:t>Avengers</a:t>
                      </a:r>
                      <a:r>
                        <a:rPr lang="es-CO" sz="1500" b="0" i="0" u="none" strike="noStrike" cap="none" dirty="0">
                          <a:solidFill>
                            <a:srgbClr val="000000"/>
                          </a:solidFill>
                          <a:effectLst/>
                          <a:latin typeface="Arial"/>
                          <a:ea typeface="Arial"/>
                          <a:cs typeface="Arial"/>
                          <a:sym typeface="Arial"/>
                        </a:rPr>
                        <a:t>).</a:t>
                      </a:r>
                      <a:endParaRPr sz="1500" dirty="0">
                        <a:solidFill>
                          <a:schemeClr val="dk1"/>
                        </a:solidFill>
                        <a:latin typeface="Open Sans"/>
                        <a:ea typeface="Open Sans"/>
                        <a:cs typeface="Open Sans"/>
                        <a:sym typeface="Open Sans"/>
                      </a:endParaRPr>
                    </a:p>
                  </a:txBody>
                  <a:tcPr marL="121900" marR="121900" marT="121900" marB="121900">
                    <a:solidFill>
                      <a:srgbClr val="EFEFEF"/>
                    </a:solidFill>
                  </a:tcPr>
                </a:tc>
                <a:extLst>
                  <a:ext uri="{0D108BD9-81ED-4DB2-BD59-A6C34878D82A}">
                    <a16:rowId xmlns:a16="http://schemas.microsoft.com/office/drawing/2014/main" val="10000"/>
                  </a:ext>
                </a:extLst>
              </a:tr>
              <a:tr h="690840">
                <a:tc>
                  <a:txBody>
                    <a:bodyPr/>
                    <a:lstStyle/>
                    <a:p>
                      <a:pPr marL="0" lvl="0" indent="0" algn="l" rtl="0">
                        <a:spcBef>
                          <a:spcPts val="0"/>
                        </a:spcBef>
                        <a:spcAft>
                          <a:spcPts val="0"/>
                        </a:spcAft>
                        <a:buNone/>
                      </a:pPr>
                      <a:r>
                        <a:rPr lang="es" sz="2400">
                          <a:latin typeface="Open Sans"/>
                          <a:ea typeface="Open Sans"/>
                          <a:cs typeface="Open Sans"/>
                          <a:sym typeface="Open Sans"/>
                        </a:rPr>
                        <a:t>Placa Madre</a:t>
                      </a:r>
                      <a:endParaRPr sz="2400">
                        <a:latin typeface="Open Sans"/>
                        <a:ea typeface="Open Sans"/>
                        <a:cs typeface="Open Sans"/>
                        <a:sym typeface="Open Sans"/>
                      </a:endParaRPr>
                    </a:p>
                  </a:txBody>
                  <a:tcPr marL="121900" marR="121900" marT="121900" marB="121900">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500" b="1" i="0" u="none" strike="noStrike" cap="none" dirty="0">
                          <a:solidFill>
                            <a:srgbClr val="000000"/>
                          </a:solidFill>
                          <a:effectLst/>
                          <a:latin typeface="Arial"/>
                          <a:ea typeface="Arial"/>
                          <a:cs typeface="Arial"/>
                          <a:sym typeface="Arial"/>
                        </a:rPr>
                        <a:t>T. Madre ASUS PRIME B460M-A, Chipset Intel B460, Soporta Intel 10ma Gen. Core i Series</a:t>
                      </a:r>
                    </a:p>
                  </a:txBody>
                  <a:tcPr marL="121900" marR="121900" marT="121900" marB="121900">
                    <a:solidFill>
                      <a:schemeClr val="lt1"/>
                    </a:solidFill>
                  </a:tcPr>
                </a:tc>
                <a:extLst>
                  <a:ext uri="{0D108BD9-81ED-4DB2-BD59-A6C34878D82A}">
                    <a16:rowId xmlns:a16="http://schemas.microsoft.com/office/drawing/2014/main" val="10001"/>
                  </a:ext>
                </a:extLst>
              </a:tr>
              <a:tr h="975320">
                <a:tc>
                  <a:txBody>
                    <a:bodyPr/>
                    <a:lstStyle/>
                    <a:p>
                      <a:pPr marL="0" lvl="0" indent="0" algn="l" rtl="0">
                        <a:spcBef>
                          <a:spcPts val="0"/>
                        </a:spcBef>
                        <a:spcAft>
                          <a:spcPts val="0"/>
                        </a:spcAft>
                        <a:buNone/>
                      </a:pPr>
                      <a:r>
                        <a:rPr lang="es" sz="2400">
                          <a:latin typeface="Open Sans"/>
                          <a:ea typeface="Open Sans"/>
                          <a:cs typeface="Open Sans"/>
                          <a:sym typeface="Open Sans"/>
                        </a:rPr>
                        <a:t>Memoria principal</a:t>
                      </a:r>
                      <a:endParaRPr sz="2400">
                        <a:latin typeface="Open Sans"/>
                        <a:ea typeface="Open Sans"/>
                        <a:cs typeface="Open Sans"/>
                        <a:sym typeface="Open Sans"/>
                      </a:endParaRPr>
                    </a:p>
                  </a:txBody>
                  <a:tcPr marL="121900" marR="121900" marT="121900" marB="121900">
                    <a:solidFill>
                      <a:srgbClr val="EFEFEF"/>
                    </a:solidFill>
                  </a:tcPr>
                </a:tc>
                <a:tc>
                  <a:txBody>
                    <a:bodyPr/>
                    <a:lstStyle/>
                    <a:p>
                      <a:pPr marL="0" lvl="0" indent="0" algn="l" rtl="0">
                        <a:spcBef>
                          <a:spcPts val="0"/>
                        </a:spcBef>
                        <a:spcAft>
                          <a:spcPts val="0"/>
                        </a:spcAft>
                        <a:buNone/>
                      </a:pPr>
                      <a:r>
                        <a:rPr lang="es-CO" sz="1500" b="0" i="0" u="none" strike="noStrike" cap="none" dirty="0">
                          <a:solidFill>
                            <a:srgbClr val="000000"/>
                          </a:solidFill>
                          <a:effectLst/>
                          <a:latin typeface="Arial"/>
                          <a:ea typeface="Arial"/>
                          <a:cs typeface="Arial"/>
                          <a:sym typeface="Arial"/>
                        </a:rPr>
                        <a:t>Kit de Memorias Kingston </a:t>
                      </a:r>
                      <a:r>
                        <a:rPr lang="es-CO" sz="1500" b="0" i="0" u="none" strike="noStrike" cap="none" dirty="0" err="1">
                          <a:solidFill>
                            <a:srgbClr val="000000"/>
                          </a:solidFill>
                          <a:effectLst/>
                          <a:latin typeface="Arial"/>
                          <a:ea typeface="Arial"/>
                          <a:cs typeface="Arial"/>
                          <a:sym typeface="Arial"/>
                        </a:rPr>
                        <a:t>HyperX</a:t>
                      </a:r>
                      <a:r>
                        <a:rPr lang="es-CO" sz="1500" b="0" i="0" u="none" strike="noStrike" cap="none" dirty="0">
                          <a:solidFill>
                            <a:srgbClr val="000000"/>
                          </a:solidFill>
                          <a:effectLst/>
                          <a:latin typeface="Arial"/>
                          <a:ea typeface="Arial"/>
                          <a:cs typeface="Arial"/>
                          <a:sym typeface="Arial"/>
                        </a:rPr>
                        <a:t> </a:t>
                      </a:r>
                      <a:r>
                        <a:rPr lang="es-CO" sz="1500" b="0" i="0" u="none" strike="noStrike" cap="none" dirty="0" err="1">
                          <a:solidFill>
                            <a:srgbClr val="000000"/>
                          </a:solidFill>
                          <a:effectLst/>
                          <a:latin typeface="Arial"/>
                          <a:ea typeface="Arial"/>
                          <a:cs typeface="Arial"/>
                          <a:sym typeface="Arial"/>
                        </a:rPr>
                        <a:t>Fury</a:t>
                      </a:r>
                      <a:r>
                        <a:rPr lang="es-CO" sz="1500" b="0" i="0" u="none" strike="noStrike" cap="none" dirty="0">
                          <a:solidFill>
                            <a:srgbClr val="000000"/>
                          </a:solidFill>
                          <a:effectLst/>
                          <a:latin typeface="Arial"/>
                          <a:ea typeface="Arial"/>
                          <a:cs typeface="Arial"/>
                          <a:sym typeface="Arial"/>
                        </a:rPr>
                        <a:t> DDR4, PC4-24000 (3000MHz), CL15, 16GB (2x8GB).</a:t>
                      </a:r>
                      <a:endParaRPr sz="1500" dirty="0">
                        <a:latin typeface="Open Sans"/>
                        <a:ea typeface="Open Sans"/>
                        <a:cs typeface="Open Sans"/>
                        <a:sym typeface="Open Sans"/>
                      </a:endParaRPr>
                    </a:p>
                  </a:txBody>
                  <a:tcPr marL="121900" marR="121900" marT="121900" marB="121900">
                    <a:solidFill>
                      <a:srgbClr val="EFEFEF"/>
                    </a:solidFill>
                  </a:tcPr>
                </a:tc>
                <a:extLst>
                  <a:ext uri="{0D108BD9-81ED-4DB2-BD59-A6C34878D82A}">
                    <a16:rowId xmlns:a16="http://schemas.microsoft.com/office/drawing/2014/main" val="10002"/>
                  </a:ext>
                </a:extLst>
              </a:tr>
              <a:tr h="975320">
                <a:tc>
                  <a:txBody>
                    <a:bodyPr/>
                    <a:lstStyle/>
                    <a:p>
                      <a:pPr marL="0" lvl="0" indent="0" algn="l" rtl="0">
                        <a:spcBef>
                          <a:spcPts val="0"/>
                        </a:spcBef>
                        <a:spcAft>
                          <a:spcPts val="0"/>
                        </a:spcAft>
                        <a:buNone/>
                      </a:pPr>
                      <a:r>
                        <a:rPr lang="es" sz="2400">
                          <a:latin typeface="Open Sans"/>
                          <a:ea typeface="Open Sans"/>
                          <a:cs typeface="Open Sans"/>
                          <a:sym typeface="Open Sans"/>
                        </a:rPr>
                        <a:t>Memoria secundaria</a:t>
                      </a:r>
                      <a:endParaRPr sz="2400">
                        <a:latin typeface="Open Sans"/>
                        <a:ea typeface="Open Sans"/>
                        <a:cs typeface="Open Sans"/>
                        <a:sym typeface="Open Sans"/>
                      </a:endParaRPr>
                    </a:p>
                  </a:txBody>
                  <a:tcPr marL="121900" marR="121900" marT="121900" marB="121900">
                    <a:solidFill>
                      <a:schemeClr val="lt1"/>
                    </a:solidFill>
                  </a:tcPr>
                </a:tc>
                <a:tc>
                  <a:txBody>
                    <a:bodyPr/>
                    <a:lstStyle/>
                    <a:p>
                      <a:pPr marL="0" lvl="0" indent="0" algn="l" rtl="0">
                        <a:spcBef>
                          <a:spcPts val="0"/>
                        </a:spcBef>
                        <a:spcAft>
                          <a:spcPts val="0"/>
                        </a:spcAft>
                        <a:buNone/>
                      </a:pPr>
                      <a:r>
                        <a:rPr lang="es-CO" sz="1500" b="0" i="0" u="none" strike="noStrike" cap="none" dirty="0">
                          <a:solidFill>
                            <a:srgbClr val="000000"/>
                          </a:solidFill>
                          <a:effectLst/>
                          <a:latin typeface="Arial"/>
                          <a:ea typeface="Arial"/>
                          <a:cs typeface="Arial"/>
                          <a:sym typeface="Arial"/>
                        </a:rPr>
                        <a:t>Unidad de Estado Sólido ADATA Ultimate SU800 de 2TB, 2.5" SATA III(6GB/s).</a:t>
                      </a:r>
                      <a:endParaRPr sz="1500" dirty="0">
                        <a:latin typeface="Open Sans"/>
                        <a:ea typeface="Open Sans"/>
                        <a:cs typeface="Open Sans"/>
                        <a:sym typeface="Open Sans"/>
                      </a:endParaRPr>
                    </a:p>
                  </a:txBody>
                  <a:tcPr marL="121900" marR="121900" marT="121900" marB="121900">
                    <a:solidFill>
                      <a:schemeClr val="lt1"/>
                    </a:solidFill>
                  </a:tcPr>
                </a:tc>
                <a:extLst>
                  <a:ext uri="{0D108BD9-81ED-4DB2-BD59-A6C34878D82A}">
                    <a16:rowId xmlns:a16="http://schemas.microsoft.com/office/drawing/2014/main" val="10003"/>
                  </a:ext>
                </a:extLst>
              </a:tr>
              <a:tr h="690840">
                <a:tc>
                  <a:txBody>
                    <a:bodyPr/>
                    <a:lstStyle/>
                    <a:p>
                      <a:pPr marL="0" lvl="0" indent="0" algn="l" rtl="0">
                        <a:spcBef>
                          <a:spcPts val="0"/>
                        </a:spcBef>
                        <a:spcAft>
                          <a:spcPts val="0"/>
                        </a:spcAft>
                        <a:buNone/>
                      </a:pPr>
                      <a:r>
                        <a:rPr lang="es" sz="2400">
                          <a:latin typeface="Open Sans"/>
                          <a:ea typeface="Open Sans"/>
                          <a:cs typeface="Open Sans"/>
                          <a:sym typeface="Open Sans"/>
                        </a:rPr>
                        <a:t>GPU</a:t>
                      </a:r>
                      <a:endParaRPr sz="2400">
                        <a:latin typeface="Open Sans"/>
                        <a:ea typeface="Open Sans"/>
                        <a:cs typeface="Open Sans"/>
                        <a:sym typeface="Open Sans"/>
                      </a:endParaRPr>
                    </a:p>
                  </a:txBody>
                  <a:tcPr marL="121900" marR="121900" marT="121900" marB="121900">
                    <a:solidFill>
                      <a:srgbClr val="EFEFEF"/>
                    </a:solidFill>
                  </a:tcPr>
                </a:tc>
                <a:tc>
                  <a:txBody>
                    <a:bodyPr/>
                    <a:lstStyle/>
                    <a:p>
                      <a:pPr marL="0" lvl="0" indent="0" algn="l" rtl="0">
                        <a:spcBef>
                          <a:spcPts val="0"/>
                        </a:spcBef>
                        <a:spcAft>
                          <a:spcPts val="0"/>
                        </a:spcAft>
                        <a:buNone/>
                      </a:pPr>
                      <a:r>
                        <a:rPr lang="es-CO" sz="1500" b="0" i="0" u="none" strike="noStrike" cap="none" dirty="0">
                          <a:solidFill>
                            <a:srgbClr val="000000"/>
                          </a:solidFill>
                          <a:effectLst/>
                          <a:latin typeface="Arial"/>
                          <a:ea typeface="Arial"/>
                          <a:cs typeface="Arial"/>
                          <a:sym typeface="Arial"/>
                        </a:rPr>
                        <a:t>Tarjeta de Video AMD Radeon RX 6700 XT MSI GAMING X, 12GB GDDR6, 1xHDMI, 3xDisplayPort, PCI Express x16 4.0</a:t>
                      </a:r>
                      <a:endParaRPr sz="1500" dirty="0">
                        <a:latin typeface="Open Sans"/>
                        <a:ea typeface="Open Sans"/>
                        <a:cs typeface="Open Sans"/>
                        <a:sym typeface="Open Sans"/>
                      </a:endParaRPr>
                    </a:p>
                  </a:txBody>
                  <a:tcPr marL="121900" marR="121900" marT="121900" marB="121900">
                    <a:solidFill>
                      <a:srgbClr val="EFEFEF"/>
                    </a:solidFill>
                  </a:tcPr>
                </a:tc>
                <a:extLst>
                  <a:ext uri="{0D108BD9-81ED-4DB2-BD59-A6C34878D82A}">
                    <a16:rowId xmlns:a16="http://schemas.microsoft.com/office/drawing/2014/main" val="10004"/>
                  </a:ext>
                </a:extLst>
              </a:tr>
            </a:tbl>
          </a:graphicData>
        </a:graphic>
      </p:graphicFrame>
      <p:sp>
        <p:nvSpPr>
          <p:cNvPr id="237" name="Google Shape;237;p48"/>
          <p:cNvSpPr txBox="1"/>
          <p:nvPr/>
        </p:nvSpPr>
        <p:spPr>
          <a:xfrm>
            <a:off x="858400" y="2045767"/>
            <a:ext cx="10760800" cy="367200"/>
          </a:xfrm>
          <a:prstGeom prst="rect">
            <a:avLst/>
          </a:prstGeom>
          <a:noFill/>
          <a:ln>
            <a:noFill/>
          </a:ln>
        </p:spPr>
        <p:txBody>
          <a:bodyPr spcFirstLastPara="1" wrap="square" lIns="121900" tIns="60933" rIns="121900" bIns="60933" anchor="t" anchorCtr="0">
            <a:noAutofit/>
          </a:bodyPr>
          <a:lstStyle/>
          <a:p>
            <a:pPr>
              <a:lnSpc>
                <a:spcPct val="150000"/>
              </a:lnSpc>
              <a:buClr>
                <a:schemeClr val="dk1"/>
              </a:buClr>
              <a:buSzPts val="1100"/>
            </a:pPr>
            <a:r>
              <a:rPr lang="es" sz="2133">
                <a:solidFill>
                  <a:srgbClr val="434343"/>
                </a:solidFill>
                <a:latin typeface="Open Sans"/>
                <a:ea typeface="Open Sans"/>
                <a:cs typeface="Open Sans"/>
                <a:sym typeface="Open Sans"/>
              </a:rPr>
              <a:t>Esta computadora debe ser armada a libre criterio del estudiante.</a:t>
            </a:r>
            <a:endParaRPr sz="2133">
              <a:solidFill>
                <a:srgbClr val="434343"/>
              </a:solidFill>
              <a:latin typeface="Open Sans"/>
              <a:ea typeface="Open Sans"/>
              <a:cs typeface="Open Sans"/>
              <a:sym typeface="Open Sans"/>
            </a:endParaRPr>
          </a:p>
          <a:p>
            <a:pPr>
              <a:lnSpc>
                <a:spcPct val="150000"/>
              </a:lnSpc>
            </a:pPr>
            <a:endParaRPr sz="2133">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9"/>
          <p:cNvSpPr txBox="1"/>
          <p:nvPr/>
        </p:nvSpPr>
        <p:spPr>
          <a:xfrm>
            <a:off x="4813000" y="1993600"/>
            <a:ext cx="4849200" cy="3170800"/>
          </a:xfrm>
          <a:prstGeom prst="rect">
            <a:avLst/>
          </a:prstGeom>
          <a:noFill/>
          <a:ln>
            <a:noFill/>
          </a:ln>
        </p:spPr>
        <p:txBody>
          <a:bodyPr spcFirstLastPara="1" wrap="square" lIns="121900" tIns="60933" rIns="121900" bIns="60933" anchor="ctr" anchorCtr="0">
            <a:noAutofit/>
          </a:bodyPr>
          <a:lstStyle/>
          <a:p>
            <a:pPr>
              <a:lnSpc>
                <a:spcPct val="90000"/>
              </a:lnSpc>
            </a:pPr>
            <a:r>
              <a:rPr lang="es" sz="4933" b="1" dirty="0">
                <a:latin typeface="Rajdhani"/>
                <a:ea typeface="Rajdhani"/>
                <a:cs typeface="Rajdhani"/>
                <a:sym typeface="Rajdhani"/>
              </a:rPr>
              <a:t>Entrega</a:t>
            </a:r>
            <a:endParaRPr sz="4933" b="1" dirty="0">
              <a:latin typeface="Rajdhani"/>
              <a:ea typeface="Rajdhani"/>
              <a:cs typeface="Rajdhani"/>
              <a:sym typeface="Rajdhani"/>
            </a:endParaRPr>
          </a:p>
        </p:txBody>
      </p:sp>
      <p:sp>
        <p:nvSpPr>
          <p:cNvPr id="243" name="Google Shape;243;p49"/>
          <p:cNvSpPr txBox="1"/>
          <p:nvPr/>
        </p:nvSpPr>
        <p:spPr>
          <a:xfrm>
            <a:off x="3653871" y="2927417"/>
            <a:ext cx="731600" cy="1303200"/>
          </a:xfrm>
          <a:prstGeom prst="rect">
            <a:avLst/>
          </a:prstGeom>
          <a:noFill/>
          <a:ln>
            <a:noFill/>
          </a:ln>
        </p:spPr>
        <p:txBody>
          <a:bodyPr spcFirstLastPara="1" wrap="square" lIns="121900" tIns="60933" rIns="121900" bIns="60933" anchor="ctr" anchorCtr="0">
            <a:noAutofit/>
          </a:bodyPr>
          <a:lstStyle/>
          <a:p>
            <a:pPr algn="r">
              <a:lnSpc>
                <a:spcPct val="90000"/>
              </a:lnSpc>
            </a:pPr>
            <a:r>
              <a:rPr lang="es" sz="8000" b="1">
                <a:solidFill>
                  <a:srgbClr val="FFFFFF"/>
                </a:solidFill>
                <a:latin typeface="Rajdhani"/>
                <a:ea typeface="Rajdhani"/>
                <a:cs typeface="Rajdhani"/>
                <a:sym typeface="Rajdhani"/>
              </a:rPr>
              <a:t>4</a:t>
            </a:r>
            <a:endParaRPr sz="8000" b="1">
              <a:solidFill>
                <a:srgbClr val="FFFFFF"/>
              </a:solidFill>
              <a:latin typeface="Rajdhani"/>
              <a:ea typeface="Rajdhani"/>
              <a:cs typeface="Rajdhani"/>
              <a:sym typeface="Rajdhani"/>
            </a:endParaRPr>
          </a:p>
        </p:txBody>
      </p:sp>
      <p:sp>
        <p:nvSpPr>
          <p:cNvPr id="244" name="Google Shape;244;p49"/>
          <p:cNvSpPr/>
          <p:nvPr/>
        </p:nvSpPr>
        <p:spPr>
          <a:xfrm>
            <a:off x="4584600" y="2854833"/>
            <a:ext cx="24800" cy="144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0"/>
          <p:cNvSpPr txBox="1"/>
          <p:nvPr/>
        </p:nvSpPr>
        <p:spPr>
          <a:xfrm>
            <a:off x="834600" y="810700"/>
            <a:ext cx="10238800" cy="1138800"/>
          </a:xfrm>
          <a:prstGeom prst="rect">
            <a:avLst/>
          </a:prstGeom>
          <a:noFill/>
          <a:ln>
            <a:noFill/>
          </a:ln>
        </p:spPr>
        <p:txBody>
          <a:bodyPr spcFirstLastPara="1" wrap="square" lIns="109700" tIns="54833" rIns="109700" bIns="54833" anchor="ctr" anchorCtr="0">
            <a:noAutofit/>
          </a:bodyPr>
          <a:lstStyle/>
          <a:p>
            <a:pPr>
              <a:lnSpc>
                <a:spcPct val="90000"/>
              </a:lnSpc>
            </a:pPr>
            <a:r>
              <a:rPr lang="es" sz="4000" b="1">
                <a:solidFill>
                  <a:srgbClr val="EC183F"/>
                </a:solidFill>
                <a:latin typeface="Rajdhani"/>
                <a:ea typeface="Rajdhani"/>
                <a:cs typeface="Rajdhani"/>
                <a:sym typeface="Rajdhani"/>
              </a:rPr>
              <a:t>Entrega</a:t>
            </a:r>
            <a:endParaRPr sz="4000" b="1">
              <a:solidFill>
                <a:srgbClr val="EC183F"/>
              </a:solidFill>
              <a:latin typeface="Rajdhani"/>
              <a:ea typeface="Rajdhani"/>
              <a:cs typeface="Rajdhani"/>
              <a:sym typeface="Rajdhani"/>
            </a:endParaRPr>
          </a:p>
        </p:txBody>
      </p:sp>
      <p:sp>
        <p:nvSpPr>
          <p:cNvPr id="250" name="Google Shape;250;p50"/>
          <p:cNvSpPr txBox="1"/>
          <p:nvPr/>
        </p:nvSpPr>
        <p:spPr>
          <a:xfrm>
            <a:off x="848267" y="2045767"/>
            <a:ext cx="5580400" cy="1924800"/>
          </a:xfrm>
          <a:prstGeom prst="rect">
            <a:avLst/>
          </a:prstGeom>
          <a:noFill/>
          <a:ln>
            <a:noFill/>
          </a:ln>
        </p:spPr>
        <p:txBody>
          <a:bodyPr spcFirstLastPara="1" wrap="square" lIns="121900" tIns="60933" rIns="121900" bIns="60933" anchor="t" anchorCtr="0">
            <a:noAutofit/>
          </a:bodyPr>
          <a:lstStyle/>
          <a:p>
            <a:pPr>
              <a:lnSpc>
                <a:spcPct val="115000"/>
              </a:lnSpc>
            </a:pPr>
            <a:r>
              <a:rPr lang="es" sz="2133">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2133">
              <a:solidFill>
                <a:srgbClr val="434343"/>
              </a:solidFill>
              <a:latin typeface="Open Sans"/>
              <a:ea typeface="Open Sans"/>
              <a:cs typeface="Open Sans"/>
              <a:sym typeface="Open Sans"/>
            </a:endParaRPr>
          </a:p>
        </p:txBody>
      </p:sp>
      <p:pic>
        <p:nvPicPr>
          <p:cNvPr id="251" name="Google Shape;251;p50"/>
          <p:cNvPicPr preferRelativeResize="0"/>
          <p:nvPr/>
        </p:nvPicPr>
        <p:blipFill>
          <a:blip r:embed="rId3">
            <a:alphaModFix/>
          </a:blip>
          <a:stretch>
            <a:fillRect/>
          </a:stretch>
        </p:blipFill>
        <p:spPr>
          <a:xfrm>
            <a:off x="5758501" y="1667900"/>
            <a:ext cx="4360569" cy="2452835"/>
          </a:xfrm>
          <a:prstGeom prst="rect">
            <a:avLst/>
          </a:prstGeom>
          <a:noFill/>
          <a:ln>
            <a:noFill/>
          </a:ln>
        </p:spPr>
      </p:pic>
      <p:pic>
        <p:nvPicPr>
          <p:cNvPr id="252" name="Google Shape;252;p50"/>
          <p:cNvPicPr preferRelativeResize="0"/>
          <p:nvPr/>
        </p:nvPicPr>
        <p:blipFill>
          <a:blip r:embed="rId4">
            <a:alphaModFix/>
          </a:blip>
          <a:stretch>
            <a:fillRect/>
          </a:stretch>
        </p:blipFill>
        <p:spPr>
          <a:xfrm>
            <a:off x="7569600" y="1891819"/>
            <a:ext cx="3870099" cy="2176931"/>
          </a:xfrm>
          <a:prstGeom prst="rect">
            <a:avLst/>
          </a:prstGeom>
          <a:noFill/>
          <a:ln>
            <a:noFill/>
          </a:ln>
        </p:spPr>
      </p:pic>
      <p:pic>
        <p:nvPicPr>
          <p:cNvPr id="253" name="Google Shape;253;p50"/>
          <p:cNvPicPr preferRelativeResize="0"/>
          <p:nvPr/>
        </p:nvPicPr>
        <p:blipFill>
          <a:blip r:embed="rId5">
            <a:alphaModFix/>
          </a:blip>
          <a:stretch>
            <a:fillRect/>
          </a:stretch>
        </p:blipFill>
        <p:spPr>
          <a:xfrm>
            <a:off x="6729800" y="2871519"/>
            <a:ext cx="3870099" cy="217693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1"/>
          <p:cNvSpPr txBox="1"/>
          <p:nvPr/>
        </p:nvSpPr>
        <p:spPr>
          <a:xfrm>
            <a:off x="4813000" y="1993600"/>
            <a:ext cx="4443600" cy="3170800"/>
          </a:xfrm>
          <a:prstGeom prst="rect">
            <a:avLst/>
          </a:prstGeom>
          <a:noFill/>
          <a:ln>
            <a:noFill/>
          </a:ln>
        </p:spPr>
        <p:txBody>
          <a:bodyPr spcFirstLastPara="1" wrap="square" lIns="121900" tIns="60933" rIns="121900" bIns="60933" anchor="ctr" anchorCtr="0">
            <a:noAutofit/>
          </a:bodyPr>
          <a:lstStyle/>
          <a:p>
            <a:pPr>
              <a:lnSpc>
                <a:spcPct val="90000"/>
              </a:lnSpc>
            </a:pPr>
            <a:r>
              <a:rPr lang="es" sz="4933" b="1" dirty="0">
                <a:latin typeface="Rajdhani"/>
                <a:ea typeface="Rajdhani"/>
                <a:cs typeface="Rajdhani"/>
                <a:sym typeface="Rajdhani"/>
              </a:rPr>
              <a:t>Consigna </a:t>
            </a:r>
            <a:endParaRPr sz="4933" b="1" dirty="0">
              <a:latin typeface="Rajdhani"/>
              <a:ea typeface="Rajdhani"/>
              <a:cs typeface="Rajdhani"/>
              <a:sym typeface="Rajdhani"/>
            </a:endParaRPr>
          </a:p>
        </p:txBody>
      </p:sp>
      <p:sp>
        <p:nvSpPr>
          <p:cNvPr id="100" name="Google Shape;100;p31"/>
          <p:cNvSpPr txBox="1"/>
          <p:nvPr/>
        </p:nvSpPr>
        <p:spPr>
          <a:xfrm>
            <a:off x="3653871" y="2927417"/>
            <a:ext cx="731600" cy="1303200"/>
          </a:xfrm>
          <a:prstGeom prst="rect">
            <a:avLst/>
          </a:prstGeom>
          <a:noFill/>
          <a:ln>
            <a:noFill/>
          </a:ln>
        </p:spPr>
        <p:txBody>
          <a:bodyPr spcFirstLastPara="1" wrap="square" lIns="121900" tIns="60933" rIns="121900" bIns="60933" anchor="ctr" anchorCtr="0">
            <a:noAutofit/>
          </a:bodyPr>
          <a:lstStyle/>
          <a:p>
            <a:pPr algn="r">
              <a:lnSpc>
                <a:spcPct val="90000"/>
              </a:lnSpc>
            </a:pPr>
            <a:r>
              <a:rPr lang="es" sz="8000" b="1">
                <a:solidFill>
                  <a:srgbClr val="FFFFFF"/>
                </a:solidFill>
                <a:latin typeface="Rajdhani"/>
                <a:ea typeface="Rajdhani"/>
                <a:cs typeface="Rajdhani"/>
                <a:sym typeface="Rajdhani"/>
              </a:rPr>
              <a:t>1</a:t>
            </a:r>
            <a:endParaRPr sz="8000" b="1">
              <a:solidFill>
                <a:srgbClr val="FFFFFF"/>
              </a:solidFill>
              <a:latin typeface="Rajdhani"/>
              <a:ea typeface="Rajdhani"/>
              <a:cs typeface="Rajdhani"/>
              <a:sym typeface="Rajdhani"/>
            </a:endParaRPr>
          </a:p>
        </p:txBody>
      </p:sp>
      <p:sp>
        <p:nvSpPr>
          <p:cNvPr id="101" name="Google Shape;101;p31"/>
          <p:cNvSpPr/>
          <p:nvPr/>
        </p:nvSpPr>
        <p:spPr>
          <a:xfrm>
            <a:off x="4584600" y="2854833"/>
            <a:ext cx="24800" cy="144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835767" y="1944333"/>
            <a:ext cx="5748800" cy="3460400"/>
          </a:xfrm>
          <a:prstGeom prst="rect">
            <a:avLst/>
          </a:prstGeom>
          <a:noFill/>
          <a:ln>
            <a:noFill/>
          </a:ln>
        </p:spPr>
        <p:txBody>
          <a:bodyPr spcFirstLastPara="1" wrap="square" lIns="121900" tIns="60933" rIns="121900" bIns="60933" anchor="t" anchorCtr="0">
            <a:noAutofit/>
          </a:bodyPr>
          <a:lstStyle/>
          <a:p>
            <a:pPr>
              <a:lnSpc>
                <a:spcPct val="115000"/>
              </a:lnSpc>
            </a:pPr>
            <a:r>
              <a:rPr lang="es" sz="2133">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2133">
              <a:solidFill>
                <a:srgbClr val="434343"/>
              </a:solidFill>
              <a:latin typeface="Open Sans"/>
              <a:ea typeface="Open Sans"/>
              <a:cs typeface="Open Sans"/>
              <a:sym typeface="Open Sans"/>
            </a:endParaRPr>
          </a:p>
          <a:p>
            <a:pPr>
              <a:lnSpc>
                <a:spcPct val="115000"/>
              </a:lnSpc>
            </a:pPr>
            <a:r>
              <a:rPr lang="es" sz="2133">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2133">
              <a:solidFill>
                <a:srgbClr val="434343"/>
              </a:solidFill>
              <a:latin typeface="Open Sans"/>
              <a:ea typeface="Open Sans"/>
              <a:cs typeface="Open Sans"/>
              <a:sym typeface="Open Sans"/>
            </a:endParaRPr>
          </a:p>
          <a:p>
            <a:pPr>
              <a:lnSpc>
                <a:spcPct val="115000"/>
              </a:lnSpc>
            </a:pPr>
            <a:endParaRPr sz="2400">
              <a:solidFill>
                <a:srgbClr val="434343"/>
              </a:solidFill>
              <a:latin typeface="Open Sans"/>
              <a:ea typeface="Open Sans"/>
              <a:cs typeface="Open Sans"/>
              <a:sym typeface="Open Sans"/>
            </a:endParaRPr>
          </a:p>
          <a:p>
            <a:pPr>
              <a:lnSpc>
                <a:spcPct val="115000"/>
              </a:lnSpc>
            </a:pPr>
            <a:endParaRPr sz="2133">
              <a:solidFill>
                <a:srgbClr val="434343"/>
              </a:solidFill>
              <a:latin typeface="Open Sans"/>
              <a:ea typeface="Open Sans"/>
              <a:cs typeface="Open Sans"/>
              <a:sym typeface="Open Sans"/>
            </a:endParaRPr>
          </a:p>
        </p:txBody>
      </p:sp>
      <p:sp>
        <p:nvSpPr>
          <p:cNvPr id="107" name="Google Shape;107;p32"/>
          <p:cNvSpPr txBox="1"/>
          <p:nvPr/>
        </p:nvSpPr>
        <p:spPr>
          <a:xfrm>
            <a:off x="822100" y="810867"/>
            <a:ext cx="4155200" cy="1138800"/>
          </a:xfrm>
          <a:prstGeom prst="rect">
            <a:avLst/>
          </a:prstGeom>
          <a:noFill/>
          <a:ln>
            <a:noFill/>
          </a:ln>
        </p:spPr>
        <p:txBody>
          <a:bodyPr spcFirstLastPara="1" wrap="square" lIns="109700" tIns="54833" rIns="109700" bIns="54833" anchor="ctr" anchorCtr="0">
            <a:noAutofit/>
          </a:bodyPr>
          <a:lstStyle/>
          <a:p>
            <a:pPr>
              <a:lnSpc>
                <a:spcPct val="90000"/>
              </a:lnSpc>
            </a:pPr>
            <a:r>
              <a:rPr lang="es" sz="4000" b="1">
                <a:solidFill>
                  <a:srgbClr val="EC183F"/>
                </a:solidFill>
                <a:latin typeface="Rajdhani"/>
                <a:ea typeface="Rajdhani"/>
                <a:cs typeface="Rajdhani"/>
                <a:sym typeface="Rajdhani"/>
              </a:rPr>
              <a:t>Consigna</a:t>
            </a:r>
            <a:endParaRPr sz="4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5554101" y="2398238"/>
            <a:ext cx="6910935" cy="3887397"/>
          </a:xfrm>
          <a:prstGeom prst="rect">
            <a:avLst/>
          </a:prstGeom>
          <a:noFill/>
          <a:ln>
            <a:noFill/>
          </a:ln>
        </p:spPr>
      </p:pic>
      <p:pic>
        <p:nvPicPr>
          <p:cNvPr id="109" name="Google Shape;109;p32"/>
          <p:cNvPicPr preferRelativeResize="0"/>
          <p:nvPr/>
        </p:nvPicPr>
        <p:blipFill>
          <a:blip r:embed="rId4">
            <a:alphaModFix/>
          </a:blip>
          <a:stretch>
            <a:fillRect/>
          </a:stretch>
        </p:blipFill>
        <p:spPr>
          <a:xfrm>
            <a:off x="6508599" y="1720284"/>
            <a:ext cx="2602469" cy="1463865"/>
          </a:xfrm>
          <a:prstGeom prst="rect">
            <a:avLst/>
          </a:prstGeom>
          <a:noFill/>
          <a:ln>
            <a:noFill/>
          </a:ln>
        </p:spPr>
      </p:pic>
      <p:pic>
        <p:nvPicPr>
          <p:cNvPr id="110" name="Google Shape;110;p32"/>
          <p:cNvPicPr preferRelativeResize="0"/>
          <p:nvPr/>
        </p:nvPicPr>
        <p:blipFill>
          <a:blip r:embed="rId5">
            <a:alphaModFix/>
          </a:blip>
          <a:stretch>
            <a:fillRect/>
          </a:stretch>
        </p:blipFill>
        <p:spPr>
          <a:xfrm>
            <a:off x="7735434" y="1283534"/>
            <a:ext cx="4155201" cy="23373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3"/>
          <p:cNvSpPr txBox="1"/>
          <p:nvPr/>
        </p:nvSpPr>
        <p:spPr>
          <a:xfrm>
            <a:off x="4813000" y="1993600"/>
            <a:ext cx="4528000" cy="3170800"/>
          </a:xfrm>
          <a:prstGeom prst="rect">
            <a:avLst/>
          </a:prstGeom>
          <a:noFill/>
          <a:ln>
            <a:noFill/>
          </a:ln>
        </p:spPr>
        <p:txBody>
          <a:bodyPr spcFirstLastPara="1" wrap="square" lIns="121900" tIns="60933" rIns="121900" bIns="60933" anchor="ctr" anchorCtr="0">
            <a:noAutofit/>
          </a:bodyPr>
          <a:lstStyle/>
          <a:p>
            <a:pPr>
              <a:lnSpc>
                <a:spcPct val="90000"/>
              </a:lnSpc>
            </a:pPr>
            <a:r>
              <a:rPr lang="es" sz="4933" b="1" dirty="0">
                <a:latin typeface="Rajdhani"/>
                <a:ea typeface="Rajdhani"/>
                <a:cs typeface="Rajdhani"/>
                <a:sym typeface="Rajdhani"/>
              </a:rPr>
              <a:t>Detalles</a:t>
            </a:r>
            <a:endParaRPr sz="4933" b="1" dirty="0">
              <a:latin typeface="Rajdhani"/>
              <a:ea typeface="Rajdhani"/>
              <a:cs typeface="Rajdhani"/>
              <a:sym typeface="Rajdhani"/>
            </a:endParaRPr>
          </a:p>
        </p:txBody>
      </p:sp>
      <p:sp>
        <p:nvSpPr>
          <p:cNvPr id="116" name="Google Shape;116;p33"/>
          <p:cNvSpPr txBox="1"/>
          <p:nvPr/>
        </p:nvSpPr>
        <p:spPr>
          <a:xfrm>
            <a:off x="3653871" y="2927417"/>
            <a:ext cx="731600" cy="1303200"/>
          </a:xfrm>
          <a:prstGeom prst="rect">
            <a:avLst/>
          </a:prstGeom>
          <a:noFill/>
          <a:ln>
            <a:noFill/>
          </a:ln>
        </p:spPr>
        <p:txBody>
          <a:bodyPr spcFirstLastPara="1" wrap="square" lIns="121900" tIns="60933" rIns="121900" bIns="60933" anchor="ctr" anchorCtr="0">
            <a:noAutofit/>
          </a:bodyPr>
          <a:lstStyle/>
          <a:p>
            <a:pPr algn="r">
              <a:lnSpc>
                <a:spcPct val="90000"/>
              </a:lnSpc>
            </a:pPr>
            <a:r>
              <a:rPr lang="es" sz="8000" b="1">
                <a:solidFill>
                  <a:srgbClr val="FFFFFF"/>
                </a:solidFill>
                <a:latin typeface="Rajdhani"/>
                <a:ea typeface="Rajdhani"/>
                <a:cs typeface="Rajdhani"/>
                <a:sym typeface="Rajdhani"/>
              </a:rPr>
              <a:t>2</a:t>
            </a:r>
            <a:endParaRPr sz="8000" b="1">
              <a:solidFill>
                <a:srgbClr val="FFFFFF"/>
              </a:solidFill>
              <a:latin typeface="Rajdhani"/>
              <a:ea typeface="Rajdhani"/>
              <a:cs typeface="Rajdhani"/>
              <a:sym typeface="Rajdhani"/>
            </a:endParaRPr>
          </a:p>
        </p:txBody>
      </p:sp>
      <p:sp>
        <p:nvSpPr>
          <p:cNvPr id="117" name="Google Shape;117;p33"/>
          <p:cNvSpPr/>
          <p:nvPr/>
        </p:nvSpPr>
        <p:spPr>
          <a:xfrm>
            <a:off x="4584600" y="2854833"/>
            <a:ext cx="24800" cy="144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822167" y="818733"/>
            <a:ext cx="10238800" cy="1138800"/>
          </a:xfrm>
          <a:prstGeom prst="rect">
            <a:avLst/>
          </a:prstGeom>
          <a:noFill/>
          <a:ln>
            <a:noFill/>
          </a:ln>
        </p:spPr>
        <p:txBody>
          <a:bodyPr spcFirstLastPara="1" wrap="square" lIns="109700" tIns="54833" rIns="109700" bIns="54833" anchor="ctr" anchorCtr="0">
            <a:noAutofit/>
          </a:bodyPr>
          <a:lstStyle/>
          <a:p>
            <a:pPr>
              <a:lnSpc>
                <a:spcPct val="90000"/>
              </a:lnSpc>
            </a:pPr>
            <a:r>
              <a:rPr lang="es" sz="4000" b="1">
                <a:solidFill>
                  <a:srgbClr val="EC183F"/>
                </a:solidFill>
                <a:latin typeface="Rajdhani"/>
                <a:ea typeface="Rajdhani"/>
                <a:cs typeface="Rajdhani"/>
                <a:sym typeface="Rajdhani"/>
              </a:rPr>
              <a:t>Detalles de armado</a:t>
            </a:r>
            <a:endParaRPr sz="4000" b="1">
              <a:solidFill>
                <a:srgbClr val="EC183F"/>
              </a:solidFill>
              <a:latin typeface="Rajdhani"/>
              <a:ea typeface="Rajdhani"/>
              <a:cs typeface="Rajdhani"/>
              <a:sym typeface="Rajdhani"/>
            </a:endParaRPr>
          </a:p>
        </p:txBody>
      </p:sp>
      <p:sp>
        <p:nvSpPr>
          <p:cNvPr id="123" name="Google Shape;123;p34"/>
          <p:cNvSpPr txBox="1"/>
          <p:nvPr/>
        </p:nvSpPr>
        <p:spPr>
          <a:xfrm>
            <a:off x="835833" y="1957533"/>
            <a:ext cx="5411200" cy="4340400"/>
          </a:xfrm>
          <a:prstGeom prst="rect">
            <a:avLst/>
          </a:prstGeom>
          <a:noFill/>
          <a:ln>
            <a:noFill/>
          </a:ln>
        </p:spPr>
        <p:txBody>
          <a:bodyPr spcFirstLastPara="1" wrap="square" lIns="121900" tIns="60933" rIns="121900" bIns="60933" anchor="t" anchorCtr="0">
            <a:noAutofit/>
          </a:bodyPr>
          <a:lstStyle/>
          <a:p>
            <a:pPr>
              <a:lnSpc>
                <a:spcPct val="115000"/>
              </a:lnSpc>
            </a:pPr>
            <a:r>
              <a:rPr lang="es" sz="2133">
                <a:solidFill>
                  <a:srgbClr val="434343"/>
                </a:solidFill>
                <a:latin typeface="Open Sans"/>
                <a:ea typeface="Open Sans"/>
                <a:cs typeface="Open Sans"/>
                <a:sym typeface="Open Sans"/>
              </a:rPr>
              <a:t>Para el armado vamos a tener un cuadro de especificaciones donde tendremos separado.</a:t>
            </a:r>
            <a:endParaRPr sz="2133">
              <a:solidFill>
                <a:srgbClr val="434343"/>
              </a:solidFill>
              <a:latin typeface="Open Sans"/>
              <a:ea typeface="Open Sans"/>
              <a:cs typeface="Open Sans"/>
              <a:sym typeface="Open Sans"/>
            </a:endParaRPr>
          </a:p>
          <a:p>
            <a:pPr>
              <a:lnSpc>
                <a:spcPct val="115000"/>
              </a:lnSpc>
            </a:pPr>
            <a:endParaRPr sz="2133">
              <a:solidFill>
                <a:srgbClr val="434343"/>
              </a:solidFill>
              <a:latin typeface="Open Sans"/>
              <a:ea typeface="Open Sans"/>
              <a:cs typeface="Open Sans"/>
              <a:sym typeface="Open Sans"/>
            </a:endParaRPr>
          </a:p>
          <a:p>
            <a:pPr marL="609585" indent="-440256">
              <a:lnSpc>
                <a:spcPct val="150000"/>
              </a:lnSpc>
              <a:buClr>
                <a:srgbClr val="434343"/>
              </a:buClr>
              <a:buSzPts val="1600"/>
              <a:buFont typeface="Open Sans"/>
              <a:buChar char="●"/>
            </a:pPr>
            <a:r>
              <a:rPr lang="es" sz="2133">
                <a:solidFill>
                  <a:srgbClr val="434343"/>
                </a:solidFill>
                <a:latin typeface="Open Sans"/>
                <a:ea typeface="Open Sans"/>
                <a:cs typeface="Open Sans"/>
                <a:sym typeface="Open Sans"/>
              </a:rPr>
              <a:t>Procesador</a:t>
            </a:r>
            <a:endParaRPr sz="2133">
              <a:solidFill>
                <a:srgbClr val="434343"/>
              </a:solidFill>
              <a:latin typeface="Open Sans"/>
              <a:ea typeface="Open Sans"/>
              <a:cs typeface="Open Sans"/>
              <a:sym typeface="Open Sans"/>
            </a:endParaRPr>
          </a:p>
          <a:p>
            <a:pPr marL="609585" indent="-440256">
              <a:lnSpc>
                <a:spcPct val="150000"/>
              </a:lnSpc>
              <a:buClr>
                <a:srgbClr val="434343"/>
              </a:buClr>
              <a:buSzPts val="1600"/>
              <a:buFont typeface="Open Sans"/>
              <a:buChar char="●"/>
            </a:pPr>
            <a:r>
              <a:rPr lang="es" sz="2133">
                <a:solidFill>
                  <a:srgbClr val="434343"/>
                </a:solidFill>
                <a:latin typeface="Open Sans"/>
                <a:ea typeface="Open Sans"/>
                <a:cs typeface="Open Sans"/>
                <a:sym typeface="Open Sans"/>
              </a:rPr>
              <a:t>Placa madre</a:t>
            </a:r>
            <a:endParaRPr sz="2133">
              <a:solidFill>
                <a:srgbClr val="434343"/>
              </a:solidFill>
              <a:latin typeface="Open Sans"/>
              <a:ea typeface="Open Sans"/>
              <a:cs typeface="Open Sans"/>
              <a:sym typeface="Open Sans"/>
            </a:endParaRPr>
          </a:p>
          <a:p>
            <a:pPr marL="609585" indent="-440256">
              <a:lnSpc>
                <a:spcPct val="150000"/>
              </a:lnSpc>
              <a:buClr>
                <a:srgbClr val="434343"/>
              </a:buClr>
              <a:buSzPts val="1600"/>
              <a:buFont typeface="Open Sans"/>
              <a:buChar char="●"/>
            </a:pPr>
            <a:r>
              <a:rPr lang="es" sz="2133">
                <a:solidFill>
                  <a:srgbClr val="434343"/>
                </a:solidFill>
                <a:latin typeface="Open Sans"/>
                <a:ea typeface="Open Sans"/>
                <a:cs typeface="Open Sans"/>
                <a:sym typeface="Open Sans"/>
              </a:rPr>
              <a:t>Memoria primaria</a:t>
            </a:r>
            <a:endParaRPr sz="2133">
              <a:solidFill>
                <a:srgbClr val="434343"/>
              </a:solidFill>
              <a:latin typeface="Open Sans"/>
              <a:ea typeface="Open Sans"/>
              <a:cs typeface="Open Sans"/>
              <a:sym typeface="Open Sans"/>
            </a:endParaRPr>
          </a:p>
          <a:p>
            <a:pPr marL="609585" indent="-440256">
              <a:lnSpc>
                <a:spcPct val="150000"/>
              </a:lnSpc>
              <a:buClr>
                <a:srgbClr val="434343"/>
              </a:buClr>
              <a:buSzPts val="1600"/>
              <a:buFont typeface="Open Sans"/>
              <a:buChar char="●"/>
            </a:pPr>
            <a:r>
              <a:rPr lang="es" sz="2133">
                <a:solidFill>
                  <a:srgbClr val="434343"/>
                </a:solidFill>
                <a:latin typeface="Open Sans"/>
                <a:ea typeface="Open Sans"/>
                <a:cs typeface="Open Sans"/>
                <a:sym typeface="Open Sans"/>
              </a:rPr>
              <a:t>Memoria secundaria</a:t>
            </a:r>
            <a:endParaRPr sz="2133">
              <a:solidFill>
                <a:srgbClr val="434343"/>
              </a:solidFill>
              <a:latin typeface="Open Sans"/>
              <a:ea typeface="Open Sans"/>
              <a:cs typeface="Open Sans"/>
              <a:sym typeface="Open Sans"/>
            </a:endParaRPr>
          </a:p>
          <a:p>
            <a:pPr marL="609585" indent="-440256">
              <a:lnSpc>
                <a:spcPct val="150000"/>
              </a:lnSpc>
              <a:buClr>
                <a:srgbClr val="434343"/>
              </a:buClr>
              <a:buSzPts val="1600"/>
              <a:buFont typeface="Open Sans"/>
              <a:buChar char="●"/>
            </a:pPr>
            <a:r>
              <a:rPr lang="es" sz="2133">
                <a:solidFill>
                  <a:srgbClr val="434343"/>
                </a:solidFill>
                <a:latin typeface="Open Sans"/>
                <a:ea typeface="Open Sans"/>
                <a:cs typeface="Open Sans"/>
                <a:sym typeface="Open Sans"/>
              </a:rPr>
              <a:t>GPU (si es que fuera necesario)</a:t>
            </a:r>
            <a:endParaRPr sz="2133">
              <a:solidFill>
                <a:srgbClr val="434343"/>
              </a:solidFill>
              <a:latin typeface="Open Sans"/>
              <a:ea typeface="Open Sans"/>
              <a:cs typeface="Open Sans"/>
              <a:sym typeface="Open Sans"/>
            </a:endParaRPr>
          </a:p>
          <a:p>
            <a:pPr>
              <a:lnSpc>
                <a:spcPct val="115000"/>
              </a:lnSpc>
            </a:pPr>
            <a:endParaRPr sz="2400" b="1">
              <a:solidFill>
                <a:srgbClr val="434343"/>
              </a:solidFill>
              <a:latin typeface="Open Sans"/>
              <a:ea typeface="Open Sans"/>
              <a:cs typeface="Open Sans"/>
              <a:sym typeface="Open Sans"/>
            </a:endParaRPr>
          </a:p>
        </p:txBody>
      </p:sp>
      <p:sp>
        <p:nvSpPr>
          <p:cNvPr id="124" name="Google Shape;124;p34"/>
          <p:cNvSpPr txBox="1"/>
          <p:nvPr/>
        </p:nvSpPr>
        <p:spPr>
          <a:xfrm>
            <a:off x="6406667" y="1903268"/>
            <a:ext cx="5052800" cy="3257839"/>
          </a:xfrm>
          <a:prstGeom prst="rect">
            <a:avLst/>
          </a:prstGeom>
          <a:noFill/>
          <a:ln>
            <a:noFill/>
          </a:ln>
        </p:spPr>
        <p:txBody>
          <a:bodyPr spcFirstLastPara="1" wrap="square" lIns="121900" tIns="121900" rIns="121900" bIns="121900" anchor="t" anchorCtr="0">
            <a:spAutoFit/>
          </a:bodyPr>
          <a:lstStyle/>
          <a:p>
            <a:pPr>
              <a:lnSpc>
                <a:spcPct val="115000"/>
              </a:lnSpc>
            </a:pPr>
            <a:r>
              <a:rPr lang="es" sz="2133">
                <a:solidFill>
                  <a:srgbClr val="434343"/>
                </a:solidFill>
                <a:latin typeface="Open Sans"/>
                <a:ea typeface="Open Sans"/>
                <a:cs typeface="Open Sans"/>
                <a:sym typeface="Open Sans"/>
              </a:rPr>
              <a:t>Deberemos armar </a:t>
            </a:r>
            <a:endParaRPr sz="2133">
              <a:solidFill>
                <a:srgbClr val="434343"/>
              </a:solidFill>
              <a:latin typeface="Open Sans"/>
              <a:ea typeface="Open Sans"/>
              <a:cs typeface="Open Sans"/>
              <a:sym typeface="Open Sans"/>
            </a:endParaRPr>
          </a:p>
          <a:p>
            <a:pPr>
              <a:lnSpc>
                <a:spcPct val="115000"/>
              </a:lnSpc>
              <a:buClr>
                <a:schemeClr val="dk1"/>
              </a:buClr>
              <a:buSzPts val="1100"/>
            </a:pPr>
            <a:r>
              <a:rPr lang="es" sz="2133">
                <a:solidFill>
                  <a:srgbClr val="434343"/>
                </a:solidFill>
                <a:latin typeface="Open Sans"/>
                <a:ea typeface="Open Sans"/>
                <a:cs typeface="Open Sans"/>
                <a:sym typeface="Open Sans"/>
              </a:rPr>
              <a:t>computadoras por gama, donde cada una de estas  serán o compatibles con </a:t>
            </a:r>
            <a:r>
              <a:rPr lang="es" sz="2133" b="1">
                <a:solidFill>
                  <a:srgbClr val="434343"/>
                </a:solidFill>
                <a:latin typeface="Open Sans"/>
                <a:ea typeface="Open Sans"/>
                <a:cs typeface="Open Sans"/>
                <a:sym typeface="Open Sans"/>
              </a:rPr>
              <a:t>Intel</a:t>
            </a:r>
            <a:r>
              <a:rPr lang="es" sz="2133">
                <a:solidFill>
                  <a:srgbClr val="434343"/>
                </a:solidFill>
                <a:latin typeface="Open Sans"/>
                <a:ea typeface="Open Sans"/>
                <a:cs typeface="Open Sans"/>
                <a:sym typeface="Open Sans"/>
              </a:rPr>
              <a:t> o </a:t>
            </a:r>
            <a:r>
              <a:rPr lang="es" sz="2133" b="1">
                <a:solidFill>
                  <a:srgbClr val="434343"/>
                </a:solidFill>
                <a:latin typeface="Open Sans"/>
                <a:ea typeface="Open Sans"/>
                <a:cs typeface="Open Sans"/>
                <a:sym typeface="Open Sans"/>
              </a:rPr>
              <a:t>AMD</a:t>
            </a:r>
            <a:r>
              <a:rPr lang="es" sz="2133">
                <a:solidFill>
                  <a:srgbClr val="434343"/>
                </a:solidFill>
                <a:latin typeface="Open Sans"/>
                <a:ea typeface="Open Sans"/>
                <a:cs typeface="Open Sans"/>
                <a:sym typeface="Open Sans"/>
              </a:rPr>
              <a:t>.</a:t>
            </a:r>
            <a:endParaRPr sz="2133">
              <a:solidFill>
                <a:srgbClr val="434343"/>
              </a:solidFill>
              <a:latin typeface="Open Sans"/>
              <a:ea typeface="Open Sans"/>
              <a:cs typeface="Open Sans"/>
              <a:sym typeface="Open Sans"/>
            </a:endParaRPr>
          </a:p>
          <a:p>
            <a:pPr>
              <a:lnSpc>
                <a:spcPct val="115000"/>
              </a:lnSpc>
              <a:buClr>
                <a:schemeClr val="dk1"/>
              </a:buClr>
              <a:buSzPts val="1100"/>
            </a:pPr>
            <a:r>
              <a:rPr lang="es" sz="2133" b="1">
                <a:solidFill>
                  <a:srgbClr val="434343"/>
                </a:solidFill>
                <a:latin typeface="Open Sans"/>
                <a:ea typeface="Open Sans"/>
                <a:cs typeface="Open Sans"/>
                <a:sym typeface="Open Sans"/>
              </a:rPr>
              <a:t>El tercer ordenador debe ser armado a libre criterio del estudiante.</a:t>
            </a:r>
            <a:endParaRPr sz="2133" b="1">
              <a:solidFill>
                <a:srgbClr val="434343"/>
              </a:solidFill>
              <a:latin typeface="Open Sans"/>
              <a:ea typeface="Open Sans"/>
              <a:cs typeface="Open Sans"/>
              <a:sym typeface="Open Sans"/>
            </a:endParaRPr>
          </a:p>
          <a:p>
            <a:endParaRPr sz="2400"/>
          </a:p>
        </p:txBody>
      </p:sp>
      <p:pic>
        <p:nvPicPr>
          <p:cNvPr id="125" name="Google Shape;125;p34"/>
          <p:cNvPicPr preferRelativeResize="0"/>
          <p:nvPr/>
        </p:nvPicPr>
        <p:blipFill>
          <a:blip r:embed="rId3">
            <a:alphaModFix/>
          </a:blip>
          <a:stretch>
            <a:fillRect/>
          </a:stretch>
        </p:blipFill>
        <p:spPr>
          <a:xfrm>
            <a:off x="7487624" y="4262733"/>
            <a:ext cx="3866344" cy="2174800"/>
          </a:xfrm>
          <a:prstGeom prst="rect">
            <a:avLst/>
          </a:prstGeom>
          <a:noFill/>
          <a:ln>
            <a:noFill/>
          </a:ln>
        </p:spPr>
      </p:pic>
      <p:pic>
        <p:nvPicPr>
          <p:cNvPr id="126" name="Google Shape;126;p34"/>
          <p:cNvPicPr preferRelativeResize="0"/>
          <p:nvPr/>
        </p:nvPicPr>
        <p:blipFill>
          <a:blip r:embed="rId4">
            <a:alphaModFix/>
          </a:blip>
          <a:stretch>
            <a:fillRect/>
          </a:stretch>
        </p:blipFill>
        <p:spPr>
          <a:xfrm>
            <a:off x="5942767" y="4587484"/>
            <a:ext cx="2885543" cy="162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6469333" y="2165967"/>
            <a:ext cx="4664000" cy="34876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1097253"/>
            <a:endParaRPr sz="1600">
              <a:latin typeface="Open Sans"/>
              <a:ea typeface="Open Sans"/>
              <a:cs typeface="Open Sans"/>
              <a:sym typeface="Open Sans"/>
            </a:endParaRPr>
          </a:p>
          <a:p>
            <a:pPr marL="1097253"/>
            <a:endParaRPr sz="1600">
              <a:latin typeface="Open Sans"/>
              <a:ea typeface="Open Sans"/>
              <a:cs typeface="Open Sans"/>
              <a:sym typeface="Open Sans"/>
            </a:endParaRPr>
          </a:p>
        </p:txBody>
      </p:sp>
      <p:sp>
        <p:nvSpPr>
          <p:cNvPr id="132" name="Google Shape;132;p35"/>
          <p:cNvSpPr txBox="1"/>
          <p:nvPr/>
        </p:nvSpPr>
        <p:spPr>
          <a:xfrm>
            <a:off x="819967" y="820633"/>
            <a:ext cx="2452400" cy="1138800"/>
          </a:xfrm>
          <a:prstGeom prst="rect">
            <a:avLst/>
          </a:prstGeom>
          <a:noFill/>
          <a:ln>
            <a:noFill/>
          </a:ln>
        </p:spPr>
        <p:txBody>
          <a:bodyPr spcFirstLastPara="1" wrap="square" lIns="109700" tIns="54833" rIns="109700" bIns="54833" anchor="ctr" anchorCtr="0">
            <a:noAutofit/>
          </a:bodyPr>
          <a:lstStyle/>
          <a:p>
            <a:pPr>
              <a:lnSpc>
                <a:spcPct val="90000"/>
              </a:lnSpc>
            </a:pPr>
            <a:r>
              <a:rPr lang="es" sz="4000" b="1">
                <a:solidFill>
                  <a:srgbClr val="EC183F"/>
                </a:solidFill>
                <a:latin typeface="Rajdhani"/>
                <a:ea typeface="Rajdhani"/>
                <a:cs typeface="Rajdhani"/>
                <a:sym typeface="Rajdhani"/>
              </a:rPr>
              <a:t>Detalles</a:t>
            </a:r>
            <a:endParaRPr sz="4000" b="1">
              <a:solidFill>
                <a:srgbClr val="EC183F"/>
              </a:solidFill>
              <a:latin typeface="Rajdhani"/>
              <a:ea typeface="Rajdhani"/>
              <a:cs typeface="Rajdhani"/>
              <a:sym typeface="Rajdhani"/>
            </a:endParaRPr>
          </a:p>
        </p:txBody>
      </p:sp>
      <p:sp>
        <p:nvSpPr>
          <p:cNvPr id="133" name="Google Shape;133;p35"/>
          <p:cNvSpPr txBox="1"/>
          <p:nvPr/>
        </p:nvSpPr>
        <p:spPr>
          <a:xfrm>
            <a:off x="819967" y="1959433"/>
            <a:ext cx="5020800" cy="3756800"/>
          </a:xfrm>
          <a:prstGeom prst="rect">
            <a:avLst/>
          </a:prstGeom>
          <a:noFill/>
          <a:ln>
            <a:noFill/>
          </a:ln>
        </p:spPr>
        <p:txBody>
          <a:bodyPr spcFirstLastPara="1" wrap="square" lIns="121900" tIns="60933" rIns="121900" bIns="60933" anchor="t" anchorCtr="0">
            <a:noAutofit/>
          </a:bodyPr>
          <a:lstStyle/>
          <a:p>
            <a:pPr>
              <a:lnSpc>
                <a:spcPct val="115000"/>
              </a:lnSpc>
              <a:buClr>
                <a:schemeClr val="dk1"/>
              </a:buClr>
              <a:buSzPts val="1100"/>
            </a:pPr>
            <a:r>
              <a:rPr lang="es" sz="2267" b="1">
                <a:solidFill>
                  <a:srgbClr val="434343"/>
                </a:solidFill>
                <a:latin typeface="Rajdhani"/>
                <a:ea typeface="Rajdhani"/>
                <a:cs typeface="Rajdhani"/>
                <a:sym typeface="Rajdhani"/>
              </a:rPr>
              <a:t>¿Por qué esta actividad?¿Sirve este ejercicio de armar computadoras?</a:t>
            </a:r>
            <a:endParaRPr sz="2267" b="1">
              <a:solidFill>
                <a:srgbClr val="434343"/>
              </a:solidFill>
              <a:latin typeface="Rajdhani"/>
              <a:ea typeface="Rajdhani"/>
              <a:cs typeface="Rajdhani"/>
              <a:sym typeface="Rajdhani"/>
            </a:endParaRPr>
          </a:p>
          <a:p>
            <a:pPr>
              <a:lnSpc>
                <a:spcPct val="115000"/>
              </a:lnSpc>
              <a:buClr>
                <a:schemeClr val="dk1"/>
              </a:buClr>
              <a:buSzPts val="1100"/>
            </a:pPr>
            <a:endParaRPr sz="2400" b="1">
              <a:solidFill>
                <a:srgbClr val="434343"/>
              </a:solidFill>
              <a:latin typeface="Rajdhani"/>
              <a:ea typeface="Rajdhani"/>
              <a:cs typeface="Rajdhani"/>
              <a:sym typeface="Rajdhani"/>
            </a:endParaRPr>
          </a:p>
          <a:p>
            <a:pPr>
              <a:lnSpc>
                <a:spcPct val="115000"/>
              </a:lnSpc>
              <a:buClr>
                <a:schemeClr val="dk1"/>
              </a:buClr>
              <a:buSzPts val="1100"/>
            </a:pPr>
            <a:r>
              <a:rPr lang="es" sz="2133">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2133">
              <a:solidFill>
                <a:srgbClr val="434343"/>
              </a:solidFill>
              <a:latin typeface="Open Sans"/>
              <a:ea typeface="Open Sans"/>
              <a:cs typeface="Open Sans"/>
              <a:sym typeface="Open Sans"/>
            </a:endParaRPr>
          </a:p>
          <a:p>
            <a:pPr algn="just">
              <a:lnSpc>
                <a:spcPct val="150000"/>
              </a:lnSpc>
              <a:buClr>
                <a:schemeClr val="dk1"/>
              </a:buClr>
              <a:buSzPts val="1100"/>
            </a:pPr>
            <a:endParaRPr sz="2133">
              <a:solidFill>
                <a:srgbClr val="434343"/>
              </a:solidFill>
              <a:latin typeface="Open Sans"/>
              <a:ea typeface="Open Sans"/>
              <a:cs typeface="Open Sans"/>
              <a:sym typeface="Open Sans"/>
            </a:endParaRPr>
          </a:p>
          <a:p>
            <a:pPr algn="just">
              <a:lnSpc>
                <a:spcPct val="150000"/>
              </a:lnSpc>
              <a:buClr>
                <a:schemeClr val="dk1"/>
              </a:buClr>
              <a:buSzPts val="1100"/>
            </a:pPr>
            <a:endParaRPr sz="2000" b="1">
              <a:solidFill>
                <a:srgbClr val="434343"/>
              </a:solidFill>
              <a:latin typeface="Rajdhani"/>
              <a:ea typeface="Rajdhani"/>
              <a:cs typeface="Rajdhani"/>
              <a:sym typeface="Rajdhani"/>
            </a:endParaRPr>
          </a:p>
          <a:p>
            <a:pPr algn="just">
              <a:lnSpc>
                <a:spcPct val="150000"/>
              </a:lnSpc>
            </a:pPr>
            <a:endParaRPr sz="2000" b="1">
              <a:solidFill>
                <a:srgbClr val="434343"/>
              </a:solidFill>
              <a:latin typeface="Rajdhani"/>
              <a:ea typeface="Rajdhani"/>
              <a:cs typeface="Rajdhani"/>
              <a:sym typeface="Rajdhani"/>
            </a:endParaRPr>
          </a:p>
        </p:txBody>
      </p:sp>
      <p:sp>
        <p:nvSpPr>
          <p:cNvPr id="134" name="Google Shape;134;p35"/>
          <p:cNvSpPr txBox="1"/>
          <p:nvPr/>
        </p:nvSpPr>
        <p:spPr>
          <a:xfrm>
            <a:off x="6777133" y="2357067"/>
            <a:ext cx="4074800" cy="3233217"/>
          </a:xfrm>
          <a:prstGeom prst="rect">
            <a:avLst/>
          </a:prstGeom>
          <a:noFill/>
          <a:ln>
            <a:noFill/>
          </a:ln>
        </p:spPr>
        <p:txBody>
          <a:bodyPr spcFirstLastPara="1" wrap="square" lIns="121900" tIns="121900" rIns="121900" bIns="121900" anchor="t" anchorCtr="0">
            <a:spAutoFit/>
          </a:bodyPr>
          <a:lstStyle/>
          <a:p>
            <a:pPr>
              <a:lnSpc>
                <a:spcPct val="130000"/>
              </a:lnSpc>
              <a:buClr>
                <a:schemeClr val="dk1"/>
              </a:buClr>
              <a:buSzPts val="1100"/>
            </a:pPr>
            <a:r>
              <a:rPr lang="es" sz="2133">
                <a:solidFill>
                  <a:schemeClr val="lt1"/>
                </a:solidFill>
                <a:latin typeface="Open Sans"/>
                <a:ea typeface="Open Sans"/>
                <a:cs typeface="Open Sans"/>
                <a:sym typeface="Open Sans"/>
              </a:rPr>
              <a:t>Recordemos que para</a:t>
            </a:r>
            <a:endParaRPr sz="2133">
              <a:solidFill>
                <a:schemeClr val="lt1"/>
              </a:solidFill>
              <a:latin typeface="Open Sans"/>
              <a:ea typeface="Open Sans"/>
              <a:cs typeface="Open Sans"/>
              <a:sym typeface="Open Sans"/>
            </a:endParaRPr>
          </a:p>
          <a:p>
            <a:pPr>
              <a:lnSpc>
                <a:spcPct val="130000"/>
              </a:lnSpc>
              <a:buClr>
                <a:schemeClr val="dk1"/>
              </a:buClr>
              <a:buSzPts val="1100"/>
            </a:pPr>
            <a:r>
              <a:rPr lang="es" sz="2133">
                <a:solidFill>
                  <a:schemeClr val="lt1"/>
                </a:solidFill>
                <a:latin typeface="Open Sans"/>
                <a:ea typeface="Open Sans"/>
                <a:cs typeface="Open Sans"/>
                <a:sym typeface="Open Sans"/>
              </a:rPr>
              <a:t>los diferentes componentes existen ciertas características como los </a:t>
            </a:r>
            <a:r>
              <a:rPr lang="es" sz="2133" b="1">
                <a:solidFill>
                  <a:schemeClr val="lt1"/>
                </a:solidFill>
                <a:latin typeface="Open Sans"/>
                <a:ea typeface="Open Sans"/>
                <a:cs typeface="Open Sans"/>
                <a:sym typeface="Open Sans"/>
              </a:rPr>
              <a:t>sockets, frecuencia y conectores</a:t>
            </a:r>
            <a:r>
              <a:rPr lang="es" sz="2133">
                <a:solidFill>
                  <a:schemeClr val="lt1"/>
                </a:solidFill>
                <a:latin typeface="Open Sans"/>
                <a:ea typeface="Open Sans"/>
                <a:cs typeface="Open Sans"/>
                <a:sym typeface="Open Sans"/>
              </a:rPr>
              <a:t>, los cuales hay que tener </a:t>
            </a:r>
            <a:r>
              <a:rPr lang="es" sz="2133" b="1">
                <a:solidFill>
                  <a:schemeClr val="lt1"/>
                </a:solidFill>
                <a:latin typeface="Open Sans"/>
                <a:ea typeface="Open Sans"/>
                <a:cs typeface="Open Sans"/>
                <a:sym typeface="Open Sans"/>
              </a:rPr>
              <a:t>en cuenta </a:t>
            </a:r>
            <a:r>
              <a:rPr lang="es" sz="2133">
                <a:solidFill>
                  <a:schemeClr val="lt1"/>
                </a:solidFill>
                <a:latin typeface="Open Sans"/>
                <a:ea typeface="Open Sans"/>
                <a:cs typeface="Open Sans"/>
                <a:sym typeface="Open Sans"/>
              </a:rPr>
              <a:t>para la compatibilidad.</a:t>
            </a:r>
            <a:endParaRPr sz="24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6"/>
          <p:cNvSpPr txBox="1"/>
          <p:nvPr/>
        </p:nvSpPr>
        <p:spPr>
          <a:xfrm>
            <a:off x="4813000" y="1993600"/>
            <a:ext cx="6411200" cy="3170800"/>
          </a:xfrm>
          <a:prstGeom prst="rect">
            <a:avLst/>
          </a:prstGeom>
          <a:noFill/>
          <a:ln>
            <a:noFill/>
          </a:ln>
        </p:spPr>
        <p:txBody>
          <a:bodyPr spcFirstLastPara="1" wrap="square" lIns="121900" tIns="60933" rIns="121900" bIns="60933" anchor="ctr" anchorCtr="0">
            <a:noAutofit/>
          </a:bodyPr>
          <a:lstStyle/>
          <a:p>
            <a:pPr>
              <a:lnSpc>
                <a:spcPct val="90000"/>
              </a:lnSpc>
            </a:pPr>
            <a:r>
              <a:rPr lang="es" sz="4933" b="1" dirty="0">
                <a:latin typeface="Rajdhani"/>
                <a:ea typeface="Rajdhani"/>
                <a:cs typeface="Rajdhani"/>
                <a:sym typeface="Rajdhani"/>
              </a:rPr>
              <a:t>Especificaciones</a:t>
            </a:r>
            <a:endParaRPr sz="4933" b="1" dirty="0">
              <a:latin typeface="Rajdhani"/>
              <a:ea typeface="Rajdhani"/>
              <a:cs typeface="Rajdhani"/>
              <a:sym typeface="Rajdhani"/>
            </a:endParaRPr>
          </a:p>
          <a:p>
            <a:pPr>
              <a:lnSpc>
                <a:spcPct val="90000"/>
              </a:lnSpc>
            </a:pPr>
            <a:r>
              <a:rPr lang="es" sz="4933" b="1" dirty="0">
                <a:latin typeface="Rajdhani"/>
                <a:ea typeface="Rajdhani"/>
                <a:cs typeface="Rajdhani"/>
                <a:sym typeface="Rajdhani"/>
              </a:rPr>
              <a:t>de equipos</a:t>
            </a:r>
            <a:endParaRPr sz="4933" b="1" dirty="0">
              <a:latin typeface="Rajdhani"/>
              <a:ea typeface="Rajdhani"/>
              <a:cs typeface="Rajdhani"/>
              <a:sym typeface="Rajdhani"/>
            </a:endParaRPr>
          </a:p>
        </p:txBody>
      </p:sp>
      <p:sp>
        <p:nvSpPr>
          <p:cNvPr id="140" name="Google Shape;140;p36"/>
          <p:cNvSpPr txBox="1"/>
          <p:nvPr/>
        </p:nvSpPr>
        <p:spPr>
          <a:xfrm>
            <a:off x="3653871" y="2927417"/>
            <a:ext cx="731600" cy="1303200"/>
          </a:xfrm>
          <a:prstGeom prst="rect">
            <a:avLst/>
          </a:prstGeom>
          <a:noFill/>
          <a:ln>
            <a:noFill/>
          </a:ln>
        </p:spPr>
        <p:txBody>
          <a:bodyPr spcFirstLastPara="1" wrap="square" lIns="121900" tIns="60933" rIns="121900" bIns="60933" anchor="ctr" anchorCtr="0">
            <a:noAutofit/>
          </a:bodyPr>
          <a:lstStyle/>
          <a:p>
            <a:pPr algn="r">
              <a:lnSpc>
                <a:spcPct val="90000"/>
              </a:lnSpc>
            </a:pPr>
            <a:r>
              <a:rPr lang="es" sz="8000" b="1">
                <a:solidFill>
                  <a:srgbClr val="FFFFFF"/>
                </a:solidFill>
                <a:latin typeface="Rajdhani"/>
                <a:ea typeface="Rajdhani"/>
                <a:cs typeface="Rajdhani"/>
                <a:sym typeface="Rajdhani"/>
              </a:rPr>
              <a:t>3</a:t>
            </a:r>
            <a:endParaRPr sz="8000" b="1">
              <a:solidFill>
                <a:srgbClr val="FFFFFF"/>
              </a:solidFill>
              <a:latin typeface="Rajdhani"/>
              <a:ea typeface="Rajdhani"/>
              <a:cs typeface="Rajdhani"/>
              <a:sym typeface="Rajdhani"/>
            </a:endParaRPr>
          </a:p>
        </p:txBody>
      </p:sp>
      <p:sp>
        <p:nvSpPr>
          <p:cNvPr id="141" name="Google Shape;141;p36"/>
          <p:cNvSpPr/>
          <p:nvPr/>
        </p:nvSpPr>
        <p:spPr>
          <a:xfrm>
            <a:off x="4584600" y="2854833"/>
            <a:ext cx="24800" cy="144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823433" y="802467"/>
            <a:ext cx="10238800" cy="1138800"/>
          </a:xfrm>
          <a:prstGeom prst="rect">
            <a:avLst/>
          </a:prstGeom>
          <a:noFill/>
          <a:ln>
            <a:noFill/>
          </a:ln>
        </p:spPr>
        <p:txBody>
          <a:bodyPr spcFirstLastPara="1" wrap="square" lIns="109700" tIns="54833" rIns="109700" bIns="54833" anchor="ctr" anchorCtr="0">
            <a:noAutofit/>
          </a:bodyPr>
          <a:lstStyle/>
          <a:p>
            <a:pPr>
              <a:lnSpc>
                <a:spcPct val="90000"/>
              </a:lnSpc>
            </a:pPr>
            <a:r>
              <a:rPr lang="es" sz="4000" b="1">
                <a:solidFill>
                  <a:srgbClr val="EC183F"/>
                </a:solidFill>
                <a:latin typeface="Rajdhani"/>
                <a:ea typeface="Rajdhani"/>
                <a:cs typeface="Rajdhani"/>
                <a:sym typeface="Rajdhani"/>
              </a:rPr>
              <a:t>Gama baja</a:t>
            </a:r>
            <a:endParaRPr sz="4000" b="1">
              <a:solidFill>
                <a:srgbClr val="EC183F"/>
              </a:solidFill>
              <a:latin typeface="Rajdhani"/>
              <a:ea typeface="Rajdhani"/>
              <a:cs typeface="Rajdhani"/>
              <a:sym typeface="Rajdhani"/>
            </a:endParaRPr>
          </a:p>
        </p:txBody>
      </p:sp>
      <p:sp>
        <p:nvSpPr>
          <p:cNvPr id="147" name="Google Shape;147;p37"/>
          <p:cNvSpPr txBox="1"/>
          <p:nvPr/>
        </p:nvSpPr>
        <p:spPr>
          <a:xfrm>
            <a:off x="837100" y="2037533"/>
            <a:ext cx="4820000" cy="4018000"/>
          </a:xfrm>
          <a:prstGeom prst="rect">
            <a:avLst/>
          </a:prstGeom>
          <a:noFill/>
          <a:ln>
            <a:noFill/>
          </a:ln>
        </p:spPr>
        <p:txBody>
          <a:bodyPr spcFirstLastPara="1" wrap="square" lIns="121900" tIns="60933" rIns="121900" bIns="60933" anchor="t" anchorCtr="0">
            <a:noAutofit/>
          </a:bodyPr>
          <a:lstStyle/>
          <a:p>
            <a:pPr>
              <a:lnSpc>
                <a:spcPct val="130000"/>
              </a:lnSpc>
            </a:pPr>
            <a:r>
              <a:rPr lang="es" sz="2133">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2133">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5875401" y="1666583"/>
            <a:ext cx="6266436" cy="3524848"/>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1144</Words>
  <Application>Microsoft Office PowerPoint</Application>
  <PresentationFormat>Panorámica</PresentationFormat>
  <Paragraphs>140</Paragraphs>
  <Slides>23</Slides>
  <Notes>23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Calibri</vt:lpstr>
      <vt:lpstr>Calibri Light</vt:lpstr>
      <vt:lpstr>Open Sans</vt:lpstr>
      <vt:lpstr>Rajdhani</vt:lpstr>
      <vt:lpstr>Roboto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Santiago Gustavo Lopez</dc:creator>
  <cp:lastModifiedBy>Santiago Gustavo Lopez</cp:lastModifiedBy>
  <cp:revision>1</cp:revision>
  <dcterms:created xsi:type="dcterms:W3CDTF">2021-06-19T12:54:48Z</dcterms:created>
  <dcterms:modified xsi:type="dcterms:W3CDTF">2021-06-19T12:56:08Z</dcterms:modified>
</cp:coreProperties>
</file>