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6B1B7F-AC26-431E-B02D-8BF10F934AAA}">
  <a:tblStyle styleId="{DC6B1B7F-AC26-431E-B02D-8BF10F934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cpartpicker.com/product/ykLwrH/asus-rog-crosshair-viii-formula-atx-am4-motherboard-rog-crosshair-viii-formula" TargetMode="External"/><Relationship Id="rId4" Type="http://schemas.openxmlformats.org/officeDocument/2006/relationships/hyperlink" Target="https://pcpartpicker.com/product/YC848d/msi-geforce-gtx-1660-super-6-gb-gaming-x-video-card-gtx-1660-super-gaming-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{DC6B1B7F-AC26-431E-B02D-8BF10F934AAA}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H310M-E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1x8GB HyperX HX424C15FB3/8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ST1000DM010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75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{DC6B1B7F-AC26-431E-B02D-8BF10F934AAA}</a:tableStyleId>
              </a:tblPr>
              <a:tblGrid>
                <a:gridCol w="2004025"/>
                <a:gridCol w="5234975"/>
              </a:tblGrid>
              <a:tr h="44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A320M--KVGA HDMI - DDR4 - USB 3.0 - SATA3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76200" marB="7620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HP 8GB 2666MHZ DDR4 V2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76200" marB="76200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HD SSD 240GB SOLIDO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{DC6B1B7F-AC26-431E-B02D-8BF10F934AAA}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i3 4170 3.7GHz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H81M-K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4GB Kingston ValueRAM 1600 MHz CL11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TB Seagate Barracuda 7200.14 SATA 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{DC6B1B7F-AC26-431E-B02D-8BF10F934AAA}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i9-9900K.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Motherboard Asus Prime B450m-a Ii Am4 Ddr4 Hdmi Mexx 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32GB DDR4 3200 RGB BALLISTIC/PNY.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960gb Sata Pny Cs900 960gb 2.5 7cs900 960 Rb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{DC6B1B7F-AC26-431E-B02D-8BF10F934AAA}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gamer amd Ryzen 5 1600 af 6 nucleos 3.6ghz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PCI-Express 3.0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{DC6B1B7F-AC26-431E-B02D-8BF10F934AAA}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AMD Ryzen 5 5600X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</a:rPr>
                        <a:t> AMB chipset B550 y socket AM4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G.Skill Trident Z Neo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weatern digital wd5000aakx 500gb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ASUS RTX 3080 TUF Gaming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{DC6B1B7F-AC26-431E-B02D-8BF10F934AAA}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7A7A7A"/>
                          </a:solidFill>
                          <a:highlight>
                            <a:srgbClr val="FFFFFF"/>
                          </a:highlight>
                        </a:rPr>
                        <a:t> ASUS 410M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50">
                          <a:solidFill>
                            <a:srgbClr val="7A7A7A"/>
                          </a:solidFill>
                          <a:highlight>
                            <a:srgbClr val="FFFFFF"/>
                          </a:highlight>
                        </a:rPr>
                        <a:t>8 GB DDR4 2666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7A7A7A"/>
                          </a:solidFill>
                          <a:highlight>
                            <a:srgbClr val="FFFFFF"/>
                          </a:highlight>
                        </a:rPr>
                        <a:t>240GB SSD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{DC6B1B7F-AC26-431E-B02D-8BF10F934AAA}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MAG B550 Tomahawk</a:t>
                      </a:r>
                      <a:endParaRPr>
                        <a:uFill>
                          <a:noFill/>
                        </a:uFill>
                        <a:latin typeface="Open Sans"/>
                        <a:ea typeface="Open Sans"/>
                        <a:cs typeface="Open Sans"/>
                        <a:sym typeface="Open Sans"/>
                        <a:hlinkClick r:id="rId3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 GB G.Skill Trident Z Royal DDR4 4000MHz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860 QVO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RTX 2080 Super</a:t>
                      </a:r>
                      <a:endParaRPr>
                        <a:uFill>
                          <a:noFill/>
                        </a:uFill>
                        <a:latin typeface="Open Sans"/>
                        <a:ea typeface="Open Sans"/>
                        <a:cs typeface="Open Sans"/>
                        <a:sym typeface="Open Sans"/>
                        <a:hlinkClick r:id="rId4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{DC6B1B7F-AC26-431E-B02D-8BF10F934AAA}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AMD Ryzen 5 5600X 5gen AM4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MSI B550M PRO-VDH sAM4 DDR4 (3ra y 5ta Gen) B550M PRO-VDH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8GB 1x8GB HyperX HX426C16FB3/8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 color Black 16GB 2x8GB Corsair CMW16GX4M2C3200C16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XFX </a:t>
                      </a: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590 x1 y 570 x 1</a:t>
                      </a:r>
                      <a:r>
                        <a:rPr lang="e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ASUS RX 570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