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8F223E-B335-4EBD-9053-08F3C458486E}">
  <a:tblStyle styleId="{D68F223E-B335-4EBD-9053-08F3C45848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{D68F223E-B335-4EBD-9053-08F3C458486E}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H310M-E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1x8GB HyperX HX424C15FB3/8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ST1000DM010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{D68F223E-B335-4EBD-9053-08F3C458486E}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asus b450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MEMORIA PATRIOT SIGNATURE 4 GB DDR4 2400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SSD PATRIOT BURST 2.5 120GB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{D68F223E-B335-4EBD-9053-08F3C458486E}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 ‎3 GHz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Intel Asus H410M-D Prime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‎DDR3 SDRAM  ‎8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‎HDD 7200 rpm ‎1 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{D68F223E-B335-4EBD-9053-08F3C458486E}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Intel Core i5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r>
                        <a:rPr lang="es"/>
                        <a:t>sus ROG STRIX B550-F GAMING (WI-FI) ATX AM4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DDR4 2666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 SATA3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{D68F223E-B335-4EBD-9053-08F3C458486E}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500"/>
                        </a:spcBef>
                        <a:spcAft>
                          <a:spcPts val="6500"/>
                        </a:spcAft>
                        <a:buNone/>
                      </a:pPr>
                      <a:r>
                        <a:rPr lang="es" sz="1100">
                          <a:solidFill>
                            <a:srgbClr val="777777"/>
                          </a:solidFill>
                          <a:highlight>
                            <a:srgbClr val="FFFFFF"/>
                          </a:highlight>
                        </a:rPr>
                        <a:t>AMD Ryzen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3200+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 SATA3, 1 Ultra M.2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APUs Bristol Ridge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{D68F223E-B335-4EBD-9053-08F3C458486E}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Intel Core I5 10600k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ASROCK B460M-HDV admite la placa base de procesadores Intel Core de 10ª generación (Socket 1200)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Marca: ASRock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RAM DDR4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Velocidad de memoria 2933 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ssd m.2 pny 500gb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Tarjeta De Video Asrock Rx 570 4g Ddr5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4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2" name="Google Shape;212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" name="Google Shape;2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{D68F223E-B335-4EBD-9053-08F3C458486E}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ROG STRIX Z490-E GAMING ATX LGA1200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G.Skill Ripjaws V Series 16 GB (2 x 8 GB) DDR4-3200 CL16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SSD: Silicon Power 128 GB 2.5" SSD</a:t>
                      </a:r>
                      <a:b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HDD: 	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Toshiba N300 4 TB 3.5" 7200RPM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EVGA GeForce GTX 1080 Ti 11 GB SC2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{D68F223E-B335-4EBD-9053-08F3C458486E}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Amd Ryzen 7 3800xt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</a:rPr>
                        <a:t>Gigabyte X570 AORUS PRO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200">
                          <a:solidFill>
                            <a:srgbClr val="0F1111"/>
                          </a:solidFill>
                        </a:rPr>
                        <a:t>TEAMGROUP T-Force Vulcan Z 16GB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C2F34"/>
                          </a:solidFill>
                        </a:rPr>
                        <a:t>ADATA SU750 512 GB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C2F34"/>
                          </a:solidFill>
                        </a:rPr>
                        <a:t>Asus ROG Strix GTX 1660 Ti</a:t>
                      </a:r>
                      <a:endParaRPr sz="1200">
                        <a:solidFill>
                          <a:srgbClr val="2C2F3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{D68F223E-B335-4EBD-9053-08F3C458486E}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3700X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Board Asus Rog Strix B550-F WiFi ATX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Crucial Ballistix Gaming 2x16gb / 3200mhz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860 Evo 500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Tarjeta De Video Radeon Asus Rx 570 8gb Rog Strix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5" name="Google Shape;245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Google Shape;2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