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C3B4C07-9AFF-4D1A-A196-D23E53258255}">
          <p14:sldIdLst>
            <p14:sldId id="256"/>
            <p14:sldId id="257"/>
            <p14:sldId id="261"/>
            <p14:sldId id="262"/>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5E-3E91-45AA-AD1E-B07C4ED7C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491BA-B27F-4059-BE23-93011B63E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56A71F-9CAC-46DA-9630-177089974EC3}"/>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5" name="Footer Placeholder 4">
            <a:extLst>
              <a:ext uri="{FF2B5EF4-FFF2-40B4-BE49-F238E27FC236}">
                <a16:creationId xmlns:a16="http://schemas.microsoft.com/office/drawing/2014/main" id="{52AA0A26-7B5B-4FBF-B8E7-E23EA4677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3A073-8539-407D-8F15-493CA4DBCFA4}"/>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14401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D241-F41B-459D-8B6E-CD3FE9C41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4D651F-5ADA-475F-8634-7E4C19C0A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34A03-487D-4287-9A88-3F30BCABCBCB}"/>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5" name="Footer Placeholder 4">
            <a:extLst>
              <a:ext uri="{FF2B5EF4-FFF2-40B4-BE49-F238E27FC236}">
                <a16:creationId xmlns:a16="http://schemas.microsoft.com/office/drawing/2014/main" id="{1D0F5502-8853-4823-9361-48FE14DC9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9444B-89E6-479D-AC4A-81A36FD0183B}"/>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113144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4883D-78FD-41D3-AFAB-A8E0B517E1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4AB92-76DA-4EE5-AF70-847F2214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051E-F3D4-4D70-B56D-13BA9CE8E1C6}"/>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5" name="Footer Placeholder 4">
            <a:extLst>
              <a:ext uri="{FF2B5EF4-FFF2-40B4-BE49-F238E27FC236}">
                <a16:creationId xmlns:a16="http://schemas.microsoft.com/office/drawing/2014/main" id="{061BC297-9CAA-4F89-9380-C100FDFC8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3ED08-488D-4B5D-8556-64C876442AB0}"/>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141346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7E70-1598-42EC-B804-954A5DE6B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F9A908-3C01-4D0E-AB98-B376EB042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79DB7-F2B3-48E6-9F83-521C6FAC9DAE}"/>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5" name="Footer Placeholder 4">
            <a:extLst>
              <a:ext uri="{FF2B5EF4-FFF2-40B4-BE49-F238E27FC236}">
                <a16:creationId xmlns:a16="http://schemas.microsoft.com/office/drawing/2014/main" id="{F4C1B0E3-3F54-48DA-BAF0-1138831A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6423E-4701-4E43-B725-0E14A5E063E8}"/>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38192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F2E2-4CA2-4BA1-A5E1-3A983D53D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FE5AC5-59BC-4253-9AF4-820C43F1A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48BC0-8BB8-4197-A9CB-F3F99D56C876}"/>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5" name="Footer Placeholder 4">
            <a:extLst>
              <a:ext uri="{FF2B5EF4-FFF2-40B4-BE49-F238E27FC236}">
                <a16:creationId xmlns:a16="http://schemas.microsoft.com/office/drawing/2014/main" id="{8E497121-A524-40DC-A09B-FAE6E46B8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55FA8-C663-4B00-BE49-7655CF9AB3A4}"/>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89006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D596-E75C-4478-91FB-8FDA0C399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3FA95-4A87-4713-9353-F2ABB65B7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5B59A9-4FFC-4AFB-AFAE-59A282B84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7424F-ED8D-42F9-8B37-A72D130C0FCC}"/>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6" name="Footer Placeholder 5">
            <a:extLst>
              <a:ext uri="{FF2B5EF4-FFF2-40B4-BE49-F238E27FC236}">
                <a16:creationId xmlns:a16="http://schemas.microsoft.com/office/drawing/2014/main" id="{BE1AEE5F-9CC9-48D5-87D3-B6DEFAAFB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23CCB-A0E1-4C0D-8F9F-E0CDA45F9D17}"/>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320788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CA97-56C3-4849-A644-C6D20574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5B8BD2-1A38-4ED1-9361-653D4B489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595AE-3535-401B-AE4D-C9558BF42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2C1224-6251-4A41-BB90-7EAF26A1B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CFE2A-C078-46A3-960A-B606DF5E4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4BF6E7-7BD2-4688-B621-5800EEA667E2}"/>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8" name="Footer Placeholder 7">
            <a:extLst>
              <a:ext uri="{FF2B5EF4-FFF2-40B4-BE49-F238E27FC236}">
                <a16:creationId xmlns:a16="http://schemas.microsoft.com/office/drawing/2014/main" id="{239B0AE0-9984-41FA-BF9D-6BB8A2CEEB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CCA406-3E3E-4D5D-B8DB-B2EA16362753}"/>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310643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4A9-3CF3-462C-A2DF-796114AED3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28378F-0FE2-42A5-9B3E-DD32DD8CEBDD}"/>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4" name="Footer Placeholder 3">
            <a:extLst>
              <a:ext uri="{FF2B5EF4-FFF2-40B4-BE49-F238E27FC236}">
                <a16:creationId xmlns:a16="http://schemas.microsoft.com/office/drawing/2014/main" id="{EFA5B97F-0D97-4D0F-A39C-2E35549F9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235E2-8FF2-4CB8-8041-64072D0E9101}"/>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119585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3B25F-DFB8-4B55-91F1-6E3817426F56}"/>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3" name="Footer Placeholder 2">
            <a:extLst>
              <a:ext uri="{FF2B5EF4-FFF2-40B4-BE49-F238E27FC236}">
                <a16:creationId xmlns:a16="http://schemas.microsoft.com/office/drawing/2014/main" id="{4F463C08-9D96-4D73-8CAC-602BBB87E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5BFE2E-DBFA-4541-B42F-D06A0F92859E}"/>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63670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753D-7B96-4710-B140-2F18218EF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4B7D46-4B59-4635-BF65-1134211E7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85F38B-C382-4C87-A2DF-68B715F8C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63C8F-D2A9-420D-89B1-48CF0DEADB4E}"/>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6" name="Footer Placeholder 5">
            <a:extLst>
              <a:ext uri="{FF2B5EF4-FFF2-40B4-BE49-F238E27FC236}">
                <a16:creationId xmlns:a16="http://schemas.microsoft.com/office/drawing/2014/main" id="{7B55AA82-717B-4E1D-AC09-0B28E973F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FE1AF-8F16-47C2-99E0-03B3B953058B}"/>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421502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B33A-ECD0-43C7-8C67-69E8524B1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E125F9-BA3F-4352-BD8E-063E61BF7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60E56-4947-4E47-B07D-98C3D68A5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E381C-7DCE-4634-B568-B048EFE39AF1}"/>
              </a:ext>
            </a:extLst>
          </p:cNvPr>
          <p:cNvSpPr>
            <a:spLocks noGrp="1"/>
          </p:cNvSpPr>
          <p:nvPr>
            <p:ph type="dt" sz="half" idx="10"/>
          </p:nvPr>
        </p:nvSpPr>
        <p:spPr/>
        <p:txBody>
          <a:bodyPr/>
          <a:lstStyle/>
          <a:p>
            <a:fld id="{AF0BF29E-50D2-4A42-AFE1-2578AA1A69D7}" type="datetimeFigureOut">
              <a:rPr lang="en-US" smtClean="0"/>
              <a:t>10/3/2021</a:t>
            </a:fld>
            <a:endParaRPr lang="en-US"/>
          </a:p>
        </p:txBody>
      </p:sp>
      <p:sp>
        <p:nvSpPr>
          <p:cNvPr id="6" name="Footer Placeholder 5">
            <a:extLst>
              <a:ext uri="{FF2B5EF4-FFF2-40B4-BE49-F238E27FC236}">
                <a16:creationId xmlns:a16="http://schemas.microsoft.com/office/drawing/2014/main" id="{52396AA1-4637-4430-A0AE-E36E24ECA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0C464-DA2B-4A7A-A58E-490478F1539B}"/>
              </a:ext>
            </a:extLst>
          </p:cNvPr>
          <p:cNvSpPr>
            <a:spLocks noGrp="1"/>
          </p:cNvSpPr>
          <p:nvPr>
            <p:ph type="sldNum" sz="quarter" idx="12"/>
          </p:nvPr>
        </p:nvSpPr>
        <p:spPr/>
        <p:txBody>
          <a:bodyPr/>
          <a:lstStyle/>
          <a:p>
            <a:fld id="{04FE163F-8767-4AD1-BCEF-D7F0D8730AB2}" type="slidenum">
              <a:rPr lang="en-US" smtClean="0"/>
              <a:t>‹#›</a:t>
            </a:fld>
            <a:endParaRPr lang="en-US"/>
          </a:p>
        </p:txBody>
      </p:sp>
    </p:spTree>
    <p:extLst>
      <p:ext uri="{BB962C8B-B14F-4D97-AF65-F5344CB8AC3E}">
        <p14:creationId xmlns:p14="http://schemas.microsoft.com/office/powerpoint/2010/main" val="256940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1F71F-5C26-4091-A2E3-A573DEDC5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D4E9E1-E2F6-41F3-A811-891C349AD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76AEF-6034-4195-9C9B-28B124C73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BF29E-50D2-4A42-AFE1-2578AA1A69D7}" type="datetimeFigureOut">
              <a:rPr lang="en-US" smtClean="0"/>
              <a:t>10/3/2021</a:t>
            </a:fld>
            <a:endParaRPr lang="en-US"/>
          </a:p>
        </p:txBody>
      </p:sp>
      <p:sp>
        <p:nvSpPr>
          <p:cNvPr id="5" name="Footer Placeholder 4">
            <a:extLst>
              <a:ext uri="{FF2B5EF4-FFF2-40B4-BE49-F238E27FC236}">
                <a16:creationId xmlns:a16="http://schemas.microsoft.com/office/drawing/2014/main" id="{E9332977-4553-4392-8BB3-6B1101E4B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544AF-73FC-429F-B0D8-45C565775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E163F-8767-4AD1-BCEF-D7F0D8730AB2}" type="slidenum">
              <a:rPr lang="en-US" smtClean="0"/>
              <a:t>‹#›</a:t>
            </a:fld>
            <a:endParaRPr lang="en-US"/>
          </a:p>
        </p:txBody>
      </p:sp>
    </p:spTree>
    <p:extLst>
      <p:ext uri="{BB962C8B-B14F-4D97-AF65-F5344CB8AC3E}">
        <p14:creationId xmlns:p14="http://schemas.microsoft.com/office/powerpoint/2010/main" val="2636360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3" name="TextBox 12">
            <a:extLst>
              <a:ext uri="{FF2B5EF4-FFF2-40B4-BE49-F238E27FC236}">
                <a16:creationId xmlns:a16="http://schemas.microsoft.com/office/drawing/2014/main" id="{DD4C3849-4184-4A45-91A6-34C30FCC901C}"/>
              </a:ext>
            </a:extLst>
          </p:cNvPr>
          <p:cNvSpPr txBox="1"/>
          <p:nvPr/>
        </p:nvSpPr>
        <p:spPr>
          <a:xfrm>
            <a:off x="2948608" y="2794297"/>
            <a:ext cx="6294782" cy="923330"/>
          </a:xfrm>
          <a:prstGeom prst="rect">
            <a:avLst/>
          </a:prstGeom>
          <a:noFill/>
        </p:spPr>
        <p:txBody>
          <a:bodyPr wrap="square" rtlCol="0">
            <a:spAutoFit/>
          </a:bodyPr>
          <a:lstStyle/>
          <a:p>
            <a:r>
              <a:rPr lang="en-US" sz="5400" dirty="0">
                <a:solidFill>
                  <a:schemeClr val="bg1"/>
                </a:solidFill>
                <a:latin typeface="Arial Rounded MT Bold" panose="020F0704030504030204" pitchFamily="34" charset="0"/>
              </a:rPr>
              <a:t>Pollution remover</a:t>
            </a:r>
          </a:p>
        </p:txBody>
      </p:sp>
    </p:spTree>
    <p:extLst>
      <p:ext uri="{BB962C8B-B14F-4D97-AF65-F5344CB8AC3E}">
        <p14:creationId xmlns:p14="http://schemas.microsoft.com/office/powerpoint/2010/main" val="15679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3" name="TextBox 2">
            <a:extLst>
              <a:ext uri="{FF2B5EF4-FFF2-40B4-BE49-F238E27FC236}">
                <a16:creationId xmlns:a16="http://schemas.microsoft.com/office/drawing/2014/main" id="{F2E4E867-E321-461F-92F4-AAFFD03E63CB}"/>
              </a:ext>
            </a:extLst>
          </p:cNvPr>
          <p:cNvSpPr txBox="1"/>
          <p:nvPr/>
        </p:nvSpPr>
        <p:spPr>
          <a:xfrm>
            <a:off x="861390" y="1122363"/>
            <a:ext cx="9806610"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The content of factories harmful gases</a:t>
            </a:r>
          </a:p>
          <a:p>
            <a:pPr marL="514350" indent="-514350">
              <a:buFont typeface="+mj-lt"/>
              <a:buAutoNum type="arabicPeriod"/>
            </a:pPr>
            <a:r>
              <a:rPr lang="en-US" sz="3200" dirty="0">
                <a:solidFill>
                  <a:schemeClr val="bg1"/>
                </a:solidFill>
              </a:rPr>
              <a:t> carbon monoxide</a:t>
            </a:r>
          </a:p>
          <a:p>
            <a:pPr marL="514350" indent="-514350">
              <a:buFont typeface="+mj-lt"/>
              <a:buAutoNum type="arabicPeriod"/>
            </a:pPr>
            <a:r>
              <a:rPr lang="en-US" sz="3200" dirty="0">
                <a:solidFill>
                  <a:schemeClr val="bg1"/>
                </a:solidFill>
              </a:rPr>
              <a:t> lead</a:t>
            </a:r>
          </a:p>
          <a:p>
            <a:pPr marL="514350" indent="-514350">
              <a:buFont typeface="+mj-lt"/>
              <a:buAutoNum type="arabicPeriod"/>
            </a:pPr>
            <a:r>
              <a:rPr lang="en-US" sz="3200" dirty="0">
                <a:solidFill>
                  <a:schemeClr val="bg1"/>
                </a:solidFill>
              </a:rPr>
              <a:t>nitrogen dioxide</a:t>
            </a:r>
          </a:p>
          <a:p>
            <a:pPr marL="514350" indent="-514350">
              <a:buFont typeface="+mj-lt"/>
              <a:buAutoNum type="arabicPeriod"/>
            </a:pPr>
            <a:r>
              <a:rPr lang="en-US" sz="3200" dirty="0">
                <a:solidFill>
                  <a:schemeClr val="bg1"/>
                </a:solidFill>
              </a:rPr>
              <a:t> ozone</a:t>
            </a:r>
          </a:p>
          <a:p>
            <a:pPr marL="514350" indent="-514350">
              <a:buFont typeface="+mj-lt"/>
              <a:buAutoNum type="arabicPeriod"/>
            </a:pPr>
            <a:r>
              <a:rPr lang="en-US" sz="3200" dirty="0">
                <a:solidFill>
                  <a:schemeClr val="bg1"/>
                </a:solidFill>
              </a:rPr>
              <a:t>Particles</a:t>
            </a:r>
          </a:p>
          <a:p>
            <a:pPr marL="514350" indent="-514350">
              <a:buFont typeface="+mj-lt"/>
              <a:buAutoNum type="arabicPeriod"/>
            </a:pPr>
            <a:r>
              <a:rPr lang="en-US" sz="3200" dirty="0">
                <a:solidFill>
                  <a:schemeClr val="bg1"/>
                </a:solidFill>
              </a:rPr>
              <a:t>sulfur dioxide</a:t>
            </a:r>
          </a:p>
          <a:p>
            <a:pPr marL="457200" indent="-457200">
              <a:buFont typeface="Arial" panose="020B0604020202020204" pitchFamily="34" charset="0"/>
              <a:buChar char="•"/>
            </a:pPr>
            <a:r>
              <a:rPr lang="en-US" sz="3200" dirty="0">
                <a:solidFill>
                  <a:schemeClr val="bg1"/>
                </a:solidFill>
              </a:rPr>
              <a:t>The pressure needed will be calculated by Henry’s law  </a:t>
            </a:r>
          </a:p>
        </p:txBody>
      </p:sp>
    </p:spTree>
    <p:extLst>
      <p:ext uri="{BB962C8B-B14F-4D97-AF65-F5344CB8AC3E}">
        <p14:creationId xmlns:p14="http://schemas.microsoft.com/office/powerpoint/2010/main" val="399121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4" name="Picture 3">
            <a:extLst>
              <a:ext uri="{FF2B5EF4-FFF2-40B4-BE49-F238E27FC236}">
                <a16:creationId xmlns:a16="http://schemas.microsoft.com/office/drawing/2014/main" id="{A18B5970-4BE3-466A-8FC0-AFCB6738CFE6}"/>
              </a:ext>
            </a:extLst>
          </p:cNvPr>
          <p:cNvPicPr>
            <a:picLocks noChangeAspect="1"/>
          </p:cNvPicPr>
          <p:nvPr/>
        </p:nvPicPr>
        <p:blipFill>
          <a:blip r:embed="rId4"/>
          <a:stretch>
            <a:fillRect/>
          </a:stretch>
        </p:blipFill>
        <p:spPr>
          <a:xfrm>
            <a:off x="6145695" y="2148681"/>
            <a:ext cx="5715000" cy="4562475"/>
          </a:xfrm>
          <a:prstGeom prst="rect">
            <a:avLst/>
          </a:prstGeom>
        </p:spPr>
      </p:pic>
      <p:sp>
        <p:nvSpPr>
          <p:cNvPr id="5" name="TextBox 4">
            <a:extLst>
              <a:ext uri="{FF2B5EF4-FFF2-40B4-BE49-F238E27FC236}">
                <a16:creationId xmlns:a16="http://schemas.microsoft.com/office/drawing/2014/main" id="{211DE8DE-0010-4094-B9D3-A916A9869A10}"/>
              </a:ext>
            </a:extLst>
          </p:cNvPr>
          <p:cNvSpPr txBox="1"/>
          <p:nvPr/>
        </p:nvSpPr>
        <p:spPr>
          <a:xfrm>
            <a:off x="622852" y="530087"/>
            <a:ext cx="10840278"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This photo shows the quality of air on earth</a:t>
            </a:r>
          </a:p>
          <a:p>
            <a:pPr marL="457200" indent="-457200">
              <a:buFont typeface="Arial" panose="020B0604020202020204" pitchFamily="34" charset="0"/>
              <a:buChar char="•"/>
            </a:pPr>
            <a:r>
              <a:rPr lang="en-US" sz="3200" dirty="0">
                <a:solidFill>
                  <a:schemeClr val="bg1"/>
                </a:solidFill>
              </a:rPr>
              <a:t>As shown there is many places that have high percent of pollution and this affects on people health  </a:t>
            </a:r>
          </a:p>
          <a:p>
            <a:pPr marL="457200" indent="-457200">
              <a:buFont typeface="Arial" panose="020B0604020202020204" pitchFamily="34" charset="0"/>
              <a:buChar char="•"/>
            </a:pPr>
            <a:r>
              <a:rPr lang="en-US" sz="3200" dirty="0">
                <a:solidFill>
                  <a:schemeClr val="bg1"/>
                </a:solidFill>
              </a:rPr>
              <a:t>So that we made our project </a:t>
            </a:r>
          </a:p>
        </p:txBody>
      </p:sp>
    </p:spTree>
    <p:extLst>
      <p:ext uri="{BB962C8B-B14F-4D97-AF65-F5344CB8AC3E}">
        <p14:creationId xmlns:p14="http://schemas.microsoft.com/office/powerpoint/2010/main" val="428474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descr="Details of the project ">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TextBox 5">
            <a:extLst>
              <a:ext uri="{FF2B5EF4-FFF2-40B4-BE49-F238E27FC236}">
                <a16:creationId xmlns:a16="http://schemas.microsoft.com/office/drawing/2014/main" id="{19A20A60-31D4-B849-86CE-85D3BE921512}"/>
              </a:ext>
            </a:extLst>
          </p:cNvPr>
          <p:cNvSpPr txBox="1"/>
          <p:nvPr/>
        </p:nvSpPr>
        <p:spPr>
          <a:xfrm>
            <a:off x="166687" y="889218"/>
            <a:ext cx="11858625" cy="6124754"/>
          </a:xfrm>
          <a:prstGeom prst="rect">
            <a:avLst/>
          </a:prstGeom>
          <a:noFill/>
        </p:spPr>
        <p:txBody>
          <a:bodyPr wrap="square">
            <a:spAutoFit/>
          </a:bodyPr>
          <a:lstStyle/>
          <a:p>
            <a:r>
              <a:rPr lang="en-US" sz="2800" dirty="0">
                <a:solidFill>
                  <a:schemeClr val="bg1"/>
                </a:solidFill>
              </a:rPr>
              <a:t>The idea of the project is to eliminate the smoke from factories which  is a threat to the life of the planet. By compressing and dissolving it in water. And then we're going to filter the water and get rid of that harmful gases. The material used in initiation is something that compresses the harmful gases. We used the stainless-steel because it is the least reactant and will not be significantly affected in the long term either. Pipes for connection and valves for water entry or exit control. The advantage of the project is that we've completely decontaminated without adversely affecting anything else. Also, the project isn't complicated to make because the materials we used are available everywhere with low cost. We hope to save our planet from the risks that it faces, such as global warming, ozone drilling, the sinking of coastal cities, and the extinction of animals from changes in the atmosphere, all caused by pollutants from factories mainly. We also hope that, even with a little bit of thought, we're going to eliminate this pollution.</a:t>
            </a:r>
            <a:endParaRPr lang="" sz="2800" dirty="0">
              <a:solidFill>
                <a:schemeClr val="bg1"/>
              </a:solidFill>
            </a:endParaRPr>
          </a:p>
        </p:txBody>
      </p:sp>
      <p:sp>
        <p:nvSpPr>
          <p:cNvPr id="5" name="TextBox 4">
            <a:extLst>
              <a:ext uri="{FF2B5EF4-FFF2-40B4-BE49-F238E27FC236}">
                <a16:creationId xmlns:a16="http://schemas.microsoft.com/office/drawing/2014/main" id="{27643778-619A-3247-AE39-7E705C08FA1D}"/>
              </a:ext>
            </a:extLst>
          </p:cNvPr>
          <p:cNvSpPr txBox="1"/>
          <p:nvPr/>
        </p:nvSpPr>
        <p:spPr>
          <a:xfrm>
            <a:off x="4397573" y="287200"/>
            <a:ext cx="4344591" cy="523220"/>
          </a:xfrm>
          <a:prstGeom prst="rect">
            <a:avLst/>
          </a:prstGeom>
          <a:solidFill>
            <a:schemeClr val="tx2"/>
          </a:solidFill>
        </p:spPr>
        <p:txBody>
          <a:bodyPr wrap="square" rtlCol="0">
            <a:spAutoFit/>
          </a:bodyPr>
          <a:lstStyle/>
          <a:p>
            <a:pPr algn="l"/>
            <a:r>
              <a:rPr lang="en-US" sz="2800" b="1" i="1" u="sng"/>
              <a:t>Details of the project </a:t>
            </a:r>
            <a:endParaRPr lang="" sz="2800" b="1" i="1" u="sng"/>
          </a:p>
        </p:txBody>
      </p:sp>
    </p:spTree>
    <p:extLst>
      <p:ext uri="{BB962C8B-B14F-4D97-AF65-F5344CB8AC3E}">
        <p14:creationId xmlns:p14="http://schemas.microsoft.com/office/powerpoint/2010/main" val="414691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97740F0D-26EB-4BC7-9FDE-1C6DF3DC8E82}"/>
              </a:ext>
            </a:extLst>
          </p:cNvPr>
          <p:cNvSpPr txBox="1"/>
          <p:nvPr/>
        </p:nvSpPr>
        <p:spPr>
          <a:xfrm>
            <a:off x="1166191" y="924620"/>
            <a:ext cx="9621078"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The idea of stands on making pressure on the smoke and the water </a:t>
            </a:r>
          </a:p>
          <a:p>
            <a:pPr marL="457200" indent="-457200">
              <a:buFont typeface="Arial" panose="020B0604020202020204" pitchFamily="34" charset="0"/>
              <a:buChar char="•"/>
            </a:pPr>
            <a:r>
              <a:rPr lang="en-US" sz="3200" dirty="0">
                <a:solidFill>
                  <a:schemeClr val="bg1"/>
                </a:solidFill>
              </a:rPr>
              <a:t>When we make pressure on smoke and water the harmful gases will dissolve in water </a:t>
            </a:r>
          </a:p>
        </p:txBody>
      </p:sp>
      <p:pic>
        <p:nvPicPr>
          <p:cNvPr id="5" name="Picture 4">
            <a:extLst>
              <a:ext uri="{FF2B5EF4-FFF2-40B4-BE49-F238E27FC236}">
                <a16:creationId xmlns:a16="http://schemas.microsoft.com/office/drawing/2014/main" id="{E507531F-BE09-4E46-9C21-96B8006BD880}"/>
              </a:ext>
            </a:extLst>
          </p:cNvPr>
          <p:cNvPicPr>
            <a:picLocks noChangeAspect="1"/>
          </p:cNvPicPr>
          <p:nvPr/>
        </p:nvPicPr>
        <p:blipFill>
          <a:blip r:embed="rId4"/>
          <a:stretch>
            <a:fillRect/>
          </a:stretch>
        </p:blipFill>
        <p:spPr>
          <a:xfrm>
            <a:off x="6868974" y="3255962"/>
            <a:ext cx="4410075" cy="2914650"/>
          </a:xfrm>
          <a:prstGeom prst="rect">
            <a:avLst/>
          </a:prstGeom>
        </p:spPr>
      </p:pic>
    </p:spTree>
    <p:extLst>
      <p:ext uri="{BB962C8B-B14F-4D97-AF65-F5344CB8AC3E}">
        <p14:creationId xmlns:p14="http://schemas.microsoft.com/office/powerpoint/2010/main" val="331542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9FA13FA8-8B9F-4CEE-9F9D-71348CA4EF80}"/>
              </a:ext>
            </a:extLst>
          </p:cNvPr>
          <p:cNvSpPr txBox="1"/>
          <p:nvPr/>
        </p:nvSpPr>
        <p:spPr>
          <a:xfrm>
            <a:off x="1802296" y="834887"/>
            <a:ext cx="8865704" cy="584775"/>
          </a:xfrm>
          <a:prstGeom prst="rect">
            <a:avLst/>
          </a:prstGeom>
          <a:noFill/>
        </p:spPr>
        <p:txBody>
          <a:bodyPr wrap="square" rtlCol="0">
            <a:spAutoFit/>
          </a:bodyPr>
          <a:lstStyle/>
          <a:p>
            <a:endParaRPr lang="en-US" sz="3200" dirty="0"/>
          </a:p>
        </p:txBody>
      </p:sp>
      <p:pic>
        <p:nvPicPr>
          <p:cNvPr id="6" name="Picture 5" descr="Untitled - Paint">
            <a:extLst>
              <a:ext uri="{FF2B5EF4-FFF2-40B4-BE49-F238E27FC236}">
                <a16:creationId xmlns:a16="http://schemas.microsoft.com/office/drawing/2014/main" id="{A3542CEC-5B5B-43D2-AF05-64CBFC22279E}"/>
              </a:ext>
            </a:extLst>
          </p:cNvPr>
          <p:cNvPicPr>
            <a:picLocks noChangeAspect="1"/>
          </p:cNvPicPr>
          <p:nvPr/>
        </p:nvPicPr>
        <p:blipFill rotWithShape="1">
          <a:blip r:embed="rId4">
            <a:extLst>
              <a:ext uri="{28A0092B-C50C-407E-A947-70E740481C1C}">
                <a14:useLocalDpi xmlns:a14="http://schemas.microsoft.com/office/drawing/2010/main" val="0"/>
              </a:ext>
            </a:extLst>
          </a:blip>
          <a:srcRect t="19386" r="47935" b="55387"/>
          <a:stretch/>
        </p:blipFill>
        <p:spPr>
          <a:xfrm>
            <a:off x="5055703" y="2236938"/>
            <a:ext cx="6811618" cy="4283025"/>
          </a:xfrm>
          <a:prstGeom prst="rect">
            <a:avLst/>
          </a:prstGeom>
        </p:spPr>
      </p:pic>
      <p:cxnSp>
        <p:nvCxnSpPr>
          <p:cNvPr id="8" name="Straight Arrow Connector 7">
            <a:extLst>
              <a:ext uri="{FF2B5EF4-FFF2-40B4-BE49-F238E27FC236}">
                <a16:creationId xmlns:a16="http://schemas.microsoft.com/office/drawing/2014/main" id="{290D5414-E4DB-4F3D-8DD9-46C5E75273B5}"/>
              </a:ext>
            </a:extLst>
          </p:cNvPr>
          <p:cNvCxnSpPr>
            <a:cxnSpLocks/>
          </p:cNvCxnSpPr>
          <p:nvPr/>
        </p:nvCxnSpPr>
        <p:spPr>
          <a:xfrm flipV="1">
            <a:off x="9097613" y="3008734"/>
            <a:ext cx="642735" cy="72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C8AA35-0EE7-49C5-A946-6AF695EC183B}"/>
              </a:ext>
            </a:extLst>
          </p:cNvPr>
          <p:cNvSpPr txBox="1"/>
          <p:nvPr/>
        </p:nvSpPr>
        <p:spPr>
          <a:xfrm>
            <a:off x="8256103" y="3973328"/>
            <a:ext cx="954157" cy="369332"/>
          </a:xfrm>
          <a:prstGeom prst="rect">
            <a:avLst/>
          </a:prstGeom>
          <a:noFill/>
        </p:spPr>
        <p:txBody>
          <a:bodyPr wrap="square" rtlCol="0">
            <a:spAutoFit/>
          </a:bodyPr>
          <a:lstStyle/>
          <a:p>
            <a:r>
              <a:rPr lang="en-US" dirty="0"/>
              <a:t>smoke</a:t>
            </a:r>
          </a:p>
        </p:txBody>
      </p:sp>
      <p:sp>
        <p:nvSpPr>
          <p:cNvPr id="14" name="TextBox 13">
            <a:extLst>
              <a:ext uri="{FF2B5EF4-FFF2-40B4-BE49-F238E27FC236}">
                <a16:creationId xmlns:a16="http://schemas.microsoft.com/office/drawing/2014/main" id="{F9AF6485-24A0-484A-A9FE-627A453FF336}"/>
              </a:ext>
            </a:extLst>
          </p:cNvPr>
          <p:cNvSpPr txBox="1"/>
          <p:nvPr/>
        </p:nvSpPr>
        <p:spPr>
          <a:xfrm>
            <a:off x="9571384" y="2639402"/>
            <a:ext cx="1364974" cy="369332"/>
          </a:xfrm>
          <a:prstGeom prst="rect">
            <a:avLst/>
          </a:prstGeom>
          <a:noFill/>
        </p:spPr>
        <p:txBody>
          <a:bodyPr wrap="square" rtlCol="0">
            <a:spAutoFit/>
          </a:bodyPr>
          <a:lstStyle/>
          <a:p>
            <a:r>
              <a:rPr lang="en-US" dirty="0"/>
              <a:t>Compressor </a:t>
            </a:r>
          </a:p>
        </p:txBody>
      </p:sp>
      <p:cxnSp>
        <p:nvCxnSpPr>
          <p:cNvPr id="16" name="Straight Arrow Connector 15">
            <a:extLst>
              <a:ext uri="{FF2B5EF4-FFF2-40B4-BE49-F238E27FC236}">
                <a16:creationId xmlns:a16="http://schemas.microsoft.com/office/drawing/2014/main" id="{C8DFE15E-B5B9-4F3B-B041-8F77FAE25F6F}"/>
              </a:ext>
            </a:extLst>
          </p:cNvPr>
          <p:cNvCxnSpPr/>
          <p:nvPr/>
        </p:nvCxnSpPr>
        <p:spPr>
          <a:xfrm flipV="1">
            <a:off x="10817087" y="3087250"/>
            <a:ext cx="344556" cy="129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6005B-AAFA-490C-9CC8-7DAA6C6E2CCA}"/>
              </a:ext>
            </a:extLst>
          </p:cNvPr>
          <p:cNvSpPr txBox="1"/>
          <p:nvPr/>
        </p:nvSpPr>
        <p:spPr>
          <a:xfrm>
            <a:off x="10734258" y="2516244"/>
            <a:ext cx="1364974" cy="646331"/>
          </a:xfrm>
          <a:prstGeom prst="rect">
            <a:avLst/>
          </a:prstGeom>
          <a:noFill/>
        </p:spPr>
        <p:txBody>
          <a:bodyPr wrap="square" rtlCol="0">
            <a:spAutoFit/>
          </a:bodyPr>
          <a:lstStyle/>
          <a:p>
            <a:r>
              <a:rPr lang="en-US" dirty="0"/>
              <a:t>Polluted water</a:t>
            </a:r>
          </a:p>
        </p:txBody>
      </p:sp>
      <p:cxnSp>
        <p:nvCxnSpPr>
          <p:cNvPr id="19" name="Straight Arrow Connector 18">
            <a:extLst>
              <a:ext uri="{FF2B5EF4-FFF2-40B4-BE49-F238E27FC236}">
                <a16:creationId xmlns:a16="http://schemas.microsoft.com/office/drawing/2014/main" id="{5134AE93-B64C-4A22-9C55-E2C85407CEF7}"/>
              </a:ext>
            </a:extLst>
          </p:cNvPr>
          <p:cNvCxnSpPr/>
          <p:nvPr/>
        </p:nvCxnSpPr>
        <p:spPr>
          <a:xfrm flipV="1">
            <a:off x="5473147" y="4045227"/>
            <a:ext cx="0" cy="136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5C1A30A-E057-4AA2-9BF0-577828899C27}"/>
              </a:ext>
            </a:extLst>
          </p:cNvPr>
          <p:cNvSpPr txBox="1"/>
          <p:nvPr/>
        </p:nvSpPr>
        <p:spPr>
          <a:xfrm>
            <a:off x="5055703" y="5368932"/>
            <a:ext cx="1537252" cy="369332"/>
          </a:xfrm>
          <a:prstGeom prst="rect">
            <a:avLst/>
          </a:prstGeom>
          <a:noFill/>
        </p:spPr>
        <p:txBody>
          <a:bodyPr wrap="square" rtlCol="0">
            <a:spAutoFit/>
          </a:bodyPr>
          <a:lstStyle/>
          <a:p>
            <a:r>
              <a:rPr lang="en-US" dirty="0"/>
              <a:t>smoke</a:t>
            </a:r>
          </a:p>
        </p:txBody>
      </p:sp>
      <p:cxnSp>
        <p:nvCxnSpPr>
          <p:cNvPr id="22" name="Straight Arrow Connector 21">
            <a:extLst>
              <a:ext uri="{FF2B5EF4-FFF2-40B4-BE49-F238E27FC236}">
                <a16:creationId xmlns:a16="http://schemas.microsoft.com/office/drawing/2014/main" id="{307884FE-C8BD-447C-B8B3-EFBD4312A858}"/>
              </a:ext>
            </a:extLst>
          </p:cNvPr>
          <p:cNvCxnSpPr/>
          <p:nvPr/>
        </p:nvCxnSpPr>
        <p:spPr>
          <a:xfrm>
            <a:off x="5473147" y="3973328"/>
            <a:ext cx="2087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23F1F94-BFE3-4F43-8833-08CD25C4CD7E}"/>
              </a:ext>
            </a:extLst>
          </p:cNvPr>
          <p:cNvSpPr txBox="1"/>
          <p:nvPr/>
        </p:nvSpPr>
        <p:spPr>
          <a:xfrm>
            <a:off x="424069" y="569843"/>
            <a:ext cx="10926101"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First, the harmful gases will enter the device .</a:t>
            </a:r>
          </a:p>
          <a:p>
            <a:pPr marL="457200" indent="-457200">
              <a:buFont typeface="Arial" panose="020B0604020202020204" pitchFamily="34" charset="0"/>
              <a:buChar char="•"/>
            </a:pPr>
            <a:r>
              <a:rPr lang="en-US" sz="3200" dirty="0">
                <a:solidFill>
                  <a:schemeClr val="bg1"/>
                </a:solidFill>
              </a:rPr>
              <a:t>Then, the compressor makes pressure on the harmful gases and water</a:t>
            </a:r>
          </a:p>
          <a:p>
            <a:endParaRPr lang="en-US" sz="3200" dirty="0">
              <a:solidFill>
                <a:schemeClr val="bg1"/>
              </a:solidFill>
            </a:endParaRPr>
          </a:p>
        </p:txBody>
      </p:sp>
    </p:spTree>
    <p:extLst>
      <p:ext uri="{BB962C8B-B14F-4D97-AF65-F5344CB8AC3E}">
        <p14:creationId xmlns:p14="http://schemas.microsoft.com/office/powerpoint/2010/main" val="365308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711-A22B-4AF2-8F39-A4B69536B0A2}"/>
              </a:ext>
            </a:extLst>
          </p:cNvPr>
          <p:cNvSpPr>
            <a:spLocks noGrp="1"/>
          </p:cNvSpPr>
          <p:nvPr>
            <p:ph type="ctrTitle"/>
          </p:nvPr>
        </p:nvSpPr>
        <p:spPr/>
        <p:txBody>
          <a:bodyPr/>
          <a:lstStyle/>
          <a:p>
            <a:r>
              <a:rPr lang="en-US" dirty="0"/>
              <a:t>`1qw</a:t>
            </a:r>
          </a:p>
        </p:txBody>
      </p:sp>
      <p:sp>
        <p:nvSpPr>
          <p:cNvPr id="12" name="Subtitle 11">
            <a:extLst>
              <a:ext uri="{FF2B5EF4-FFF2-40B4-BE49-F238E27FC236}">
                <a16:creationId xmlns:a16="http://schemas.microsoft.com/office/drawing/2014/main" id="{7368E59B-0D1E-4B26-A141-2F6A4CE52EB9}"/>
              </a:ext>
            </a:extLst>
          </p:cNvPr>
          <p:cNvSpPr>
            <a:spLocks noGrp="1"/>
          </p:cNvSpPr>
          <p:nvPr>
            <p:ph type="subTitle" idx="1"/>
          </p:nvPr>
        </p:nvSpPr>
        <p:spPr/>
        <p:txBody>
          <a:bodyPr/>
          <a:lstStyle/>
          <a:p>
            <a:endParaRPr lang="en-US"/>
          </a:p>
        </p:txBody>
      </p:sp>
      <p:pic>
        <p:nvPicPr>
          <p:cNvPr id="11" name="Picture 10">
            <a:extLst>
              <a:ext uri="{FF2B5EF4-FFF2-40B4-BE49-F238E27FC236}">
                <a16:creationId xmlns:a16="http://schemas.microsoft.com/office/drawing/2014/main" id="{0A1F91BA-BF10-48F8-AC64-8268A69E8CD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extBox 3">
            <a:extLst>
              <a:ext uri="{FF2B5EF4-FFF2-40B4-BE49-F238E27FC236}">
                <a16:creationId xmlns:a16="http://schemas.microsoft.com/office/drawing/2014/main" id="{06DC7A09-6FE4-4C31-9ED1-A21730D5BA27}"/>
              </a:ext>
            </a:extLst>
          </p:cNvPr>
          <p:cNvSpPr txBox="1"/>
          <p:nvPr/>
        </p:nvSpPr>
        <p:spPr>
          <a:xfrm>
            <a:off x="1103086" y="1090673"/>
            <a:ext cx="8592457"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Finally, we filter the dirty water </a:t>
            </a:r>
          </a:p>
        </p:txBody>
      </p:sp>
      <p:pic>
        <p:nvPicPr>
          <p:cNvPr id="5" name="Picture 4">
            <a:extLst>
              <a:ext uri="{FF2B5EF4-FFF2-40B4-BE49-F238E27FC236}">
                <a16:creationId xmlns:a16="http://schemas.microsoft.com/office/drawing/2014/main" id="{50FF508E-107E-4D1D-AD62-A8AF3AB9A166}"/>
              </a:ext>
            </a:extLst>
          </p:cNvPr>
          <p:cNvPicPr>
            <a:picLocks noChangeAspect="1"/>
          </p:cNvPicPr>
          <p:nvPr/>
        </p:nvPicPr>
        <p:blipFill>
          <a:blip r:embed="rId4"/>
          <a:stretch>
            <a:fillRect/>
          </a:stretch>
        </p:blipFill>
        <p:spPr>
          <a:xfrm>
            <a:off x="6713054" y="2402648"/>
            <a:ext cx="3954946" cy="2645787"/>
          </a:xfrm>
          <a:prstGeom prst="rect">
            <a:avLst/>
          </a:prstGeom>
        </p:spPr>
      </p:pic>
    </p:spTree>
    <p:extLst>
      <p:ext uri="{BB962C8B-B14F-4D97-AF65-F5344CB8AC3E}">
        <p14:creationId xmlns:p14="http://schemas.microsoft.com/office/powerpoint/2010/main" val="183959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338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Calibri Light</vt:lpstr>
      <vt:lpstr>Office Theme</vt:lpstr>
      <vt:lpstr>`1qw</vt:lpstr>
      <vt:lpstr>`1qw</vt:lpstr>
      <vt:lpstr>`1qw</vt:lpstr>
      <vt:lpstr>`1qw</vt:lpstr>
      <vt:lpstr>`1qw</vt:lpstr>
      <vt:lpstr>`1qw</vt:lpstr>
      <vt:lpstr>`1qw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`1qw</dc:title>
  <dc:creator>veronica magdy nasr estasy</dc:creator>
  <cp:lastModifiedBy>veronica magdy nasr estasy</cp:lastModifiedBy>
  <cp:revision>6</cp:revision>
  <dcterms:created xsi:type="dcterms:W3CDTF">2021-10-02T18:53:58Z</dcterms:created>
  <dcterms:modified xsi:type="dcterms:W3CDTF">2021-10-03T13:23:47Z</dcterms:modified>
</cp:coreProperties>
</file>