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BC3B4C07-9AFF-4D1A-A196-D23E53258255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8555E-3E91-45AA-AD1E-B07C4ED7C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C491BA-B27F-4059-BE23-93011B63EE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6A71F-9CAC-46DA-9630-177089974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F29E-50D2-4A42-AFE1-2578AA1A69D7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A0A26-7B5B-4FBF-B8E7-E23EA4677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3A073-8539-407D-8F15-493CA4DBC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E163F-8767-4AD1-BCEF-D7F0D8730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52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1D241-F41B-459D-8B6E-CD3FE9C41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4D651F-5ADA-475F-8634-7E4C19C0A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34A03-487D-4287-9A88-3F30BCABC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F29E-50D2-4A42-AFE1-2578AA1A69D7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F5502-8853-4823-9361-48FE14DC9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9444B-89E6-479D-AC4A-81A36FD01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E163F-8767-4AD1-BCEF-D7F0D8730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41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14883D-78FD-41D3-AFAB-A8E0B517E1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04AB92-76DA-4EE5-AF70-847F22140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9051E-F3D4-4D70-B56D-13BA9CE8E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F29E-50D2-4A42-AFE1-2578AA1A69D7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BC297-9CAA-4F89-9380-C100FDFC8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3ED08-488D-4B5D-8556-64C876442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E163F-8767-4AD1-BCEF-D7F0D8730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63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87E70-1598-42EC-B804-954A5DE6B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9A908-3C01-4D0E-AB98-B376EB042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79DB7-F2B3-48E6-9F83-521C6FAC9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F29E-50D2-4A42-AFE1-2578AA1A69D7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1B0E3-3F54-48DA-BAF0-1138831AC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6423E-4701-4E43-B725-0E14A5E06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E163F-8767-4AD1-BCEF-D7F0D8730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5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EF2E2-4CA2-4BA1-A5E1-3A983D53D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E5AC5-59BC-4253-9AF4-820C43F1A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48BC0-8BB8-4197-A9CB-F3F99D56C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F29E-50D2-4A42-AFE1-2578AA1A69D7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97121-A524-40DC-A09B-FAE6E46B8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55FA8-C663-4B00-BE49-7655CF9AB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E163F-8767-4AD1-BCEF-D7F0D8730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62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FD596-E75C-4478-91FB-8FDA0C399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3FA95-4A87-4713-9353-F2ABB65B73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5B59A9-4FFC-4AFB-AFAE-59A282B84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7424F-ED8D-42F9-8B37-A72D130C0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F29E-50D2-4A42-AFE1-2578AA1A69D7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1AEE5F-9CC9-48D5-87D3-B6DEFAAFB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123CCB-A0E1-4C0D-8F9F-E0CDA45F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E163F-8767-4AD1-BCEF-D7F0D8730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886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5CA97-56C3-4849-A644-C6D20574D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B8BD2-1A38-4ED1-9361-653D4B489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1595AE-3535-401B-AE4D-C9558BF42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2C1224-6251-4A41-BB90-7EAF26A1B7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4CFE2A-C078-46A3-960A-B606DF5E4B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4BF6E7-7BD2-4688-B621-5800EEA66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F29E-50D2-4A42-AFE1-2578AA1A69D7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9B0AE0-9984-41FA-BF9D-6BB8A2CEE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CCA406-3E3E-4D5D-B8DB-B2EA16362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E163F-8767-4AD1-BCEF-D7F0D8730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430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7B4A9-3CF3-462C-A2DF-796114AED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8378F-0FE2-42A5-9B3E-DD32DD8CE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F29E-50D2-4A42-AFE1-2578AA1A69D7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A5B97F-0D97-4D0F-A39C-2E35549F9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C235E2-8FF2-4CB8-8041-64072D0E9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E163F-8767-4AD1-BCEF-D7F0D8730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859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A3B25F-DFB8-4B55-91F1-6E3817426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F29E-50D2-4A42-AFE1-2578AA1A69D7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463C08-9D96-4D73-8CAC-602BBB87E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5BFE2E-DBFA-4541-B42F-D06A0F928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E163F-8767-4AD1-BCEF-D7F0D8730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06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B753D-7B96-4710-B140-2F18218EF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B7D46-4B59-4635-BF65-1134211E7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85F38B-C382-4C87-A2DF-68B715F8C6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063C8F-D2A9-420D-89B1-48CF0DEAD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F29E-50D2-4A42-AFE1-2578AA1A69D7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5AA82-717B-4E1D-AC09-0B28E973F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FFE1AF-8F16-47C2-99E0-03B3B9530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E163F-8767-4AD1-BCEF-D7F0D8730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20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33A-ECD0-43C7-8C67-69E8524B1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E125F9-BA3F-4352-BD8E-063E61BF71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460E56-4947-4E47-B07D-98C3D68A5B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CE381C-7DCE-4634-B568-B048EFE39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F29E-50D2-4A42-AFE1-2578AA1A69D7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396AA1-4637-4430-A0AE-E36E24ECA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0C464-DA2B-4A7A-A58E-490478F15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E163F-8767-4AD1-BCEF-D7F0D8730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00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F1F71F-5C26-4091-A2E3-A573DEDC5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D4E9E1-E2F6-41F3-A811-891C349AD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76AEF-6034-4195-9C9B-28B124C73B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BF29E-50D2-4A42-AFE1-2578AA1A69D7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32977-4553-4392-8BB3-6B1101E4B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544AF-73FC-429F-B0D8-45C5657756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E163F-8767-4AD1-BCEF-D7F0D8730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360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m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8A711-A22B-4AF2-8F39-A4B69536B0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`1qw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7368E59B-0D1E-4B26-A141-2F6A4CE52E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1F91BA-BF10-48F8-AC64-8268A69E8C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D4C3849-4184-4A45-91A6-34C30FCC901C}"/>
              </a:ext>
            </a:extLst>
          </p:cNvPr>
          <p:cNvSpPr txBox="1"/>
          <p:nvPr/>
        </p:nvSpPr>
        <p:spPr>
          <a:xfrm>
            <a:off x="2948608" y="2794297"/>
            <a:ext cx="6294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Pollution remover</a:t>
            </a:r>
          </a:p>
        </p:txBody>
      </p:sp>
    </p:spTree>
    <p:extLst>
      <p:ext uri="{BB962C8B-B14F-4D97-AF65-F5344CB8AC3E}">
        <p14:creationId xmlns:p14="http://schemas.microsoft.com/office/powerpoint/2010/main" val="156793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8A711-A22B-4AF2-8F39-A4B69536B0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`1qw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7368E59B-0D1E-4B26-A141-2F6A4CE52E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1F91BA-BF10-48F8-AC64-8268A69E8C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2E4E867-E321-461F-92F4-AAFFD03E63CB}"/>
              </a:ext>
            </a:extLst>
          </p:cNvPr>
          <p:cNvSpPr txBox="1"/>
          <p:nvPr/>
        </p:nvSpPr>
        <p:spPr>
          <a:xfrm>
            <a:off x="861390" y="1122363"/>
            <a:ext cx="980661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The content of factories smoke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 carbon monoxide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 lead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nitrogen dioxide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 ozone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Particles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sulfur dioxide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The pressure needed will be calculated by </a:t>
            </a:r>
            <a:r>
              <a:rPr lang="en-US" sz="3200" dirty="0" err="1">
                <a:solidFill>
                  <a:schemeClr val="bg1"/>
                </a:solidFill>
              </a:rPr>
              <a:t>Hanry’s</a:t>
            </a:r>
            <a:r>
              <a:rPr lang="en-US" sz="3200" dirty="0">
                <a:solidFill>
                  <a:schemeClr val="bg1"/>
                </a:solidFill>
              </a:rPr>
              <a:t> law  </a:t>
            </a:r>
          </a:p>
        </p:txBody>
      </p:sp>
    </p:spTree>
    <p:extLst>
      <p:ext uri="{BB962C8B-B14F-4D97-AF65-F5344CB8AC3E}">
        <p14:creationId xmlns:p14="http://schemas.microsoft.com/office/powerpoint/2010/main" val="3991219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8A711-A22B-4AF2-8F39-A4B69536B0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`1qw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7368E59B-0D1E-4B26-A141-2F6A4CE52E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1F91BA-BF10-48F8-AC64-8268A69E8C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740F0D-26EB-4BC7-9FDE-1C6DF3DC8E82}"/>
              </a:ext>
            </a:extLst>
          </p:cNvPr>
          <p:cNvSpPr txBox="1"/>
          <p:nvPr/>
        </p:nvSpPr>
        <p:spPr>
          <a:xfrm>
            <a:off x="1166191" y="924620"/>
            <a:ext cx="962107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The idea of stands on making pressure of the smoke and the water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When we make pressure on smoke and water the smoke dissolve in water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07531F-BE09-4E46-9C21-96B8006BD8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8974" y="3255962"/>
            <a:ext cx="441007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422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8A711-A22B-4AF2-8F39-A4B69536B0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`1qw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7368E59B-0D1E-4B26-A141-2F6A4CE52E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1F91BA-BF10-48F8-AC64-8268A69E8C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A13FA8-8B9F-4CEE-9F9D-71348CA4EF80}"/>
              </a:ext>
            </a:extLst>
          </p:cNvPr>
          <p:cNvSpPr txBox="1"/>
          <p:nvPr/>
        </p:nvSpPr>
        <p:spPr>
          <a:xfrm>
            <a:off x="1802296" y="834887"/>
            <a:ext cx="8865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/>
          </a:p>
        </p:txBody>
      </p:sp>
      <p:pic>
        <p:nvPicPr>
          <p:cNvPr id="6" name="Picture 5" descr="Untitled - Paint">
            <a:extLst>
              <a:ext uri="{FF2B5EF4-FFF2-40B4-BE49-F238E27FC236}">
                <a16:creationId xmlns:a16="http://schemas.microsoft.com/office/drawing/2014/main" id="{A3542CEC-5B5B-43D2-AF05-64CBFC22279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86" r="47935" b="55387"/>
          <a:stretch/>
        </p:blipFill>
        <p:spPr>
          <a:xfrm>
            <a:off x="5055703" y="2236938"/>
            <a:ext cx="6811618" cy="428302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90D5414-E4DB-4F3D-8DD9-46C5E75273B5}"/>
              </a:ext>
            </a:extLst>
          </p:cNvPr>
          <p:cNvCxnSpPr>
            <a:cxnSpLocks/>
          </p:cNvCxnSpPr>
          <p:nvPr/>
        </p:nvCxnSpPr>
        <p:spPr>
          <a:xfrm flipV="1">
            <a:off x="9097613" y="3008734"/>
            <a:ext cx="642735" cy="726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EC8AA35-0EE7-49C5-A946-6AF695EC183B}"/>
              </a:ext>
            </a:extLst>
          </p:cNvPr>
          <p:cNvSpPr txBox="1"/>
          <p:nvPr/>
        </p:nvSpPr>
        <p:spPr>
          <a:xfrm>
            <a:off x="8256103" y="3973328"/>
            <a:ext cx="954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smoke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AF6485-24A0-484A-A9FE-627A453FF336}"/>
              </a:ext>
            </a:extLst>
          </p:cNvPr>
          <p:cNvSpPr txBox="1"/>
          <p:nvPr/>
        </p:nvSpPr>
        <p:spPr>
          <a:xfrm>
            <a:off x="9571384" y="2639402"/>
            <a:ext cx="136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Compressor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DFE15E-B5B9-4F3B-B041-8F77FAE25F6F}"/>
              </a:ext>
            </a:extLst>
          </p:cNvPr>
          <p:cNvCxnSpPr/>
          <p:nvPr/>
        </p:nvCxnSpPr>
        <p:spPr>
          <a:xfrm flipV="1">
            <a:off x="10817087" y="3087250"/>
            <a:ext cx="344556" cy="1291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726005B-AAFA-490C-9CC8-7DAA6C6E2CCA}"/>
              </a:ext>
            </a:extLst>
          </p:cNvPr>
          <p:cNvSpPr txBox="1"/>
          <p:nvPr/>
        </p:nvSpPr>
        <p:spPr>
          <a:xfrm>
            <a:off x="10734258" y="2516244"/>
            <a:ext cx="1364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Polluted water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134AE93-B64C-4A22-9C55-E2C85407CEF7}"/>
              </a:ext>
            </a:extLst>
          </p:cNvPr>
          <p:cNvCxnSpPr/>
          <p:nvPr/>
        </p:nvCxnSpPr>
        <p:spPr>
          <a:xfrm flipV="1">
            <a:off x="5473147" y="4045227"/>
            <a:ext cx="0" cy="1361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5C1A30A-E057-4AA2-9BF0-577828899C27}"/>
              </a:ext>
            </a:extLst>
          </p:cNvPr>
          <p:cNvSpPr txBox="1"/>
          <p:nvPr/>
        </p:nvSpPr>
        <p:spPr>
          <a:xfrm>
            <a:off x="5055703" y="5368932"/>
            <a:ext cx="1537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smoke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07884FE-C8BD-447C-B8B3-EFBD4312A858}"/>
              </a:ext>
            </a:extLst>
          </p:cNvPr>
          <p:cNvCxnSpPr/>
          <p:nvPr/>
        </p:nvCxnSpPr>
        <p:spPr>
          <a:xfrm>
            <a:off x="5473147" y="3973328"/>
            <a:ext cx="20872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23F1F94-BFE3-4F43-8833-08CD25C4CD7E}"/>
              </a:ext>
            </a:extLst>
          </p:cNvPr>
          <p:cNvSpPr txBox="1"/>
          <p:nvPr/>
        </p:nvSpPr>
        <p:spPr>
          <a:xfrm>
            <a:off x="424069" y="569843"/>
            <a:ext cx="1092610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First, the smoke enter the device 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Then, the compressor makes pressure on the smoke and water</a:t>
            </a:r>
          </a:p>
          <a:p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082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8A711-A22B-4AF2-8F39-A4B69536B0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`1qw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7368E59B-0D1E-4B26-A141-2F6A4CE52E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1F91BA-BF10-48F8-AC64-8268A69E8C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DC7A09-6FE4-4C31-9ED1-A21730D5BA27}"/>
              </a:ext>
            </a:extLst>
          </p:cNvPr>
          <p:cNvSpPr txBox="1"/>
          <p:nvPr/>
        </p:nvSpPr>
        <p:spPr>
          <a:xfrm>
            <a:off x="1103086" y="1090673"/>
            <a:ext cx="8592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Finally, we filter the dirty water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FF508E-107E-4D1D-AD62-A8AF3AB9A1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3054" y="2402648"/>
            <a:ext cx="3954946" cy="264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591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95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Rounded MT Bold</vt:lpstr>
      <vt:lpstr>Calibri</vt:lpstr>
      <vt:lpstr>Calibri Light</vt:lpstr>
      <vt:lpstr>Office Theme</vt:lpstr>
      <vt:lpstr>`1qw</vt:lpstr>
      <vt:lpstr>`1qw</vt:lpstr>
      <vt:lpstr>`1qw</vt:lpstr>
      <vt:lpstr>`1qw</vt:lpstr>
      <vt:lpstr>`1qw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`1qw</dc:title>
  <dc:creator>veronica magdy nasr estasy</dc:creator>
  <cp:lastModifiedBy>veronica magdy nasr estasy</cp:lastModifiedBy>
  <cp:revision>2</cp:revision>
  <dcterms:created xsi:type="dcterms:W3CDTF">2021-10-02T18:53:58Z</dcterms:created>
  <dcterms:modified xsi:type="dcterms:W3CDTF">2021-10-02T21:03:08Z</dcterms:modified>
</cp:coreProperties>
</file>