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  <p:embeddedFont>
      <p:font typeface="Signika Negative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font" Target="fonts/SignikaNegative-regular.fntdata"/><Relationship Id="rId10" Type="http://schemas.openxmlformats.org/officeDocument/2006/relationships/font" Target="fonts/ProximaNova-boldItalic.fntdata"/><Relationship Id="rId12" Type="http://schemas.openxmlformats.org/officeDocument/2006/relationships/font" Target="fonts/SignikaNegative-bold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27583" y="41151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80904"/>
            <a:ext cx="82296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" y="492264"/>
            <a:ext cx="43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" sz="4000" u="none" cap="none" strike="noStrike">
                <a:solidFill>
                  <a:srgbClr val="D1493B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*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5.png"/><Relationship Id="rId5" Type="http://schemas.openxmlformats.org/officeDocument/2006/relationships/image" Target="../media/image02.jpg"/><Relationship Id="rId6" Type="http://schemas.openxmlformats.org/officeDocument/2006/relationships/image" Target="../media/image04.png"/><Relationship Id="rId7" Type="http://schemas.openxmlformats.org/officeDocument/2006/relationships/image" Target="../media/image00.png"/><Relationship Id="rId8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8375" y="-12600"/>
            <a:ext cx="9135600" cy="5168700"/>
          </a:xfrm>
          <a:prstGeom prst="rect">
            <a:avLst/>
          </a:prstGeom>
          <a:solidFill>
            <a:srgbClr val="000000">
              <a:alpha val="27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75" y="1003600"/>
            <a:ext cx="9135600" cy="2132700"/>
          </a:xfrm>
          <a:prstGeom prst="rect">
            <a:avLst/>
          </a:prstGeom>
          <a:solidFill>
            <a:srgbClr val="000000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34175" y="1282750"/>
            <a:ext cx="8589000" cy="17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Use Cases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2144337" y="3835850"/>
            <a:ext cx="23802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Alex Londeree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Sr Data Scientist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@ Knit Health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965800" y="-2625"/>
            <a:ext cx="4464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May 17, 2016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San Francisco, CA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7850"/>
            <a:ext cx="1702426" cy="10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936" y="3238100"/>
            <a:ext cx="1744800" cy="17448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85" name="Shape 85"/>
          <p:cNvGrpSpPr/>
          <p:nvPr/>
        </p:nvGrpSpPr>
        <p:grpSpPr>
          <a:xfrm>
            <a:off x="7363475" y="13250"/>
            <a:ext cx="1942200" cy="551500"/>
            <a:chOff x="7363475" y="13250"/>
            <a:chExt cx="1942200" cy="551500"/>
          </a:xfrm>
        </p:grpSpPr>
        <p:pic>
          <p:nvPicPr>
            <p:cNvPr id="86" name="Shape 8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99300" y="350325"/>
              <a:ext cx="1383500" cy="214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Shape 87"/>
            <p:cNvSpPr txBox="1"/>
            <p:nvPr/>
          </p:nvSpPr>
          <p:spPr>
            <a:xfrm>
              <a:off x="7363475" y="13250"/>
              <a:ext cx="19422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buNone/>
              </a:pPr>
              <a:r>
                <a:rPr lang="en" sz="1000">
                  <a:solidFill>
                    <a:srgbClr val="D9D9D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Meetup sponsors:</a:t>
              </a:r>
            </a:p>
          </p:txBody>
        </p:sp>
      </p:grpSp>
      <p:pic>
        <p:nvPicPr>
          <p:cNvPr id="88" name="Shape 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8448" y="523725"/>
            <a:ext cx="639826" cy="4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8">
            <a:alphaModFix/>
          </a:blip>
          <a:srcRect b="2134" l="0" r="0" t="2144"/>
          <a:stretch/>
        </p:blipFill>
        <p:spPr>
          <a:xfrm>
            <a:off x="4868200" y="3238099"/>
            <a:ext cx="1831499" cy="1744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6972675" y="3788900"/>
            <a:ext cx="174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b="1" lang="en" sz="12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Yaroslav Bulatov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  Software Engineer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@ Google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