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9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5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1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7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2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0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0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9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7C88-2BBB-4941-8EDD-D710F7FB71E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2E6A-D8B0-4DAD-AD50-3253FE22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sites.google.com/site/upravlenieznaniami/intellektualnye-informacionnye-sistemy-v-upravlenii-znaniami/2.jpg?attredirects=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sites.google.com/site/upravlenieznaniami/intellektualnye-informacionnye-sistemy-v-upravlenii-znaniami/3.jpg?attredirects=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sites.google.com/site/upravlenieznaniami/intellektualnye-informacionnye-sistemy-v-upravlenii-znaniami/4.jpg?attredirects=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sites.google.com/site/upravlenieznaniami/intellektualnye-informacionnye-sistemy-v-upravlenii-znaniami/5.jpg?attredirects=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sites.google.com/site/upravlenieznaniami/intellektualnye-informacionnye-sistemy-v-upravlenii-znaniami/1.jpg?attredirects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7855" y="5655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информационные системы в управлении знаниями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82676" y="5258978"/>
            <a:ext cx="4170218" cy="879907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ст. гр. ИСИП 21-4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Собакина Вероника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7254" y="1011381"/>
            <a:ext cx="11083636" cy="5611091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существования ИИС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существования интеллектуальных систем (или жизненные циклы системы) соответствуют уровню готовности системы, завершенности ее функциональных возможностей, реализуемых инструментарием.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Демонстрационный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состояние разработанности системы, когда она решает некоторую часть проблемных задач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 прототип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проектируется в течение 1,5 ...2 лет. На этой стадии развития системы ее БЗ уже содержит не­сколько сотен правил, которые достаточно адекватно описывают предметную область.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Действующий прототип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интеллектуальных систем осуществляет качественный вывод решений на расширившемся пространстве правил, достигшем порядка 1000. Поэтому для вывода сложных решений требую большие ресурсы времени и памяти.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Промышленные системы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высокий уровень качества решения проблем предметной области при значительных уменьшениях времени решения и требуемой памяти.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  система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предназначена  в  основном  для  продажи. Она является либо проблемно-ориентированной, либо проблемно-независимой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4772890" cy="132556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проектирование ИИС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06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999" y="955965"/>
            <a:ext cx="11492345" cy="5430980"/>
          </a:xfrm>
        </p:spPr>
        <p:txBody>
          <a:bodyPr>
            <a:normAutofit fontScale="25000" lnSpcReduction="20000"/>
          </a:bodyPr>
          <a:lstStyle/>
          <a:p>
            <a:pPr indent="457200" algn="just">
              <a:spcBef>
                <a:spcPts val="0"/>
              </a:spcBef>
            </a:pPr>
            <a:r>
              <a:rPr lang="ru-RU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проектирования </a:t>
            </a:r>
            <a:r>
              <a:rPr lang="ru-RU" sz="7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ИИС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средство разработки экспертных систем – это язык программирования, используемый инженером знаний и/или программистом для построения экспертной системы. Этот инструмент отличается от обычных языков программирования тем, что обеспечивает удобные способы представления сложных высокоуровневых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понятий.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Оболочки </a:t>
            </a:r>
            <a:r>
              <a:rPr lang="ru-RU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экспертных систем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этого типа создаются, как правило, на основе какой-нибудь экспертной системы, достаточно хорошо зарекомендовавшей себя на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практике.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</a:t>
            </a:r>
            <a:r>
              <a:rPr lang="ru-RU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высокого уровня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этой категории избавляют разработчика от необходимости углубляться в детали реализации системы – способы эффективного распределения памяти, низкоуровневые процедуры доступа и манипулирования данными. </a:t>
            </a:r>
            <a:endParaRPr lang="ru-RU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программирования, поддерживающая несколько парадигм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этой категории включают несколько программных модулей, что позволяет пользователю комбинировать в процессе разработки экспертной системы разные стили программирования. 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</a:t>
            </a:r>
            <a:r>
              <a:rPr lang="ru-RU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этой категории представляют собой автономные программные модули, предназначенные для выполнения специфических задач в рамках выбранной архитектуры системы решения проблем.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80999" y="-14514"/>
            <a:ext cx="4772890" cy="132556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проектирование ИИС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25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интеллектуальной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характера выполняемых функций и области действий эксперты выполняют несколько характерных задач, ко­торые являются типичными: интерпретация, плани­рование, управление, проектирование, прогнозирование,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мониторинг, диагностика.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тобы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систему, работающую со зна­ниями и способную в какой-то мере заменить эксперта или по­мочь ему в принятии решений при управлении производством, не­обходимо стремиться заложить в архитектуру нашей системы возможности по реализации названных функций.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https://www.sites.google.com/site/upravlenieznaniami/_/rsrc/1324560299630/intellektualnye-informacionnye-sistemy-v-upravlenii-znaniami/2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8" y="3525700"/>
            <a:ext cx="4454752" cy="28254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353628" y="3799681"/>
            <a:ext cx="3530600" cy="2586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 Структура интеллектуальных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8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3" y="0"/>
            <a:ext cx="2790371" cy="108108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ИИС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928915"/>
            <a:ext cx="10874829" cy="2815772"/>
          </a:xfrm>
        </p:spPr>
        <p:txBody>
          <a:bodyPr>
            <a:normAutofit/>
          </a:bodyPr>
          <a:lstStyle/>
          <a:p>
            <a:pPr indent="457200" algn="just">
              <a:lnSpc>
                <a:spcPct val="110000"/>
              </a:lnSpc>
              <a:spcBef>
                <a:spcPts val="0"/>
              </a:spcBef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    БЗ и    взаимодействие    с   другими    компонентами интеллектуальной системы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 БЗ можно организовать в ви­де двух основных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подбаз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базы правил (БП) и базы данных (БД).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БД хранится фактографическая информация о решаемых на объекте задачах и данные, которые относятся к указанной предметной области. БП определяет отношения между элементами данных, хранящихся в БД, на основе моделей пред­ставления знаний о предметной области, а также способы активи­зации этих знаний.</a:t>
            </a:r>
          </a:p>
          <a:p>
            <a:endParaRPr lang="ru-RU" dirty="0"/>
          </a:p>
        </p:txBody>
      </p:sp>
      <p:pic>
        <p:nvPicPr>
          <p:cNvPr id="4" name="Рисунок 3" descr="https://www.sites.google.com/site/upravlenieznaniami/_/rsrc/1324560346870/intellektualnye-informacionnye-sistemy-v-upravlenii-znaniami/3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85" y="3744687"/>
            <a:ext cx="3005455" cy="26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444997" y="6290357"/>
            <a:ext cx="3661229" cy="54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  Обобщенная  структура  БЗ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www.sites.google.com/site/upravlenieznaniami/_/rsrc/1324560387550/intellektualnye-informacionnye-sistemy-v-upravlenii-znaniami/4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3" y="1081089"/>
            <a:ext cx="46482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www.sites.google.com/site/upravlenieznaniami/_/rsrc/1324560415349/intellektualnye-informacionnye-sistemy-v-upravlenii-znaniami/5.jp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86" y="1572896"/>
            <a:ext cx="5915660" cy="2035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75343" y="0"/>
            <a:ext cx="2790371" cy="108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ИИС</a:t>
            </a:r>
            <a:endParaRPr lang="ru-RU" sz="24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19628" y="4246335"/>
            <a:ext cx="3559629" cy="96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 Структура взаимодействия БЗ с основными компонентами ИИС для продукционных систем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853101" y="4220482"/>
            <a:ext cx="3559629" cy="96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взаимодействия БЗ с основными компонентами ИС для продукционных систем.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1089"/>
            <a:ext cx="10515600" cy="5095874"/>
          </a:xfrm>
        </p:spPr>
        <p:txBody>
          <a:bodyPr>
            <a:normAutofit fontScale="77500" lnSpcReduction="20000"/>
          </a:bodyPr>
          <a:lstStyle/>
          <a:p>
            <a:pPr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представления знаний в ИИС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представления знаний — организация необходимой информации 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такую форму, чтобы программа искусственного интеллекта име­ла легкий доступ к ней для принятия решений, планирования, узнавания объектов и ситуаций, анализа сцен, вывода заключений и других когнитивных функций.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Семантическая сеть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ориентированный граф, вершинами которого являются информационные единицы, имеющие индивидуальные имена.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структуру данных, дающую целостное представление об объектах, явлениях и их типах в виде абстрактных образов.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предикатов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расширением логики высказываний.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Продукционная 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модель, основанная на правилах, позволяет представить знания в виде предложений типа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направление компьютерной индустрии, в основе которого лежит идея создания ИИ по образу и подобию человеческого мозга.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5343" y="0"/>
            <a:ext cx="2790371" cy="108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ИИС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82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314" y="798286"/>
            <a:ext cx="11219543" cy="5791200"/>
          </a:xfrm>
        </p:spPr>
        <p:txBody>
          <a:bodyPr>
            <a:normAutofit fontScale="55000" lnSpcReduction="20000"/>
          </a:bodyPr>
          <a:lstStyle/>
          <a:p>
            <a:pPr indent="228600" algn="just"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знаний и вывод решений в 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ИИС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методами обработки знаний и вывода решений в ИИС являются: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Методы вывода и поиска решений в продукционных системах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Методы вывода на основе прямой и обратной цепочек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Общие методы поиска решений в пространстве состояний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-Методы перебора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-Поиск в глубину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-Поиск в ширину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-Поиск на основе стоимости дуг (Нахождение пути минимальной стоимости)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-Поиск с возвратом (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бэктрекинг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Эвристические методы поиска</a:t>
            </a:r>
            <a:r>
              <a:rPr lang="ru-RU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(для определения направления поиска используется оценочная функция)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Методы редукции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Методы поиска решений в больших пространствах состояний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Методы порождения и проверки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Методы последовательного уточнения сверху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др.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Выводы на фреймах и в семантических сетях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Дедуктивные методы поиска решений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Поиск решений в условиях неопределенности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Вероятностный вывод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Вывод на основе теории уверенности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Нечеткая логика и приближенные рассуждения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Вывод в нейронных сетях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5343" y="0"/>
            <a:ext cx="2790371" cy="108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ИИС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911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56343"/>
            <a:ext cx="10515600" cy="5320620"/>
          </a:xfrm>
        </p:spPr>
        <p:txBody>
          <a:bodyPr>
            <a:normAutofit fontScale="77500" lnSpcReduction="20000"/>
          </a:bodyPr>
          <a:lstStyle/>
          <a:p>
            <a:pPr indent="457200" algn="just">
              <a:lnSpc>
                <a:spcPct val="110000"/>
              </a:lnSpc>
              <a:spcBef>
                <a:spcPts val="0"/>
              </a:spcBef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на основе меню.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виде взаимодействия пользователь выбирает позицию или пункт из списка возможных выборов (меню) для того, чтобы функция была выполнена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Командный язык.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 виде пользователь вводит команды.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ответный вид интерфейса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с вопросов компьютера пользователю. Пользователь отвечает на вопросы фразой или предложением (или выбором пункта меню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взаимодействия.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вводит данные или команды в обозначенные формы (поля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Естественный язык.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человек – компьютер, которое подобно диалогу человека с человеком называется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естественным  языком. 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графическом пользовательском интерфейсе объекты обычно представляются как пиктограммы (или символы) и пользователь непосредственно ими манипулирует.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75343" y="0"/>
            <a:ext cx="2790371" cy="108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ИИС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956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5349649"/>
          </a:xfrm>
        </p:spPr>
        <p:txBody>
          <a:bodyPr>
            <a:normAutofit fontScale="70000" lnSpcReduction="20000"/>
          </a:bodyPr>
          <a:lstStyle/>
          <a:p>
            <a:pPr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ИИС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ИИС могут размещаться на каком-либо сайте, где пользователь задает системе вопросы на естественном языке (если это вопросно-ответная система) или, отвечая на вопросы системы, находит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(если это экспертная система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поисковики отличаются от виртуальных собеседников тем, что они достаточно безлики и в ответ на вопрос выдают некоторую выжимку из источников знаний (иногда достаточно большого объема), а собеседники обладают «характером», особой манерой общения (могут использовать сленг, ненормативную лексику), и их ответы должны быть предельно лаконичными (иногда даже просто в форме смайликов, если это соответствует контексту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 экспертные системы (ЭС)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Интерактивные баннеры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ЭС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Вопросно-ответные системы (в некоторых источниках «системы общения»)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поисковики (например, система Старт)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Виртуальные собеседники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Виртуальные цифровые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5343" y="0"/>
            <a:ext cx="2790371" cy="108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ИИС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1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524000" y="1654629"/>
            <a:ext cx="9144000" cy="94093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0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46891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Введение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Интеллектуальные системы и 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виды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Интеллектуальные информационные системы (ИИС) поддержки принятия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решений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Разработка и проектирование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ИИС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Архитектура ИИС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0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 fontScale="85000" lnSpcReduction="20000"/>
          </a:bodyPr>
          <a:lstStyle/>
          <a:p>
            <a:pPr marL="0" indent="457200" algn="just">
              <a:lnSpc>
                <a:spcPct val="11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информационные технологии (ИИТ)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IIT) — это информационные технологии, помогающие человеку ускорить анализ политической, экономической, социальной и технической ситуации, а также - синтез управленческих решений.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ИИТ формируются при создании информационных систем и информационных технологий для повышения эффективности управления знаниями, принятия решений в условиях, связанных с возникновением проблемных ситуаций. В этом случае любая жизненная или деловая ситуация описывается в виде некоторой познавательной модели (когнитивной схемы, архетипа, фрейма и пр.), которая впоследствии используется в качестве основания для построения и проведения моделирования, в том числе - компьютерного.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и их виды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>
            <a:normAutofit fontScale="92500" lnSpcReduction="1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Интеллектуальная система (ИС,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техническая или программная система, способная решать задачи, традиционно считающиеся творческими, принадлежащие конкретной предметной области, знания о которой хранятся в памяти такой системы. Структура интеллектуальной системы включает три основных блока — базу знаний, решатель и интеллектуальный интерфейс.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интеллектуальных систем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1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Расчетно-логическая система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расчетно-логическим системам относят системы, способные решать управленческие и проектные задачи по декларативным описаниям условий.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891" y="129598"/>
            <a:ext cx="5174673" cy="396875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и их виды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455" y="748145"/>
            <a:ext cx="10903527" cy="5428818"/>
          </a:xfrm>
        </p:spPr>
        <p:txBody>
          <a:bodyPr/>
          <a:lstStyle/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Рефлекторная интеллектуальная система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Рефлекторная система - это система, которая формирует вырабатываемые специальными алгоритмами ответные реакции на различные комбинации входных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воздействий.</a:t>
            </a:r>
          </a:p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Интеллектуальная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Интеллектуальная информационная система (ИИС,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система, основанная на знаниях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Гибридная интеллектуальная система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 гибридной интеллектуальной системой принято понимать систему, в которой для решения задачи используется более одного метода имитации интеллектуальной деятельности человека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6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информационные системы (ИИС) поддержки принятия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ИИС – это компьютерная система, состоящая из 5 основных взаимодействующих компонентов: языковой подсистемы (механизм обеспечения связи между пользователем и другими компонентами ИСПР), информацией подсистемы (хранилище данных и средств их обработки), подсистемы управления знаниями (хранилище знаний о проблемной области, таких как процедуры, эвристики и правила, и средства обработки знаний), подсистемы управления моделями и подсистемы обработки и решения задач (связующее звено между другими подсистемами).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9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527" y="0"/>
            <a:ext cx="9053945" cy="132556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информационные системы (ИИС) поддержки принятия решений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909" y="983674"/>
            <a:ext cx="11277600" cy="5652654"/>
          </a:xfrm>
        </p:spPr>
        <p:txBody>
          <a:bodyPr>
            <a:normAutofit fontScale="62500" lnSpcReduction="20000"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задач, решаемых ИИС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одна из традиционных задач для экспертных систем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 диагностикой понимается процесс соотношения объекта с некоторым классом объектов и/или обнаружение неисправности в некоторой системе.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Основная задача мониторинга — непрерывная интерпретация данных в реальном масштабе времени и сигнализация о выходе тех или иных параметров за допустимые пределы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Проектирование состоит в подготовке спецификаций на создание «объектов» с заранее определёнными свойствами.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Прогнозирование позволяет предсказывать последствия некоторых событий или явлений на основании анализа имеющихся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 планированием понимается нахождение планов действий, относящихся к объектам, способным выполнять некоторые функции.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 обучением понимается использование компьютера для обучения какой-то дисциплине или предмету.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 управлением понимается функция организованной системы, поддерживающая определенный режим деятельности.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принятия решений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Поддержка принятия решения — это совокупность процедур, обеспечивающая лицо, принимающее решения, необходимой информацией и рекомендациями, облегчающие процесс принятия решения. 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1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1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проектирование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/>
          <a:lstStyle/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ИИС</a:t>
            </a:r>
          </a:p>
          <a:p>
            <a:pPr marL="514350" indent="4572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задач и идентификация их характеристик.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4572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главных концепций предметной области, которые отражают знания круга экспертов. 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4572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формализма представления знаний и определение механизма вывода решений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4572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или разработка языка представления знаний.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путем решения кон­кретных проверочных задач.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4772890" cy="132556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проектирование ИИС</a:t>
            </a:r>
            <a:endParaRPr lang="ru-RU" sz="2400" dirty="0"/>
          </a:p>
        </p:txBody>
      </p:sp>
      <p:pic>
        <p:nvPicPr>
          <p:cNvPr id="4" name="Объект 3" descr="https://www.sites.google.com/site/upravlenieznaniami/_/rsrc/1324560188078/intellektualnye-informacionnye-sistemy-v-upravlenii-znaniami/1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233" y="1082747"/>
            <a:ext cx="7009534" cy="36416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347861" y="4879170"/>
            <a:ext cx="349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 Этапы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store.com_w66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powerpointstore.com_w66</Template>
  <TotalTime>145</TotalTime>
  <Words>656</Words>
  <Application>Microsoft Office PowerPoint</Application>
  <PresentationFormat>Широкоэкранный</PresentationFormat>
  <Paragraphs>134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powerpointstore.com_w66</vt:lpstr>
      <vt:lpstr>Интеллектуальные информационные системы в управлении знаниями</vt:lpstr>
      <vt:lpstr>Содержание</vt:lpstr>
      <vt:lpstr>Введение</vt:lpstr>
      <vt:lpstr>Интеллектуальные системы и их виды</vt:lpstr>
      <vt:lpstr>Интеллектуальные системы и их виды</vt:lpstr>
      <vt:lpstr>Интеллектуальные информационные системы (ИИС) поддержки принятия решений</vt:lpstr>
      <vt:lpstr>Интеллектуальные информационные системы (ИИС) поддержки принятия решений</vt:lpstr>
      <vt:lpstr>Разработка и проектирование ИИС</vt:lpstr>
      <vt:lpstr>Разработка и проектирование ИИС</vt:lpstr>
      <vt:lpstr>Разработка и проектирование ИИС</vt:lpstr>
      <vt:lpstr>Разработка и проектирование ИИС</vt:lpstr>
      <vt:lpstr>Архитектура ИИС</vt:lpstr>
      <vt:lpstr>Архитектура ИИС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информационные системы в управлении знаниями</dc:title>
  <dc:creator>Veronika</dc:creator>
  <cp:lastModifiedBy>Veronika</cp:lastModifiedBy>
  <cp:revision>12</cp:revision>
  <dcterms:created xsi:type="dcterms:W3CDTF">2022-09-27T11:34:22Z</dcterms:created>
  <dcterms:modified xsi:type="dcterms:W3CDTF">2022-09-27T13:59:32Z</dcterms:modified>
</cp:coreProperties>
</file>