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f73416fb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f73416fb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f73416fb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f73416fb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f6f8f6d00_0_1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f6f8f6d00_0_1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f7175b6e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f7175b6e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f73416fb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f73416fb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f7175b6e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f7175b6e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f7175b6e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f7175b6e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f73416fb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f73416fb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73416fb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73416fb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f73416fb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f73416fb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readthedocs.org/pdf/agraph-python/latest/agraph-python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anz.com/agraph/support/documentation/current/server-installation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anz.com/agraph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AllegroGraph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Laura Arango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Tania Obando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Verónica Tofiño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t="8194" r="74687" b="68471"/>
          <a:stretch/>
        </p:blipFill>
        <p:spPr>
          <a:xfrm>
            <a:off x="2671763" y="1586438"/>
            <a:ext cx="3800477" cy="19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WEBGRAFÍA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https://media.readthedocs.org/pdf/agraph-python/latest/agraph-python.pdf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https://franz.com/agraph/support/documentation/current/server-installation.html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PROCESO DE INSTALACIÓN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➔"/>
            </a:pPr>
            <a:r>
              <a:rPr lang="en-GB" sz="2500">
                <a:highlight>
                  <a:srgbClr val="FFFFFF"/>
                </a:highlight>
              </a:rPr>
              <a:t>Descargar agraph-6.4.4-linuxamd64.64.tar.gz de </a:t>
            </a:r>
            <a:r>
              <a:rPr lang="en-GB" sz="2500" u="sng">
                <a:solidFill>
                  <a:schemeClr val="dk1"/>
                </a:solidFill>
                <a:hlinkClick r:id="rId3"/>
              </a:rPr>
              <a:t>https://franz.com/agraph/downloads/</a:t>
            </a:r>
            <a:endParaRPr sz="25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500" b="1"/>
          </a:p>
          <a:p>
            <a:pPr marL="457200" lvl="0" indent="-3873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fair Display"/>
              <a:buChar char="➔"/>
            </a:pPr>
            <a:r>
              <a:rPr lang="en-GB" sz="2500"/>
              <a:t>tar zxf agraph-6.4.4-linuxamd64.64.tar.gz</a:t>
            </a:r>
            <a:endParaRPr sz="25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CONFIGURACIÓN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r="9592"/>
          <a:stretch/>
        </p:blipFill>
        <p:spPr>
          <a:xfrm>
            <a:off x="2168938" y="1460200"/>
            <a:ext cx="4724189" cy="7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l="-1797" t="30822" r="23310" b="2692"/>
          <a:stretch/>
        </p:blipFill>
        <p:spPr>
          <a:xfrm>
            <a:off x="2019650" y="2335125"/>
            <a:ext cx="5022779" cy="18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CREACIÓN DE SÚPER USUARIO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r="20892"/>
          <a:stretch/>
        </p:blipFill>
        <p:spPr>
          <a:xfrm>
            <a:off x="2270325" y="1259125"/>
            <a:ext cx="4677025" cy="1312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t="27614" r="43362"/>
          <a:stretch/>
        </p:blipFill>
        <p:spPr>
          <a:xfrm>
            <a:off x="2196663" y="2725128"/>
            <a:ext cx="4750675" cy="16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INICIAR/PARAR AG SERVER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234025"/>
            <a:ext cx="6332100" cy="25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00"/>
              <a:buChar char="➔"/>
            </a:pPr>
            <a:r>
              <a:rPr lang="en-GB" sz="2500"/>
              <a:t>/home/joe/tmp/ag6.4.4/bin/agraph-control --config /home/joe/tmp/ag6.4.4/lib/agraph.cfg start  </a:t>
            </a:r>
            <a:endParaRPr sz="2500"/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500"/>
          </a:p>
          <a:p>
            <a:pPr marL="457200" lvl="0" indent="-3873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➔"/>
            </a:pPr>
            <a:r>
              <a:rPr lang="en-GB" sz="2500"/>
              <a:t>“ “ “ stop </a:t>
            </a:r>
            <a:r>
              <a:rPr lang="en-GB"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GB"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2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08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050" y="1195263"/>
            <a:ext cx="2752975" cy="2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SCRIPT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713" y="2139175"/>
            <a:ext cx="7598575" cy="10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MODELO DE DATOS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138" y="1050125"/>
            <a:ext cx="6273725" cy="37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TRIPLETAS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500"/>
              <a:t>Por ser un modelo RDF los datos y sus relaciones se agregan de la siguiente forma:</a:t>
            </a:r>
            <a:endParaRPr sz="2500"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l="1030" t="18640" r="76817" b="56015"/>
          <a:stretch/>
        </p:blipFill>
        <p:spPr>
          <a:xfrm>
            <a:off x="2609524" y="2200250"/>
            <a:ext cx="3680746" cy="23686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SEGUIDORES DE 5TO NIVEL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t="32636" r="38279" b="28057"/>
          <a:stretch/>
        </p:blipFill>
        <p:spPr>
          <a:xfrm>
            <a:off x="578637" y="1430150"/>
            <a:ext cx="7986725" cy="28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Presentación en pantalla (16:9)</PresentationFormat>
  <Paragraphs>24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Lato</vt:lpstr>
      <vt:lpstr>Playfair Display</vt:lpstr>
      <vt:lpstr>Coral</vt:lpstr>
      <vt:lpstr>AllegroGraph</vt:lpstr>
      <vt:lpstr>PROCESO DE INSTALACIÓN</vt:lpstr>
      <vt:lpstr>CONFIGURACIÓN</vt:lpstr>
      <vt:lpstr>CREACIÓN DE SÚPER USUARIO</vt:lpstr>
      <vt:lpstr>INICIAR/PARAR AG SERVER</vt:lpstr>
      <vt:lpstr>TESTING SCRIPT</vt:lpstr>
      <vt:lpstr>MODELO DE DATOS</vt:lpstr>
      <vt:lpstr>TRIPLETAS</vt:lpstr>
      <vt:lpstr>SEGUIDORES DE 5TO NIVEL</vt:lpstr>
      <vt:lpstr>OUTPUT</vt:lpstr>
      <vt:lpstr>WEBGRAFÍA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AllegroGraph</dc:title>
  <cp:lastModifiedBy>Verónica Tofio Rodrguez</cp:lastModifiedBy>
  <cp:revision>1</cp:revision>
  <dcterms:modified xsi:type="dcterms:W3CDTF">2018-09-29T13:46:19Z</dcterms:modified>
</cp:coreProperties>
</file>