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66" r:id="rId12"/>
    <p:sldId id="263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520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ebe1c5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ebe1c5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752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5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1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ebe1c54b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ebe1c54b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56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be1c54b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be1c54b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9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ebe1c54b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ebe1c54b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2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ebe1c54ba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ebe1c54ba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34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ebe1c54ba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ebe1c54ba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1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52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74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be1c54b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be1c54b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5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100" y="878138"/>
            <a:ext cx="3387225" cy="33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432875"/>
            <a:ext cx="7548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1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4400" b="1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400" b="1" dirty="0" smtClean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Veronica Yolanda</a:t>
            </a:r>
            <a:endParaRPr sz="4400" b="1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4075" y="3800825"/>
            <a:ext cx="85206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Intensive Bootcamp Data Science</a:t>
            </a:r>
            <a:endParaRPr sz="2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by @myskill.id</a:t>
            </a:r>
            <a:endParaRPr sz="2000" dirty="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18968" y="2149312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92100" y="3074725"/>
            <a:ext cx="573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Exercise 1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50" y="894850"/>
            <a:ext cx="6291943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9. Calculate the daily revenue and unique users for each date for male users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0" y="1376461"/>
            <a:ext cx="5210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50" y="894850"/>
            <a:ext cx="797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/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10. Calculate the daily average revenue per user (Revenue/ # users) for date with revenue higher than 3000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7" y="1479625"/>
            <a:ext cx="6343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200" b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98525" y="1685150"/>
            <a:ext cx="51144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Instagram </a:t>
            </a:r>
            <a:r>
              <a:rPr lang="id" sz="2000" dirty="0" smtClean="0">
                <a:solidFill>
                  <a:srgbClr val="595959"/>
                </a:solidFill>
              </a:rPr>
              <a:t>: veyyola</a:t>
            </a:r>
            <a:endParaRPr sz="2000" dirty="0">
              <a:solidFill>
                <a:srgbClr val="595959"/>
              </a:solidFill>
            </a:endParaRPr>
          </a:p>
          <a:p>
            <a:pPr marL="446088" lvl="0" indent="-446088">
              <a:lnSpc>
                <a:spcPct val="115000"/>
              </a:lnSpc>
            </a:pPr>
            <a:r>
              <a:rPr lang="id" sz="2000" dirty="0" smtClean="0">
                <a:solidFill>
                  <a:srgbClr val="595959"/>
                </a:solidFill>
              </a:rPr>
              <a:t>LinkedIn : </a:t>
            </a:r>
            <a:r>
              <a:rPr lang="en-US" sz="2000" dirty="0" smtClean="0">
                <a:solidFill>
                  <a:srgbClr val="595959"/>
                </a:solidFill>
              </a:rPr>
              <a:t>linkedin.com/in/</a:t>
            </a:r>
            <a:r>
              <a:rPr lang="en-US" sz="2000" dirty="0" err="1" smtClean="0">
                <a:solidFill>
                  <a:srgbClr val="595959"/>
                </a:solidFill>
              </a:rPr>
              <a:t>veronicayolanda</a:t>
            </a:r>
            <a:r>
              <a:rPr lang="en-US" sz="2000" dirty="0">
                <a:solidFill>
                  <a:srgbClr val="595959"/>
                </a:solidFill>
              </a:rPr>
              <a:t>/</a:t>
            </a:r>
            <a:endParaRPr sz="2000" dirty="0">
              <a:solidFill>
                <a:srgbClr val="595959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Intensive Bootcamp Data Science</a:t>
            </a:r>
            <a:endParaRPr sz="20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solidFill>
                  <a:srgbClr val="595959"/>
                </a:solidFill>
              </a:rPr>
              <a:t>by @myskill.id</a:t>
            </a:r>
            <a:endParaRPr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350" y="894850"/>
            <a:ext cx="792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i="1" dirty="0" err="1"/>
              <a:t>ecommerce_event</a:t>
            </a:r>
            <a:r>
              <a:rPr lang="en-US" i="1" dirty="0"/>
              <a:t> </a:t>
            </a:r>
            <a:r>
              <a:rPr lang="en-US" dirty="0"/>
              <a:t>table, write a SQL query to output: </a:t>
            </a:r>
            <a:endParaRPr lang="en-US" dirty="0" smtClean="0"/>
          </a:p>
          <a:p>
            <a:pPr marL="701675" lvl="0" indent="-342900">
              <a:buAutoNum type="alphaLcPeriod"/>
            </a:pPr>
            <a:r>
              <a:rPr lang="en-US" dirty="0" smtClean="0"/>
              <a:t>Total </a:t>
            </a:r>
            <a:r>
              <a:rPr lang="en-US" dirty="0"/>
              <a:t>Unique </a:t>
            </a:r>
            <a:r>
              <a:rPr lang="en-US" i="1" dirty="0" err="1" smtClean="0"/>
              <a:t>user_session</a:t>
            </a:r>
            <a:endParaRPr lang="en-US" dirty="0"/>
          </a:p>
          <a:p>
            <a:pPr marL="701675" lvl="0" indent="-342900">
              <a:buAutoNum type="alphaLcPeriod"/>
            </a:pPr>
            <a:r>
              <a:rPr lang="en-US" dirty="0" smtClean="0"/>
              <a:t>Min</a:t>
            </a:r>
            <a:r>
              <a:rPr lang="en-US" dirty="0"/>
              <a:t>, Max, and Average </a:t>
            </a:r>
            <a:r>
              <a:rPr lang="en-US" i="1" dirty="0"/>
              <a:t>price</a:t>
            </a:r>
            <a:endParaRPr lang="en-US" dirty="0"/>
          </a:p>
          <a:p>
            <a:pPr marL="358775"/>
            <a:r>
              <a:rPr lang="en-US" dirty="0" smtClean="0"/>
              <a:t>With </a:t>
            </a:r>
            <a:r>
              <a:rPr lang="en-US" dirty="0"/>
              <a:t>criteria </a:t>
            </a:r>
            <a:r>
              <a:rPr lang="en-US" i="1" dirty="0" err="1"/>
              <a:t>event_type</a:t>
            </a:r>
            <a:r>
              <a:rPr lang="en-US" i="1" dirty="0"/>
              <a:t> </a:t>
            </a:r>
            <a:r>
              <a:rPr lang="en-US" dirty="0"/>
              <a:t>is view, and brand except apple and </a:t>
            </a:r>
            <a:r>
              <a:rPr lang="en-US" dirty="0" err="1"/>
              <a:t>samsung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00" y="2219358"/>
            <a:ext cx="65913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350" y="894850"/>
            <a:ext cx="806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dirty="0"/>
              <a:t>2. From the </a:t>
            </a:r>
            <a:r>
              <a:rPr lang="en-US" i="1" dirty="0" err="1"/>
              <a:t>ecommerce_event</a:t>
            </a:r>
            <a:r>
              <a:rPr lang="en-US" i="1" dirty="0"/>
              <a:t> </a:t>
            </a:r>
            <a:r>
              <a:rPr lang="en-US" dirty="0"/>
              <a:t>table, write a SQL query to output Total Unique </a:t>
            </a:r>
            <a:r>
              <a:rPr lang="en-US" i="1" dirty="0" err="1"/>
              <a:t>product_id</a:t>
            </a:r>
            <a:r>
              <a:rPr lang="en-US" dirty="0"/>
              <a:t> . </a:t>
            </a:r>
            <a:endParaRPr lang="en-US" dirty="0" smtClean="0"/>
          </a:p>
          <a:p>
            <a:pPr marL="174625"/>
            <a:r>
              <a:rPr lang="en-US" dirty="0" smtClean="0"/>
              <a:t>Filter </a:t>
            </a:r>
            <a:r>
              <a:rPr lang="en-US" dirty="0"/>
              <a:t>brand which start with ‘a’ or ‘k’ letter, and date after ‘2019-10-04’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34" y="2081212"/>
            <a:ext cx="6445746" cy="1728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350" y="894850"/>
            <a:ext cx="7968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/>
            <a:r>
              <a:rPr lang="en-US" dirty="0"/>
              <a:t> 3. From the </a:t>
            </a:r>
            <a:r>
              <a:rPr lang="en-US" dirty="0" err="1"/>
              <a:t>ecommerce_event</a:t>
            </a:r>
            <a:r>
              <a:rPr lang="en-US" dirty="0"/>
              <a:t>  table, write a SQL query to output </a:t>
            </a:r>
            <a:r>
              <a:rPr lang="en-US" i="1" dirty="0"/>
              <a:t>total unique product </a:t>
            </a:r>
            <a:r>
              <a:rPr lang="en-US" dirty="0"/>
              <a:t>and</a:t>
            </a:r>
            <a:r>
              <a:rPr lang="en-US" i="1" dirty="0"/>
              <a:t> total unique user, </a:t>
            </a:r>
            <a:r>
              <a:rPr lang="en-US" dirty="0"/>
              <a:t>for every order date</a:t>
            </a:r>
            <a:r>
              <a:rPr lang="en-US" i="1" dirty="0"/>
              <a:t>.</a:t>
            </a:r>
            <a:r>
              <a:rPr lang="en-US" dirty="0"/>
              <a:t> Only show the date above 04 august 2019, and sort the result by the latest 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82" y="1847851"/>
            <a:ext cx="56197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50" y="897071"/>
            <a:ext cx="7161736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4. From the question 3, filter only dates that have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total_product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more than 500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9" y="1322516"/>
            <a:ext cx="4527777" cy="3636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50" y="897560"/>
            <a:ext cx="730325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5. From the event and user table, which gender has more sessions in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october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2019?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74" y="1769319"/>
            <a:ext cx="5185002" cy="26086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49" y="894850"/>
            <a:ext cx="8130564" cy="942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6. From the event and user table, is it true that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iphone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has more dominated by female and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samsung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dominated by male</a:t>
            </a:r>
            <a:r>
              <a:rPr lang="en-US" dirty="0" smtClean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174625" indent="-174625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D" dirty="0" smtClean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Answer : False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18" y="1845524"/>
            <a:ext cx="52292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47" y="893423"/>
            <a:ext cx="803259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7. From the event and user table, show total user, product, and session, in every ages. Exclude age with  </a:t>
            </a:r>
            <a:r>
              <a:rPr lang="en-US" dirty="0" err="1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total_user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more than 320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0486"/>
          <a:stretch/>
        </p:blipFill>
        <p:spPr>
          <a:xfrm>
            <a:off x="1699230" y="1577026"/>
            <a:ext cx="5724829" cy="34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45350" y="3098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 Task 1</a:t>
            </a:r>
            <a:endParaRPr sz="2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50" y="894850"/>
            <a:ext cx="5377543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8.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Calculate the daily revenue and unique users for each date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0" y="1562490"/>
            <a:ext cx="52292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71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315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8</cp:revision>
  <dcterms:modified xsi:type="dcterms:W3CDTF">2022-07-20T15:13:50Z</dcterms:modified>
</cp:coreProperties>
</file>