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364716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ПРОФЕССИОНАЛЬНОГО ОБРАЗОВАНИЯ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“ВОРОНЕЖСКИЙ ГОСУДАРСТВЕННЫЙ УНИВЕРСИТЕТ”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0566" y="2426380"/>
            <a:ext cx="6858000" cy="165576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</a:p>
          <a:p>
            <a:r>
              <a:rPr lang="ru-RU" sz="3000" dirty="0" smtClean="0"/>
              <a:t>Способы применения ПК для перевода текстов</a:t>
            </a:r>
            <a:endParaRPr lang="ru-RU" sz="3000" i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152607" y="4697475"/>
            <a:ext cx="341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Мурашко В.В.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Донина О.В.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1088" y="5959140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</a:t>
            </a:r>
            <a:r>
              <a:rPr lang="ru-RU" sz="2000" dirty="0" smtClean="0"/>
              <a:t>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8473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5791200" cy="83671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Цели: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836712"/>
            <a:ext cx="9119752" cy="5001419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осуществление перевода с помощью компьютера;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изучение способов применения персонального компьютера для перевода текстов;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требования к переводу с помощью персонального компьютера.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037" b="30479"/>
          <a:stretch/>
        </p:blipFill>
        <p:spPr>
          <a:xfrm>
            <a:off x="1259632" y="4581128"/>
            <a:ext cx="6552728" cy="21665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37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84976" cy="79208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Перевод может осуществляться: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0741" y="1412776"/>
            <a:ext cx="9144000" cy="5073427"/>
          </a:xfrm>
        </p:spPr>
        <p:txBody>
          <a:bodyPr>
            <a:normAutofit/>
          </a:bodyPr>
          <a:lstStyle/>
          <a:p>
            <a:r>
              <a:rPr lang="ru-RU" sz="3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! только !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одного языка на другой – неродной, родственный, близкородственный;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3" y="3290724"/>
            <a:ext cx="6009492" cy="28105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74" y="3298656"/>
            <a:ext cx="2734501" cy="27249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590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5791200" cy="119166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Способы применения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73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1. перевод текста человеком с использованием компьютера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11" y="2492896"/>
            <a:ext cx="6301856" cy="4201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46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5791200" cy="119166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Способы применения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73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 перевод текста компьютером с помощью человека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6570232" cy="41638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025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5791200" cy="119166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Способы применения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73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3. полностью автоматический перевод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6627415" cy="4058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452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7647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Требования к переводу: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64795572"/>
              </p:ext>
            </p:extLst>
          </p:nvPr>
        </p:nvGraphicFramePr>
        <p:xfrm>
          <a:off x="251520" y="836712"/>
          <a:ext cx="8424936" cy="5704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8472"/>
                <a:gridCol w="4176464"/>
              </a:tblGrid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6000" dirty="0" smtClean="0"/>
                        <a:t>+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0" dirty="0" smtClean="0"/>
                        <a:t>-</a:t>
                      </a:r>
                      <a:endParaRPr lang="ru-RU" sz="60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Смысловое соответствие оригиналу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Произвольное</a:t>
                      </a:r>
                      <a:r>
                        <a:rPr lang="ru-RU" sz="2400" baseline="0" dirty="0" smtClean="0"/>
                        <a:t> опущение и/или дополнение информации</a:t>
                      </a:r>
                      <a:endParaRPr lang="ru-RU" sz="24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C00000"/>
                          </a:solidFill>
                        </a:rPr>
                        <a:t>Соответствие</a:t>
                      </a:r>
                      <a:r>
                        <a:rPr lang="ru-RU" sz="2400" baseline="0" dirty="0" smtClean="0">
                          <a:solidFill>
                            <a:srgbClr val="C00000"/>
                          </a:solidFill>
                        </a:rPr>
                        <a:t> нормам языка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Искажение информации</a:t>
                      </a:r>
                      <a:r>
                        <a:rPr lang="ru-RU" sz="2400" baseline="0" dirty="0" smtClean="0"/>
                        <a:t> из-за неправильно подобранной лексики</a:t>
                      </a:r>
                      <a:endParaRPr lang="ru-RU" sz="24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C00000"/>
                          </a:solidFill>
                        </a:rPr>
                        <a:t>Примерное сопоставление по объему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Стилистическое сходство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413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68399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Необходимость перевода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нужен ли нам перевод, выполненный с помощью компьютера?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47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4523" y="313509"/>
            <a:ext cx="8611688" cy="5863454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Список использованной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литературы:</a:t>
            </a:r>
          </a:p>
          <a:p>
            <a:pPr>
              <a:buFont typeface="Wingdings" pitchFamily="2" charset="2"/>
              <a:buChar char="§"/>
            </a:pPr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Островский В.А. Информатика: учеб. для вузов. М.: Высшая школа, 2000.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Комиссаров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Вилен Наумович. Современное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переводоведение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: Учебное пособие / В. Н. Комиссаров. — М.: ЭТС, 2002. — 421 с. : 1 л.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портр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—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Библиогр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в конце гл. — ISBN 5- 93386-030-1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Тюленев, С. В. Теория перевода : учебное пособие / С. В. Тюленев. — М.: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Гардарики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2004. — 334 с. —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disciplinae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—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Библиогр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.: с. 321-329. — ISBN 5-8297-0204-5.</a:t>
            </a:r>
          </a:p>
          <a:p>
            <a:pPr>
              <a:buFont typeface="Wingdings" pitchFamily="2" charset="2"/>
              <a:buChar char="§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6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250</Words>
  <Application>Microsoft Office PowerPoint</Application>
  <PresentationFormat>Экран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 МИНОБРНАУКИ РОССИИ ГОСУДАРСТВЕННОЕ ОБРАЗОВАТЕЛЬНОЕ УЧРЕЖДЕНИЕ ВЫСШЕГО ПРОФЕССИОНАЛЬНОГО ОБРАЗОВАНИЯ      “ВОРОНЕЖСКИЙ ГОСУДАРСТВЕННЫЙ УНИВЕРСИТЕТ”   </vt:lpstr>
      <vt:lpstr>Цели:</vt:lpstr>
      <vt:lpstr>Перевод может осуществляться:</vt:lpstr>
      <vt:lpstr>Способы применения пк:</vt:lpstr>
      <vt:lpstr>Способы применения пк:</vt:lpstr>
      <vt:lpstr>Способы применения пк:</vt:lpstr>
      <vt:lpstr>Требования к переводу:</vt:lpstr>
      <vt:lpstr>Необходимость перевода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ГОСУДАРСТВЕННОЕ ОБРАЗОВАТЕЛЬНОЕ УЧРЕЖДЕНИЕ ВЫСШЕГО ПРОФЕССИОНАЛЬНОГО ОБРАЗОВАНИЯ «ВОРОНЕЖСКИЙ ГОСУДАРСТВЕННЫЙ УНИВЕРСИТЕТ»      КУРСОВАЯ РАБОТА     НА ТЕМУ:     Способы применения ПК для перевода текстов</dc:title>
  <dc:creator>Кристина</dc:creator>
  <cp:lastModifiedBy>Администратор</cp:lastModifiedBy>
  <cp:revision>15</cp:revision>
  <dcterms:created xsi:type="dcterms:W3CDTF">2018-10-09T21:44:52Z</dcterms:created>
  <dcterms:modified xsi:type="dcterms:W3CDTF">2019-01-13T14:45:11Z</dcterms:modified>
</cp:coreProperties>
</file>