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8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33CA2E-7BCA-4C4C-8233-E91D9BE2295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CBC638-5D8C-43A8-B6B4-B72A687AE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by bus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Veronika</a:t>
            </a:r>
            <a:r>
              <a:rPr lang="en-US" dirty="0" smtClean="0"/>
              <a:t> </a:t>
            </a:r>
            <a:r>
              <a:rPr lang="en-US" dirty="0" err="1" smtClean="0"/>
              <a:t>valentinova</a:t>
            </a:r>
            <a:r>
              <a:rPr lang="en-US" dirty="0" smtClean="0"/>
              <a:t>, 62073</a:t>
            </a:r>
          </a:p>
          <a:p>
            <a:r>
              <a:rPr lang="en-US" dirty="0" smtClean="0"/>
              <a:t>12.02.2020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5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company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1" y="2725776"/>
            <a:ext cx="8694948" cy="3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Traveler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2479021"/>
            <a:ext cx="10855612" cy="34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Traveler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75" y="2132256"/>
            <a:ext cx="8498541" cy="40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Traveler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6" y="2558209"/>
            <a:ext cx="11259551" cy="35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4" y="2532924"/>
            <a:ext cx="9960863" cy="3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flexibility for route </a:t>
            </a:r>
            <a:r>
              <a:rPr lang="en-US" dirty="0" smtClean="0"/>
              <a:t>search</a:t>
            </a:r>
          </a:p>
          <a:p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of map to visualize the </a:t>
            </a:r>
            <a:r>
              <a:rPr lang="en-US" dirty="0" smtClean="0"/>
              <a:t>route</a:t>
            </a:r>
          </a:p>
          <a:p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for user to choose seat.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more time it can be further extended to offer different kind of transport.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bg-BG" dirty="0" smtClean="0"/>
              <a:t>system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smtClean="0"/>
              <a:t>browsing</a:t>
            </a:r>
            <a:r>
              <a:rPr lang="en-US" dirty="0" smtClean="0"/>
              <a:t> routes</a:t>
            </a:r>
            <a:r>
              <a:rPr lang="bg-BG" dirty="0" smtClean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buying</a:t>
            </a:r>
            <a:r>
              <a:rPr lang="bg-BG" dirty="0"/>
              <a:t> bus </a:t>
            </a:r>
            <a:r>
              <a:rPr lang="bg-BG" dirty="0" err="1" smtClean="0"/>
              <a:t>tickets</a:t>
            </a:r>
            <a:endParaRPr lang="en-US" dirty="0" smtClean="0"/>
          </a:p>
          <a:p>
            <a:r>
              <a:rPr lang="bg-BG" dirty="0" err="1" smtClean="0"/>
              <a:t>It</a:t>
            </a:r>
            <a:r>
              <a:rPr lang="bg-BG" dirty="0" smtClean="0"/>
              <a:t> </a:t>
            </a:r>
            <a:r>
              <a:rPr lang="bg-BG" dirty="0" err="1"/>
              <a:t>supports</a:t>
            </a:r>
            <a:r>
              <a:rPr lang="bg-BG" dirty="0"/>
              <a:t> </a:t>
            </a:r>
            <a:r>
              <a:rPr lang="bg-BG" dirty="0" err="1"/>
              <a:t>different</a:t>
            </a:r>
            <a:r>
              <a:rPr lang="bg-BG" dirty="0"/>
              <a:t> </a:t>
            </a:r>
            <a:r>
              <a:rPr lang="bg-BG" dirty="0" err="1"/>
              <a:t>roles</a:t>
            </a:r>
            <a:r>
              <a:rPr lang="bg-BG" dirty="0"/>
              <a:t> – </a:t>
            </a:r>
            <a:r>
              <a:rPr lang="bg-BG" dirty="0" err="1"/>
              <a:t>Traveler</a:t>
            </a:r>
            <a:r>
              <a:rPr lang="bg-BG" dirty="0"/>
              <a:t>, Bus Company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 smtClean="0"/>
              <a:t>Admin</a:t>
            </a:r>
            <a:endParaRPr lang="en-US" dirty="0"/>
          </a:p>
          <a:p>
            <a:r>
              <a:rPr lang="bg-BG" dirty="0" err="1"/>
              <a:t>The</a:t>
            </a:r>
            <a:r>
              <a:rPr lang="bg-BG" dirty="0"/>
              <a:t> system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developed</a:t>
            </a:r>
            <a:r>
              <a:rPr lang="bg-BG" dirty="0"/>
              <a:t> </a:t>
            </a:r>
            <a:r>
              <a:rPr lang="bg-BG" dirty="0" err="1"/>
              <a:t>using</a:t>
            </a:r>
            <a:r>
              <a:rPr lang="bg-BG" dirty="0"/>
              <a:t> </a:t>
            </a:r>
            <a:r>
              <a:rPr lang="bg-BG" dirty="0" err="1"/>
              <a:t>Spring</a:t>
            </a:r>
            <a:r>
              <a:rPr lang="bg-BG" dirty="0"/>
              <a:t> 5 </a:t>
            </a:r>
            <a:r>
              <a:rPr lang="en-US" dirty="0" smtClean="0"/>
              <a:t>and </a:t>
            </a:r>
            <a:r>
              <a:rPr lang="bg-BG" dirty="0" err="1" smtClean="0"/>
              <a:t>Angular</a:t>
            </a:r>
            <a:r>
              <a:rPr lang="bg-BG" dirty="0" smtClean="0"/>
              <a:t> 8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  <a:r>
              <a:rPr lang="bg-BG" dirty="0" err="1" smtClean="0"/>
              <a:t>The</a:t>
            </a:r>
            <a:r>
              <a:rPr lang="bg-BG" dirty="0" smtClean="0"/>
              <a:t> </a:t>
            </a:r>
            <a:r>
              <a:rPr lang="bg-BG" dirty="0" err="1"/>
              <a:t>backend</a:t>
            </a:r>
            <a:r>
              <a:rPr lang="bg-BG" dirty="0"/>
              <a:t>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implemented</a:t>
            </a:r>
            <a:r>
              <a:rPr lang="bg-BG" dirty="0"/>
              <a:t> </a:t>
            </a:r>
            <a:r>
              <a:rPr lang="bg-BG" dirty="0" err="1"/>
              <a:t>as</a:t>
            </a:r>
            <a:r>
              <a:rPr lang="bg-BG" dirty="0"/>
              <a:t> a REST/JSON API </a:t>
            </a:r>
            <a:r>
              <a:rPr lang="bg-BG" dirty="0" err="1"/>
              <a:t>using</a:t>
            </a:r>
            <a:r>
              <a:rPr lang="bg-BG" dirty="0"/>
              <a:t> JSON </a:t>
            </a:r>
            <a:r>
              <a:rPr lang="bg-BG" dirty="0" err="1"/>
              <a:t>data</a:t>
            </a:r>
            <a:r>
              <a:rPr lang="bg-BG" dirty="0"/>
              <a:t> </a:t>
            </a:r>
            <a:r>
              <a:rPr lang="bg-BG" dirty="0" err="1"/>
              <a:t>serialization</a:t>
            </a:r>
            <a:r>
              <a:rPr lang="bg-BG" dirty="0"/>
              <a:t>. </a:t>
            </a:r>
            <a:r>
              <a:rPr lang="bg-BG" dirty="0" err="1"/>
              <a:t>Routing</a:t>
            </a:r>
            <a:r>
              <a:rPr lang="bg-BG" dirty="0"/>
              <a:t>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done</a:t>
            </a:r>
            <a:r>
              <a:rPr lang="bg-BG" dirty="0"/>
              <a:t> </a:t>
            </a:r>
            <a:r>
              <a:rPr lang="bg-BG" dirty="0" err="1"/>
              <a:t>client-side</a:t>
            </a:r>
            <a:r>
              <a:rPr lang="bg-BG" dirty="0"/>
              <a:t>. JWT </a:t>
            </a:r>
            <a:r>
              <a:rPr lang="bg-BG" dirty="0" err="1"/>
              <a:t>is</a:t>
            </a:r>
            <a:r>
              <a:rPr lang="bg-BG" dirty="0"/>
              <a:t> </a:t>
            </a:r>
            <a:r>
              <a:rPr lang="bg-BG" dirty="0" err="1"/>
              <a:t>used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authorization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3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83771" y="2255520"/>
            <a:ext cx="9840686" cy="3938451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Bus Company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err="1"/>
              <a:t>Create</a:t>
            </a:r>
            <a:r>
              <a:rPr lang="bg-BG" dirty="0"/>
              <a:t> </a:t>
            </a:r>
            <a:r>
              <a:rPr lang="bg-BG" dirty="0" err="1"/>
              <a:t>new</a:t>
            </a:r>
            <a:r>
              <a:rPr lang="bg-BG" dirty="0"/>
              <a:t> bus lines </a:t>
            </a:r>
            <a:r>
              <a:rPr lang="bg-BG" dirty="0" err="1"/>
              <a:t>with</a:t>
            </a:r>
            <a:r>
              <a:rPr lang="bg-BG" dirty="0"/>
              <a:t> </a:t>
            </a:r>
            <a:r>
              <a:rPr lang="bg-BG" dirty="0" err="1"/>
              <a:t>information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point</a:t>
            </a:r>
            <a:r>
              <a:rPr lang="bg-BG" dirty="0"/>
              <a:t>, </a:t>
            </a:r>
            <a:r>
              <a:rPr lang="bg-BG" dirty="0" err="1"/>
              <a:t>end</a:t>
            </a:r>
            <a:r>
              <a:rPr lang="bg-BG" dirty="0"/>
              <a:t> </a:t>
            </a:r>
            <a:r>
              <a:rPr lang="bg-BG" dirty="0" err="1"/>
              <a:t>point</a:t>
            </a:r>
            <a:r>
              <a:rPr lang="bg-BG" dirty="0"/>
              <a:t>, </a:t>
            </a:r>
            <a:r>
              <a:rPr lang="bg-BG" dirty="0" err="1"/>
              <a:t>price</a:t>
            </a:r>
            <a:r>
              <a:rPr lang="bg-BG" dirty="0"/>
              <a:t>, </a:t>
            </a:r>
            <a:r>
              <a:rPr lang="bg-BG" dirty="0" err="1"/>
              <a:t>distance</a:t>
            </a:r>
            <a:r>
              <a:rPr lang="bg-BG" dirty="0"/>
              <a:t>, </a:t>
            </a:r>
            <a:r>
              <a:rPr lang="bg-BG" dirty="0" err="1"/>
              <a:t>duration</a:t>
            </a:r>
            <a:r>
              <a:rPr lang="bg-BG" dirty="0"/>
              <a:t>, </a:t>
            </a:r>
            <a:r>
              <a:rPr lang="bg-BG" dirty="0" err="1"/>
              <a:t>departure</a:t>
            </a:r>
            <a:r>
              <a:rPr lang="bg-BG" dirty="0"/>
              <a:t> </a:t>
            </a:r>
            <a:r>
              <a:rPr lang="bg-BG" dirty="0" err="1"/>
              <a:t>time</a:t>
            </a:r>
            <a:r>
              <a:rPr lang="bg-BG" dirty="0"/>
              <a:t>, </a:t>
            </a:r>
            <a:r>
              <a:rPr lang="bg-BG" dirty="0" err="1"/>
              <a:t>number</a:t>
            </a:r>
            <a:r>
              <a:rPr lang="bg-BG" dirty="0"/>
              <a:t> </a:t>
            </a:r>
            <a:r>
              <a:rPr lang="en-US" dirty="0" smtClean="0"/>
              <a:t>	</a:t>
            </a:r>
            <a:r>
              <a:rPr lang="bg-BG" dirty="0" err="1" smtClean="0"/>
              <a:t>of</a:t>
            </a:r>
            <a:r>
              <a:rPr lang="bg-BG" dirty="0" smtClean="0"/>
              <a:t> </a:t>
            </a:r>
            <a:r>
              <a:rPr lang="bg-BG" dirty="0" err="1"/>
              <a:t>seats</a:t>
            </a:r>
            <a:r>
              <a:rPr lang="bg-BG" dirty="0"/>
              <a:t> </a:t>
            </a:r>
            <a:r>
              <a:rPr lang="en-US" dirty="0"/>
              <a:t>and </a:t>
            </a:r>
            <a:r>
              <a:rPr lang="en-US" dirty="0" smtClean="0"/>
              <a:t>	working </a:t>
            </a:r>
            <a:r>
              <a:rPr lang="en-US" dirty="0"/>
              <a:t>days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err="1"/>
              <a:t>Edit</a:t>
            </a:r>
            <a:r>
              <a:rPr lang="bg-BG" dirty="0"/>
              <a:t>/</a:t>
            </a:r>
            <a:r>
              <a:rPr lang="bg-BG" dirty="0" err="1"/>
              <a:t>Delete</a:t>
            </a:r>
            <a:r>
              <a:rPr lang="bg-BG" dirty="0"/>
              <a:t> bus </a:t>
            </a:r>
            <a:r>
              <a:rPr lang="bg-BG" dirty="0" err="1"/>
              <a:t>line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View list of bus line details</a:t>
            </a:r>
          </a:p>
          <a:p>
            <a:r>
              <a:rPr lang="bg-BG" dirty="0"/>
              <a:t>	</a:t>
            </a:r>
            <a:r>
              <a:rPr lang="bg-BG" dirty="0" err="1"/>
              <a:t>Traveler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bg-BG" dirty="0" err="1" smtClean="0"/>
              <a:t>Search</a:t>
            </a:r>
            <a:r>
              <a:rPr lang="bg-BG" dirty="0" smtClean="0"/>
              <a:t> </a:t>
            </a:r>
            <a:r>
              <a:rPr lang="bg-BG" dirty="0" err="1"/>
              <a:t>route</a:t>
            </a:r>
            <a:r>
              <a:rPr lang="bg-BG" dirty="0"/>
              <a:t> </a:t>
            </a:r>
            <a:r>
              <a:rPr lang="bg-BG" dirty="0" err="1"/>
              <a:t>by</a:t>
            </a:r>
            <a:r>
              <a:rPr lang="bg-BG" dirty="0"/>
              <a:t> </a:t>
            </a:r>
            <a:r>
              <a:rPr lang="bg-BG" dirty="0" err="1"/>
              <a:t>start</a:t>
            </a:r>
            <a:r>
              <a:rPr lang="bg-BG" dirty="0"/>
              <a:t> </a:t>
            </a:r>
            <a:r>
              <a:rPr lang="bg-BG" dirty="0" err="1"/>
              <a:t>point</a:t>
            </a:r>
            <a:r>
              <a:rPr lang="bg-BG" dirty="0"/>
              <a:t>, </a:t>
            </a:r>
            <a:r>
              <a:rPr lang="bg-BG" dirty="0" err="1"/>
              <a:t>end</a:t>
            </a:r>
            <a:r>
              <a:rPr lang="bg-BG" dirty="0"/>
              <a:t> </a:t>
            </a:r>
            <a:r>
              <a:rPr lang="bg-BG" dirty="0" err="1"/>
              <a:t>point</a:t>
            </a:r>
            <a:r>
              <a:rPr lang="bg-BG" dirty="0"/>
              <a:t> </a:t>
            </a:r>
            <a:r>
              <a:rPr lang="bg-BG" dirty="0" err="1"/>
              <a:t>and</a:t>
            </a:r>
            <a:r>
              <a:rPr lang="bg-BG" dirty="0"/>
              <a:t> </a:t>
            </a:r>
            <a:r>
              <a:rPr lang="bg-BG" dirty="0" err="1"/>
              <a:t>travel</a:t>
            </a:r>
            <a:r>
              <a:rPr lang="bg-BG" dirty="0"/>
              <a:t> </a:t>
            </a:r>
            <a:r>
              <a:rPr lang="bg-BG" dirty="0" err="1" smtClean="0"/>
              <a:t>date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Sort</a:t>
            </a:r>
            <a:r>
              <a:rPr lang="bg-BG" dirty="0"/>
              <a:t> </a:t>
            </a:r>
            <a:r>
              <a:rPr lang="bg-BG" dirty="0" err="1"/>
              <a:t>results</a:t>
            </a:r>
            <a:r>
              <a:rPr lang="bg-BG" dirty="0"/>
              <a:t> </a:t>
            </a:r>
            <a:r>
              <a:rPr lang="bg-BG" dirty="0" err="1"/>
              <a:t>by</a:t>
            </a:r>
            <a:r>
              <a:rPr lang="bg-BG" dirty="0"/>
              <a:t> </a:t>
            </a:r>
            <a:r>
              <a:rPr lang="bg-BG" dirty="0" err="1"/>
              <a:t>different</a:t>
            </a:r>
            <a:r>
              <a:rPr lang="bg-BG" dirty="0"/>
              <a:t> </a:t>
            </a:r>
            <a:r>
              <a:rPr lang="bg-BG" dirty="0" err="1"/>
              <a:t>criteria</a:t>
            </a:r>
            <a:r>
              <a:rPr lang="bg-BG" dirty="0"/>
              <a:t> – </a:t>
            </a:r>
            <a:r>
              <a:rPr lang="bg-BG" dirty="0" err="1"/>
              <a:t>duration</a:t>
            </a:r>
            <a:r>
              <a:rPr lang="bg-BG" dirty="0"/>
              <a:t>, </a:t>
            </a:r>
            <a:r>
              <a:rPr lang="bg-BG" dirty="0" err="1"/>
              <a:t>price</a:t>
            </a:r>
            <a:r>
              <a:rPr lang="bg-BG" dirty="0"/>
              <a:t>, </a:t>
            </a:r>
            <a:r>
              <a:rPr lang="bg-BG" dirty="0" err="1"/>
              <a:t>distance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err="1"/>
              <a:t>Buy</a:t>
            </a:r>
            <a:r>
              <a:rPr lang="bg-BG" dirty="0"/>
              <a:t> </a:t>
            </a:r>
            <a:r>
              <a:rPr lang="bg-BG" dirty="0" err="1"/>
              <a:t>ticket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err="1"/>
              <a:t>View</a:t>
            </a:r>
            <a:r>
              <a:rPr lang="bg-BG" dirty="0"/>
              <a:t> </a:t>
            </a:r>
            <a:r>
              <a:rPr lang="bg-BG" dirty="0" err="1"/>
              <a:t>list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all</a:t>
            </a:r>
            <a:r>
              <a:rPr lang="bg-BG" dirty="0"/>
              <a:t> </a:t>
            </a:r>
            <a:r>
              <a:rPr lang="bg-BG" dirty="0" err="1"/>
              <a:t>bought</a:t>
            </a:r>
            <a:r>
              <a:rPr lang="bg-BG" dirty="0"/>
              <a:t> </a:t>
            </a:r>
            <a:r>
              <a:rPr lang="bg-BG" dirty="0" err="1"/>
              <a:t>tickets</a:t>
            </a:r>
            <a:endParaRPr lang="en-US" dirty="0"/>
          </a:p>
          <a:p>
            <a:r>
              <a:rPr lang="bg-BG" dirty="0"/>
              <a:t>	</a:t>
            </a:r>
            <a:r>
              <a:rPr lang="bg-BG" dirty="0" err="1"/>
              <a:t>Administrator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err="1"/>
              <a:t>Manages</a:t>
            </a:r>
            <a:r>
              <a:rPr lang="bg-BG" dirty="0"/>
              <a:t> </a:t>
            </a:r>
            <a:r>
              <a:rPr lang="bg-BG" dirty="0" err="1"/>
              <a:t>users</a:t>
            </a:r>
            <a:r>
              <a:rPr lang="en-US" dirty="0"/>
              <a:t>, bus lines and tickets</a:t>
            </a:r>
          </a:p>
          <a:p>
            <a:r>
              <a:rPr lang="bg-BG" dirty="0" err="1" smtClean="0"/>
              <a:t>All</a:t>
            </a:r>
            <a:r>
              <a:rPr lang="bg-BG" dirty="0" smtClean="0"/>
              <a:t> </a:t>
            </a:r>
            <a:r>
              <a:rPr lang="bg-BG" dirty="0" err="1"/>
              <a:t>users</a:t>
            </a:r>
            <a:r>
              <a:rPr lang="bg-B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 err="1" smtClean="0"/>
              <a:t>Edit</a:t>
            </a:r>
            <a:r>
              <a:rPr lang="bg-BG" dirty="0" smtClean="0"/>
              <a:t> </a:t>
            </a:r>
            <a:r>
              <a:rPr lang="en-US" dirty="0"/>
              <a:t>personal </a:t>
            </a:r>
            <a:r>
              <a:rPr lang="bg-BG" dirty="0" err="1"/>
              <a:t>profile</a:t>
            </a:r>
            <a:r>
              <a:rPr lang="bg-BG" dirty="0"/>
              <a:t> </a:t>
            </a:r>
            <a:r>
              <a:rPr lang="bg-BG" dirty="0" err="1"/>
              <a:t>data</a:t>
            </a:r>
            <a:r>
              <a:rPr lang="bg-BG" dirty="0"/>
              <a:t> – password, </a:t>
            </a:r>
            <a:r>
              <a:rPr lang="bg-BG" dirty="0" err="1"/>
              <a:t>first</a:t>
            </a:r>
            <a:r>
              <a:rPr lang="bg-BG" dirty="0"/>
              <a:t> </a:t>
            </a:r>
            <a:r>
              <a:rPr lang="bg-BG" dirty="0" err="1"/>
              <a:t>name</a:t>
            </a:r>
            <a:r>
              <a:rPr lang="bg-BG" dirty="0"/>
              <a:t>, </a:t>
            </a:r>
            <a:r>
              <a:rPr lang="bg-BG" dirty="0" err="1"/>
              <a:t>last</a:t>
            </a:r>
            <a:r>
              <a:rPr lang="bg-BG" dirty="0"/>
              <a:t> </a:t>
            </a:r>
            <a:r>
              <a:rPr lang="bg-BG" dirty="0" err="1"/>
              <a:t>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summary</a:t>
            </a:r>
            <a:endParaRPr lang="en-US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079929"/>
              </p:ext>
            </p:extLst>
          </p:nvPr>
        </p:nvGraphicFramePr>
        <p:xfrm>
          <a:off x="2252980" y="2542540"/>
          <a:ext cx="7526744" cy="3745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72">
                  <a:extLst>
                    <a:ext uri="{9D8B030D-6E8A-4147-A177-3AD203B41FA5}">
                      <a16:colId xmlns:a16="http://schemas.microsoft.com/office/drawing/2014/main" val="2640954143"/>
                    </a:ext>
                  </a:extLst>
                </a:gridCol>
                <a:gridCol w="3763372">
                  <a:extLst>
                    <a:ext uri="{9D8B030D-6E8A-4147-A177-3AD203B41FA5}">
                      <a16:colId xmlns:a16="http://schemas.microsoft.com/office/drawing/2014/main" val="389887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95431"/>
                  </a:ext>
                </a:extLst>
              </a:tr>
              <a:tr h="779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 bus 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 company, 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56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 route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26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 ticket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09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tickets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5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 tickets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6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Traveler, Bus company, 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76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Anonymous User, Administrator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profile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Traveler, Bus company, Administrator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2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Stops</a:t>
            </a:r>
          </a:p>
          <a:p>
            <a:r>
              <a:rPr lang="en-US" dirty="0" smtClean="0"/>
              <a:t>Bus lines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Tickets</a:t>
            </a:r>
          </a:p>
        </p:txBody>
      </p:sp>
    </p:spTree>
    <p:extLst>
      <p:ext uri="{BB962C8B-B14F-4D97-AF65-F5344CB8AC3E}">
        <p14:creationId xmlns:p14="http://schemas.microsoft.com/office/powerpoint/2010/main" val="50753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3" y="2404989"/>
            <a:ext cx="11165644" cy="39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3" y="2490651"/>
            <a:ext cx="10601104" cy="40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company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2700527"/>
            <a:ext cx="11242960" cy="30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company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3" y="2480041"/>
            <a:ext cx="11106543" cy="45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9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Йон – заседателна зала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162</Words>
  <Application>Microsoft Office PowerPoint</Application>
  <PresentationFormat>Широк екран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Йон – заседателна зала</vt:lpstr>
      <vt:lpstr>Travel by bus</vt:lpstr>
      <vt:lpstr>Idea</vt:lpstr>
      <vt:lpstr>Roles </vt:lpstr>
      <vt:lpstr>Functional summary</vt:lpstr>
      <vt:lpstr>Entities</vt:lpstr>
      <vt:lpstr>Admin</vt:lpstr>
      <vt:lpstr>Admin</vt:lpstr>
      <vt:lpstr>Bus company</vt:lpstr>
      <vt:lpstr>Bus company</vt:lpstr>
      <vt:lpstr>Bus company</vt:lpstr>
      <vt:lpstr>Traveler</vt:lpstr>
      <vt:lpstr>Traveler</vt:lpstr>
      <vt:lpstr>Traveler</vt:lpstr>
      <vt:lpstr>Profile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by bus</dc:title>
  <dc:creator>User</dc:creator>
  <cp:lastModifiedBy>User</cp:lastModifiedBy>
  <cp:revision>17</cp:revision>
  <dcterms:created xsi:type="dcterms:W3CDTF">2020-02-12T08:52:51Z</dcterms:created>
  <dcterms:modified xsi:type="dcterms:W3CDTF">2020-02-12T09:36:34Z</dcterms:modified>
</cp:coreProperties>
</file>