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9" r:id="rId2"/>
    <p:sldId id="287" r:id="rId3"/>
    <p:sldId id="270" r:id="rId4"/>
    <p:sldId id="288" r:id="rId5"/>
    <p:sldId id="271" r:id="rId6"/>
    <p:sldId id="289" r:id="rId7"/>
    <p:sldId id="273" r:id="rId8"/>
    <p:sldId id="274" r:id="rId9"/>
    <p:sldId id="29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280" autoAdjust="0"/>
  </p:normalViewPr>
  <p:slideViewPr>
    <p:cSldViewPr>
      <p:cViewPr varScale="1">
        <p:scale>
          <a:sx n="86" d="100"/>
          <a:sy n="86" d="100"/>
        </p:scale>
        <p:origin x="586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Text Input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Case insensitive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>
        <a:ln>
          <a:noFill/>
        </a:ln>
      </dgm:spPr>
      <dgm:t>
        <a:bodyPr/>
        <a:lstStyle/>
        <a:p>
          <a:r>
            <a:rPr lang="en-US" dirty="0"/>
            <a:t>Text Output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Clean typos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Post credit Scenes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E1ECB3F7-5344-453E-AEA2-CAA73EB0DABA}" type="pres">
      <dgm:prSet presAssocID="{90119837-5B71-4D44-BB01-DB0B084933C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E87B32-31C8-4CDD-B08E-24E52DE4CE78}" type="pres">
      <dgm:prSet presAssocID="{477D14C5-CED9-4CFC-B338-DFB0C8090B9F}" presName="root" presStyleCnt="0"/>
      <dgm:spPr/>
    </dgm:pt>
    <dgm:pt modelId="{695DCA82-6066-40ED-A15A-6FDE682D723D}" type="pres">
      <dgm:prSet presAssocID="{477D14C5-CED9-4CFC-B338-DFB0C8090B9F}" presName="rootComposite" presStyleCnt="0"/>
      <dgm:spPr/>
    </dgm:pt>
    <dgm:pt modelId="{B9700976-E85B-495D-B103-872B61698E32}" type="pres">
      <dgm:prSet presAssocID="{477D14C5-CED9-4CFC-B338-DFB0C8090B9F}" presName="rootText" presStyleLbl="node1" presStyleIdx="0" presStyleCnt="2" custLinFactNeighborX="-660" custLinFactNeighborY="-30767"/>
      <dgm:spPr/>
    </dgm:pt>
    <dgm:pt modelId="{B62D9734-DA9E-46AA-A75B-F6A8EBEB531F}" type="pres">
      <dgm:prSet presAssocID="{477D14C5-CED9-4CFC-B338-DFB0C8090B9F}" presName="rootConnector" presStyleLbl="node1" presStyleIdx="0" presStyleCnt="2"/>
      <dgm:spPr/>
    </dgm:pt>
    <dgm:pt modelId="{36838E61-FB53-46D8-BAE4-E8663A272959}" type="pres">
      <dgm:prSet presAssocID="{477D14C5-CED9-4CFC-B338-DFB0C8090B9F}" presName="childShape" presStyleCnt="0"/>
      <dgm:spPr/>
    </dgm:pt>
    <dgm:pt modelId="{01B46424-51BE-46E7-8507-830F5370350D}" type="pres">
      <dgm:prSet presAssocID="{83BE74EF-FAB4-45A2-BBED-7CD5259AB210}" presName="Name13" presStyleLbl="parChTrans1D2" presStyleIdx="0" presStyleCnt="3"/>
      <dgm:spPr/>
    </dgm:pt>
    <dgm:pt modelId="{AB7F83CD-CC33-41D3-A8B3-A64B9D8F17C5}" type="pres">
      <dgm:prSet presAssocID="{C111C18A-FD96-4E63-821A-54D70D8DC65F}" presName="childText" presStyleLbl="bgAcc1" presStyleIdx="0" presStyleCnt="3">
        <dgm:presLayoutVars>
          <dgm:bulletEnabled val="1"/>
        </dgm:presLayoutVars>
      </dgm:prSet>
      <dgm:spPr/>
    </dgm:pt>
    <dgm:pt modelId="{35392C3E-5634-4F0B-84FD-38AC8E2176CC}" type="pres">
      <dgm:prSet presAssocID="{3C67E77D-62FA-499D-B5E6-E79A091C5267}" presName="root" presStyleCnt="0"/>
      <dgm:spPr/>
    </dgm:pt>
    <dgm:pt modelId="{C2840127-AC1F-4D2F-9F6B-E3BB001D4AF1}" type="pres">
      <dgm:prSet presAssocID="{3C67E77D-62FA-499D-B5E6-E79A091C5267}" presName="rootComposite" presStyleCnt="0"/>
      <dgm:spPr/>
    </dgm:pt>
    <dgm:pt modelId="{B53087BD-B014-4C09-8359-ABD9D1B2C2A7}" type="pres">
      <dgm:prSet presAssocID="{3C67E77D-62FA-499D-B5E6-E79A091C5267}" presName="rootText" presStyleLbl="node1" presStyleIdx="1" presStyleCnt="2" custScaleX="132540" custLinFactNeighborX="-1368" custLinFactNeighborY="-30767"/>
      <dgm:spPr/>
    </dgm:pt>
    <dgm:pt modelId="{711A2D00-C5A0-4F13-B629-FD1B6B280C44}" type="pres">
      <dgm:prSet presAssocID="{3C67E77D-62FA-499D-B5E6-E79A091C5267}" presName="rootConnector" presStyleLbl="node1" presStyleIdx="1" presStyleCnt="2"/>
      <dgm:spPr/>
    </dgm:pt>
    <dgm:pt modelId="{AD0152DF-B099-4C31-9F29-68B51FE64AD1}" type="pres">
      <dgm:prSet presAssocID="{3C67E77D-62FA-499D-B5E6-E79A091C5267}" presName="childShape" presStyleCnt="0"/>
      <dgm:spPr/>
    </dgm:pt>
    <dgm:pt modelId="{369F92C9-0DAE-4800-AB3A-DD84D3F53EA0}" type="pres">
      <dgm:prSet presAssocID="{7A9FC291-2B6A-4475-8B09-917F9F09E3AB}" presName="Name13" presStyleLbl="parChTrans1D2" presStyleIdx="1" presStyleCnt="3"/>
      <dgm:spPr/>
    </dgm:pt>
    <dgm:pt modelId="{163E0E09-3766-4BC9-A140-3A06FBBD769A}" type="pres">
      <dgm:prSet presAssocID="{D6510970-8F9C-4B45-A0F3-6ACB9AA76D40}" presName="childText" presStyleLbl="bgAcc1" presStyleIdx="1" presStyleCnt="3" custLinFactNeighborX="13221">
        <dgm:presLayoutVars>
          <dgm:bulletEnabled val="1"/>
        </dgm:presLayoutVars>
      </dgm:prSet>
      <dgm:spPr/>
    </dgm:pt>
    <dgm:pt modelId="{80757C65-B623-457B-BD42-01209E6139BD}" type="pres">
      <dgm:prSet presAssocID="{B5FA6CF0-E0A0-46A0-93C9-B722B31A8A9C}" presName="Name13" presStyleLbl="parChTrans1D2" presStyleIdx="2" presStyleCnt="3"/>
      <dgm:spPr/>
    </dgm:pt>
    <dgm:pt modelId="{EE053E75-C9AA-4CFB-9260-9576E0676FAB}" type="pres">
      <dgm:prSet presAssocID="{709ED9DC-E391-4C6C-B788-93F1C2EFB6FD}" presName="childText" presStyleLbl="bgAcc1" presStyleIdx="2" presStyleCnt="3" custLinFactNeighborX="13221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85964C1D-A15A-48B1-84B7-EC65FB9D2672}" type="presOf" srcId="{B5FA6CF0-E0A0-46A0-93C9-B722B31A8A9C}" destId="{80757C65-B623-457B-BD42-01209E6139BD}" srcOrd="0" destOrd="0" presId="urn:microsoft.com/office/officeart/2005/8/layout/hierarchy3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B6F3AF30-591A-45A3-AECA-7C0314427A00}" type="presOf" srcId="{C111C18A-FD96-4E63-821A-54D70D8DC65F}" destId="{AB7F83CD-CC33-41D3-A8B3-A64B9D8F17C5}" srcOrd="0" destOrd="0" presId="urn:microsoft.com/office/officeart/2005/8/layout/hierarchy3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1CCF63-878E-4765-8B9B-2CF1D0440105}" type="presOf" srcId="{477D14C5-CED9-4CFC-B338-DFB0C8090B9F}" destId="{B62D9734-DA9E-46AA-A75B-F6A8EBEB531F}" srcOrd="1" destOrd="0" presId="urn:microsoft.com/office/officeart/2005/8/layout/hierarchy3"/>
    <dgm:cxn modelId="{92DB744C-B5D5-4A0D-85AB-63CEB3C581BE}" type="presOf" srcId="{3C67E77D-62FA-499D-B5E6-E79A091C5267}" destId="{B53087BD-B014-4C09-8359-ABD9D1B2C2A7}" srcOrd="0" destOrd="0" presId="urn:microsoft.com/office/officeart/2005/8/layout/hierarchy3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890D886-8739-475E-8F5E-6A91F6CCE7CB}" type="presOf" srcId="{477D14C5-CED9-4CFC-B338-DFB0C8090B9F}" destId="{B9700976-E85B-495D-B103-872B61698E32}" srcOrd="0" destOrd="0" presId="urn:microsoft.com/office/officeart/2005/8/layout/hierarchy3"/>
    <dgm:cxn modelId="{274F2999-1756-4183-A620-63BBE785DC57}" type="presOf" srcId="{709ED9DC-E391-4C6C-B788-93F1C2EFB6FD}" destId="{EE053E75-C9AA-4CFB-9260-9576E0676FAB}" srcOrd="0" destOrd="0" presId="urn:microsoft.com/office/officeart/2005/8/layout/hierarchy3"/>
    <dgm:cxn modelId="{1A0E4B9C-CBB3-43B3-ADA2-D807C76AC857}" type="presOf" srcId="{3C67E77D-62FA-499D-B5E6-E79A091C5267}" destId="{711A2D00-C5A0-4F13-B629-FD1B6B280C44}" srcOrd="1" destOrd="0" presId="urn:microsoft.com/office/officeart/2005/8/layout/hierarchy3"/>
    <dgm:cxn modelId="{8212ADA3-2A1D-41D3-BE8F-FF680CC92FD8}" type="presOf" srcId="{90119837-5B71-4D44-BB01-DB0B084933C8}" destId="{E1ECB3F7-5344-453E-AEA2-CAA73EB0DABA}" srcOrd="0" destOrd="0" presId="urn:microsoft.com/office/officeart/2005/8/layout/hierarchy3"/>
    <dgm:cxn modelId="{A78E7DA6-A34A-41BC-8629-6A7B56249F44}" type="presOf" srcId="{7A9FC291-2B6A-4475-8B09-917F9F09E3AB}" destId="{369F92C9-0DAE-4800-AB3A-DD84D3F53EA0}" srcOrd="0" destOrd="0" presId="urn:microsoft.com/office/officeart/2005/8/layout/hierarchy3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ACDE11C6-DB04-4AE9-A422-032F328B535B}" type="presOf" srcId="{D6510970-8F9C-4B45-A0F3-6ACB9AA76D40}" destId="{163E0E09-3766-4BC9-A140-3A06FBBD769A}" srcOrd="0" destOrd="0" presId="urn:microsoft.com/office/officeart/2005/8/layout/hierarchy3"/>
    <dgm:cxn modelId="{D7A90ADF-CD0C-4FDC-A0EC-BD4109DD291A}" type="presOf" srcId="{83BE74EF-FAB4-45A2-BBED-7CD5259AB210}" destId="{01B46424-51BE-46E7-8507-830F5370350D}" srcOrd="0" destOrd="0" presId="urn:microsoft.com/office/officeart/2005/8/layout/hierarchy3"/>
    <dgm:cxn modelId="{B7D4B8EE-2F41-4503-ACC4-3D893D6F968F}" type="presParOf" srcId="{E1ECB3F7-5344-453E-AEA2-CAA73EB0DABA}" destId="{9FE87B32-31C8-4CDD-B08E-24E52DE4CE78}" srcOrd="0" destOrd="0" presId="urn:microsoft.com/office/officeart/2005/8/layout/hierarchy3"/>
    <dgm:cxn modelId="{8AFABB73-0F8F-46E7-807B-43A99E8736FD}" type="presParOf" srcId="{9FE87B32-31C8-4CDD-B08E-24E52DE4CE78}" destId="{695DCA82-6066-40ED-A15A-6FDE682D723D}" srcOrd="0" destOrd="0" presId="urn:microsoft.com/office/officeart/2005/8/layout/hierarchy3"/>
    <dgm:cxn modelId="{DDEA8AD7-B2DF-4F7F-9E40-641400E57E2F}" type="presParOf" srcId="{695DCA82-6066-40ED-A15A-6FDE682D723D}" destId="{B9700976-E85B-495D-B103-872B61698E32}" srcOrd="0" destOrd="0" presId="urn:microsoft.com/office/officeart/2005/8/layout/hierarchy3"/>
    <dgm:cxn modelId="{0F068A46-40BA-4986-BD7A-D94E3555D3FB}" type="presParOf" srcId="{695DCA82-6066-40ED-A15A-6FDE682D723D}" destId="{B62D9734-DA9E-46AA-A75B-F6A8EBEB531F}" srcOrd="1" destOrd="0" presId="urn:microsoft.com/office/officeart/2005/8/layout/hierarchy3"/>
    <dgm:cxn modelId="{C8E7ED7E-1B70-40D5-BD85-BD75A5E11505}" type="presParOf" srcId="{9FE87B32-31C8-4CDD-B08E-24E52DE4CE78}" destId="{36838E61-FB53-46D8-BAE4-E8663A272959}" srcOrd="1" destOrd="0" presId="urn:microsoft.com/office/officeart/2005/8/layout/hierarchy3"/>
    <dgm:cxn modelId="{9AFB2A67-65B6-44D1-B727-2F3592A620B5}" type="presParOf" srcId="{36838E61-FB53-46D8-BAE4-E8663A272959}" destId="{01B46424-51BE-46E7-8507-830F5370350D}" srcOrd="0" destOrd="0" presId="urn:microsoft.com/office/officeart/2005/8/layout/hierarchy3"/>
    <dgm:cxn modelId="{218607AE-AC50-4004-8089-D3ADA7D38554}" type="presParOf" srcId="{36838E61-FB53-46D8-BAE4-E8663A272959}" destId="{AB7F83CD-CC33-41D3-A8B3-A64B9D8F17C5}" srcOrd="1" destOrd="0" presId="urn:microsoft.com/office/officeart/2005/8/layout/hierarchy3"/>
    <dgm:cxn modelId="{DAD031A2-E762-4383-88F9-74D539EE823A}" type="presParOf" srcId="{E1ECB3F7-5344-453E-AEA2-CAA73EB0DABA}" destId="{35392C3E-5634-4F0B-84FD-38AC8E2176CC}" srcOrd="1" destOrd="0" presId="urn:microsoft.com/office/officeart/2005/8/layout/hierarchy3"/>
    <dgm:cxn modelId="{6ED26A32-CFFA-4FF9-9BDE-2BE8BD7DB4FE}" type="presParOf" srcId="{35392C3E-5634-4F0B-84FD-38AC8E2176CC}" destId="{C2840127-AC1F-4D2F-9F6B-E3BB001D4AF1}" srcOrd="0" destOrd="0" presId="urn:microsoft.com/office/officeart/2005/8/layout/hierarchy3"/>
    <dgm:cxn modelId="{132F75FF-8287-407E-8E56-09DC05B9E73D}" type="presParOf" srcId="{C2840127-AC1F-4D2F-9F6B-E3BB001D4AF1}" destId="{B53087BD-B014-4C09-8359-ABD9D1B2C2A7}" srcOrd="0" destOrd="0" presId="urn:microsoft.com/office/officeart/2005/8/layout/hierarchy3"/>
    <dgm:cxn modelId="{4586B863-BD38-47F4-B267-9753F7056CC0}" type="presParOf" srcId="{C2840127-AC1F-4D2F-9F6B-E3BB001D4AF1}" destId="{711A2D00-C5A0-4F13-B629-FD1B6B280C44}" srcOrd="1" destOrd="0" presId="urn:microsoft.com/office/officeart/2005/8/layout/hierarchy3"/>
    <dgm:cxn modelId="{28B89170-C5EF-409C-80C2-DF816FC26632}" type="presParOf" srcId="{35392C3E-5634-4F0B-84FD-38AC8E2176CC}" destId="{AD0152DF-B099-4C31-9F29-68B51FE64AD1}" srcOrd="1" destOrd="0" presId="urn:microsoft.com/office/officeart/2005/8/layout/hierarchy3"/>
    <dgm:cxn modelId="{0F71A2E1-1CB7-48F1-9C1A-A5110E6E9EC2}" type="presParOf" srcId="{AD0152DF-B099-4C31-9F29-68B51FE64AD1}" destId="{369F92C9-0DAE-4800-AB3A-DD84D3F53EA0}" srcOrd="0" destOrd="0" presId="urn:microsoft.com/office/officeart/2005/8/layout/hierarchy3"/>
    <dgm:cxn modelId="{E15B30B8-DB09-4CDE-976B-4763AD7F75E6}" type="presParOf" srcId="{AD0152DF-B099-4C31-9F29-68B51FE64AD1}" destId="{163E0E09-3766-4BC9-A140-3A06FBBD769A}" srcOrd="1" destOrd="0" presId="urn:microsoft.com/office/officeart/2005/8/layout/hierarchy3"/>
    <dgm:cxn modelId="{5D7E5AE7-497F-421C-9FB7-15F479531B6C}" type="presParOf" srcId="{AD0152DF-B099-4C31-9F29-68B51FE64AD1}" destId="{80757C65-B623-457B-BD42-01209E6139BD}" srcOrd="2" destOrd="0" presId="urn:microsoft.com/office/officeart/2005/8/layout/hierarchy3"/>
    <dgm:cxn modelId="{BED15003-C89B-419A-AC67-6A241E8B83AC}" type="presParOf" srcId="{AD0152DF-B099-4C31-9F29-68B51FE64AD1}" destId="{EE053E75-C9AA-4CFB-9260-9576E0676FAB}" srcOrd="3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Extra Features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Piggybank Minigame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>
        <a:ln>
          <a:noFill/>
        </a:ln>
      </dgm:spPr>
      <dgm:t>
        <a:bodyPr/>
        <a:lstStyle/>
        <a:p>
          <a:r>
            <a:rPr lang="en-US" dirty="0"/>
            <a:t>Game Experience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A for explore</a:t>
          </a:r>
        </a:p>
        <a:p>
          <a:r>
            <a:rPr lang="en-US" dirty="0"/>
            <a:t>B for examine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Doors Unlocked Property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944DDEEE-85BF-40A7-8E7C-D9F7A88BCBF5}">
      <dgm:prSet phldrT="[Text]"/>
      <dgm:spPr/>
      <dgm:t>
        <a:bodyPr/>
        <a:lstStyle/>
        <a:p>
          <a:r>
            <a:rPr lang="en-US" dirty="0"/>
            <a:t>“Suspense” Text</a:t>
          </a:r>
        </a:p>
      </dgm:t>
    </dgm:pt>
    <dgm:pt modelId="{96E48E8C-6815-486B-913A-46E906683CA5}" type="parTrans" cxnId="{52554D45-D369-47D0-9A69-8D83F42E756F}">
      <dgm:prSet/>
      <dgm:spPr/>
      <dgm:t>
        <a:bodyPr/>
        <a:lstStyle/>
        <a:p>
          <a:endParaRPr lang="en-US"/>
        </a:p>
      </dgm:t>
    </dgm:pt>
    <dgm:pt modelId="{1900C70F-712D-42B9-9131-8AFF6E443C7B}" type="sibTrans" cxnId="{52554D45-D369-47D0-9A69-8D83F42E756F}">
      <dgm:prSet/>
      <dgm:spPr/>
      <dgm:t>
        <a:bodyPr/>
        <a:lstStyle/>
        <a:p>
          <a:endParaRPr lang="en-US"/>
        </a:p>
      </dgm:t>
    </dgm:pt>
    <dgm:pt modelId="{E1ECB3F7-5344-453E-AEA2-CAA73EB0DABA}" type="pres">
      <dgm:prSet presAssocID="{90119837-5B71-4D44-BB01-DB0B084933C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E87B32-31C8-4CDD-B08E-24E52DE4CE78}" type="pres">
      <dgm:prSet presAssocID="{477D14C5-CED9-4CFC-B338-DFB0C8090B9F}" presName="root" presStyleCnt="0"/>
      <dgm:spPr/>
    </dgm:pt>
    <dgm:pt modelId="{695DCA82-6066-40ED-A15A-6FDE682D723D}" type="pres">
      <dgm:prSet presAssocID="{477D14C5-CED9-4CFC-B338-DFB0C8090B9F}" presName="rootComposite" presStyleCnt="0"/>
      <dgm:spPr/>
    </dgm:pt>
    <dgm:pt modelId="{B9700976-E85B-495D-B103-872B61698E32}" type="pres">
      <dgm:prSet presAssocID="{477D14C5-CED9-4CFC-B338-DFB0C8090B9F}" presName="rootText" presStyleLbl="node1" presStyleIdx="0" presStyleCnt="2"/>
      <dgm:spPr/>
    </dgm:pt>
    <dgm:pt modelId="{B62D9734-DA9E-46AA-A75B-F6A8EBEB531F}" type="pres">
      <dgm:prSet presAssocID="{477D14C5-CED9-4CFC-B338-DFB0C8090B9F}" presName="rootConnector" presStyleLbl="node1" presStyleIdx="0" presStyleCnt="2"/>
      <dgm:spPr/>
    </dgm:pt>
    <dgm:pt modelId="{36838E61-FB53-46D8-BAE4-E8663A272959}" type="pres">
      <dgm:prSet presAssocID="{477D14C5-CED9-4CFC-B338-DFB0C8090B9F}" presName="childShape" presStyleCnt="0"/>
      <dgm:spPr/>
    </dgm:pt>
    <dgm:pt modelId="{01B46424-51BE-46E7-8507-830F5370350D}" type="pres">
      <dgm:prSet presAssocID="{83BE74EF-FAB4-45A2-BBED-7CD5259AB210}" presName="Name13" presStyleLbl="parChTrans1D2" presStyleIdx="0" presStyleCnt="5"/>
      <dgm:spPr/>
    </dgm:pt>
    <dgm:pt modelId="{AB7F83CD-CC33-41D3-A8B3-A64B9D8F17C5}" type="pres">
      <dgm:prSet presAssocID="{C111C18A-FD96-4E63-821A-54D70D8DC65F}" presName="childText" presStyleLbl="bgAcc1" presStyleIdx="0" presStyleCnt="5">
        <dgm:presLayoutVars>
          <dgm:bulletEnabled val="1"/>
        </dgm:presLayoutVars>
      </dgm:prSet>
      <dgm:spPr/>
    </dgm:pt>
    <dgm:pt modelId="{A13D2311-7E4F-467B-B75E-03829038DDB3}" type="pres">
      <dgm:prSet presAssocID="{81FE7DB1-4BFC-4407-80A9-E5514E94C61D}" presName="Name13" presStyleLbl="parChTrans1D2" presStyleIdx="1" presStyleCnt="5"/>
      <dgm:spPr/>
    </dgm:pt>
    <dgm:pt modelId="{8794BCF4-37F3-44F5-BD23-174D99D50D66}" type="pres">
      <dgm:prSet presAssocID="{33EAD35F-38F2-4CB7-9A6D-B04FFD8A51FD}" presName="childText" presStyleLbl="bgAcc1" presStyleIdx="1" presStyleCnt="5">
        <dgm:presLayoutVars>
          <dgm:bulletEnabled val="1"/>
        </dgm:presLayoutVars>
      </dgm:prSet>
      <dgm:spPr/>
    </dgm:pt>
    <dgm:pt modelId="{35392C3E-5634-4F0B-84FD-38AC8E2176CC}" type="pres">
      <dgm:prSet presAssocID="{3C67E77D-62FA-499D-B5E6-E79A091C5267}" presName="root" presStyleCnt="0"/>
      <dgm:spPr/>
    </dgm:pt>
    <dgm:pt modelId="{C2840127-AC1F-4D2F-9F6B-E3BB001D4AF1}" type="pres">
      <dgm:prSet presAssocID="{3C67E77D-62FA-499D-B5E6-E79A091C5267}" presName="rootComposite" presStyleCnt="0"/>
      <dgm:spPr/>
    </dgm:pt>
    <dgm:pt modelId="{B53087BD-B014-4C09-8359-ABD9D1B2C2A7}" type="pres">
      <dgm:prSet presAssocID="{3C67E77D-62FA-499D-B5E6-E79A091C5267}" presName="rootText" presStyleLbl="node1" presStyleIdx="1" presStyleCnt="2" custScaleX="186914" custLinFactNeighborX="10577"/>
      <dgm:spPr/>
    </dgm:pt>
    <dgm:pt modelId="{711A2D00-C5A0-4F13-B629-FD1B6B280C44}" type="pres">
      <dgm:prSet presAssocID="{3C67E77D-62FA-499D-B5E6-E79A091C5267}" presName="rootConnector" presStyleLbl="node1" presStyleIdx="1" presStyleCnt="2"/>
      <dgm:spPr/>
    </dgm:pt>
    <dgm:pt modelId="{AD0152DF-B099-4C31-9F29-68B51FE64AD1}" type="pres">
      <dgm:prSet presAssocID="{3C67E77D-62FA-499D-B5E6-E79A091C5267}" presName="childShape" presStyleCnt="0"/>
      <dgm:spPr/>
    </dgm:pt>
    <dgm:pt modelId="{369F92C9-0DAE-4800-AB3A-DD84D3F53EA0}" type="pres">
      <dgm:prSet presAssocID="{7A9FC291-2B6A-4475-8B09-917F9F09E3AB}" presName="Name13" presStyleLbl="parChTrans1D2" presStyleIdx="2" presStyleCnt="5"/>
      <dgm:spPr/>
    </dgm:pt>
    <dgm:pt modelId="{163E0E09-3766-4BC9-A140-3A06FBBD769A}" type="pres">
      <dgm:prSet presAssocID="{D6510970-8F9C-4B45-A0F3-6ACB9AA76D40}" presName="childText" presStyleLbl="bgAcc1" presStyleIdx="2" presStyleCnt="5" custScaleX="143504" custLinFactNeighborX="13221">
        <dgm:presLayoutVars>
          <dgm:bulletEnabled val="1"/>
        </dgm:presLayoutVars>
      </dgm:prSet>
      <dgm:spPr/>
    </dgm:pt>
    <dgm:pt modelId="{80757C65-B623-457B-BD42-01209E6139BD}" type="pres">
      <dgm:prSet presAssocID="{B5FA6CF0-E0A0-46A0-93C9-B722B31A8A9C}" presName="Name13" presStyleLbl="parChTrans1D2" presStyleIdx="3" presStyleCnt="5"/>
      <dgm:spPr/>
    </dgm:pt>
    <dgm:pt modelId="{EE053E75-C9AA-4CFB-9260-9576E0676FAB}" type="pres">
      <dgm:prSet presAssocID="{709ED9DC-E391-4C6C-B788-93F1C2EFB6FD}" presName="childText" presStyleLbl="bgAcc1" presStyleIdx="3" presStyleCnt="5" custScaleX="140099" custLinFactNeighborX="13221">
        <dgm:presLayoutVars>
          <dgm:bulletEnabled val="1"/>
        </dgm:presLayoutVars>
      </dgm:prSet>
      <dgm:spPr/>
    </dgm:pt>
    <dgm:pt modelId="{8D5A5B3D-5CEF-46E0-9827-67186F8112C2}" type="pres">
      <dgm:prSet presAssocID="{96E48E8C-6815-486B-913A-46E906683CA5}" presName="Name13" presStyleLbl="parChTrans1D2" presStyleIdx="4" presStyleCnt="5"/>
      <dgm:spPr/>
    </dgm:pt>
    <dgm:pt modelId="{262B9C36-207C-4843-8D1F-3D8BDFBA0BFC}" type="pres">
      <dgm:prSet presAssocID="{944DDEEE-85BF-40A7-8E7C-D9F7A88BCBF5}" presName="childText" presStyleLbl="bgAcc1" presStyleIdx="4" presStyleCnt="5" custScaleX="136790" custLinFactNeighborX="13221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85964C1D-A15A-48B1-84B7-EC65FB9D2672}" type="presOf" srcId="{B5FA6CF0-E0A0-46A0-93C9-B722B31A8A9C}" destId="{80757C65-B623-457B-BD42-01209E6139BD}" srcOrd="0" destOrd="0" presId="urn:microsoft.com/office/officeart/2005/8/layout/hierarchy3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B6F3AF30-591A-45A3-AECA-7C0314427A00}" type="presOf" srcId="{C111C18A-FD96-4E63-821A-54D70D8DC65F}" destId="{AB7F83CD-CC33-41D3-A8B3-A64B9D8F17C5}" srcOrd="0" destOrd="0" presId="urn:microsoft.com/office/officeart/2005/8/layout/hierarchy3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1CCF63-878E-4765-8B9B-2CF1D0440105}" type="presOf" srcId="{477D14C5-CED9-4CFC-B338-DFB0C8090B9F}" destId="{B62D9734-DA9E-46AA-A75B-F6A8EBEB531F}" srcOrd="1" destOrd="0" presId="urn:microsoft.com/office/officeart/2005/8/layout/hierarchy3"/>
    <dgm:cxn modelId="{52554D45-D369-47D0-9A69-8D83F42E756F}" srcId="{3C67E77D-62FA-499D-B5E6-E79A091C5267}" destId="{944DDEEE-85BF-40A7-8E7C-D9F7A88BCBF5}" srcOrd="2" destOrd="0" parTransId="{96E48E8C-6815-486B-913A-46E906683CA5}" sibTransId="{1900C70F-712D-42B9-9131-8AFF6E443C7B}"/>
    <dgm:cxn modelId="{92DB744C-B5D5-4A0D-85AB-63CEB3C581BE}" type="presOf" srcId="{3C67E77D-62FA-499D-B5E6-E79A091C5267}" destId="{B53087BD-B014-4C09-8359-ABD9D1B2C2A7}" srcOrd="0" destOrd="0" presId="urn:microsoft.com/office/officeart/2005/8/layout/hierarchy3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26093A72-5CF5-476C-9DAD-EA6AD427D751}" type="presOf" srcId="{33EAD35F-38F2-4CB7-9A6D-B04FFD8A51FD}" destId="{8794BCF4-37F3-44F5-BD23-174D99D50D66}" srcOrd="0" destOrd="0" presId="urn:microsoft.com/office/officeart/2005/8/layout/hierarchy3"/>
    <dgm:cxn modelId="{BE191657-CD09-4BEE-B7FD-43F9E605C71D}" type="presOf" srcId="{81FE7DB1-4BFC-4407-80A9-E5514E94C61D}" destId="{A13D2311-7E4F-467B-B75E-03829038DDB3}" srcOrd="0" destOrd="0" presId="urn:microsoft.com/office/officeart/2005/8/layout/hierarchy3"/>
    <dgm:cxn modelId="{1890D886-8739-475E-8F5E-6A91F6CCE7CB}" type="presOf" srcId="{477D14C5-CED9-4CFC-B338-DFB0C8090B9F}" destId="{B9700976-E85B-495D-B103-872B61698E32}" srcOrd="0" destOrd="0" presId="urn:microsoft.com/office/officeart/2005/8/layout/hierarchy3"/>
    <dgm:cxn modelId="{5E17FD91-DC93-43BC-86A8-42B552B3DDBB}" type="presOf" srcId="{96E48E8C-6815-486B-913A-46E906683CA5}" destId="{8D5A5B3D-5CEF-46E0-9827-67186F8112C2}" srcOrd="0" destOrd="0" presId="urn:microsoft.com/office/officeart/2005/8/layout/hierarchy3"/>
    <dgm:cxn modelId="{274F2999-1756-4183-A620-63BBE785DC57}" type="presOf" srcId="{709ED9DC-E391-4C6C-B788-93F1C2EFB6FD}" destId="{EE053E75-C9AA-4CFB-9260-9576E0676FAB}" srcOrd="0" destOrd="0" presId="urn:microsoft.com/office/officeart/2005/8/layout/hierarchy3"/>
    <dgm:cxn modelId="{1A0E4B9C-CBB3-43B3-ADA2-D807C76AC857}" type="presOf" srcId="{3C67E77D-62FA-499D-B5E6-E79A091C5267}" destId="{711A2D00-C5A0-4F13-B629-FD1B6B280C44}" srcOrd="1" destOrd="0" presId="urn:microsoft.com/office/officeart/2005/8/layout/hierarchy3"/>
    <dgm:cxn modelId="{8212ADA3-2A1D-41D3-BE8F-FF680CC92FD8}" type="presOf" srcId="{90119837-5B71-4D44-BB01-DB0B084933C8}" destId="{E1ECB3F7-5344-453E-AEA2-CAA73EB0DABA}" srcOrd="0" destOrd="0" presId="urn:microsoft.com/office/officeart/2005/8/layout/hierarchy3"/>
    <dgm:cxn modelId="{A78E7DA6-A34A-41BC-8629-6A7B56249F44}" type="presOf" srcId="{7A9FC291-2B6A-4475-8B09-917F9F09E3AB}" destId="{369F92C9-0DAE-4800-AB3A-DD84D3F53EA0}" srcOrd="0" destOrd="0" presId="urn:microsoft.com/office/officeart/2005/8/layout/hierarchy3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ACDE11C6-DB04-4AE9-A422-032F328B535B}" type="presOf" srcId="{D6510970-8F9C-4B45-A0F3-6ACB9AA76D40}" destId="{163E0E09-3766-4BC9-A140-3A06FBBD769A}" srcOrd="0" destOrd="0" presId="urn:microsoft.com/office/officeart/2005/8/layout/hierarchy3"/>
    <dgm:cxn modelId="{27B842DB-205E-4BF1-8142-CBDA5BF10ACC}" type="presOf" srcId="{944DDEEE-85BF-40A7-8E7C-D9F7A88BCBF5}" destId="{262B9C36-207C-4843-8D1F-3D8BDFBA0BFC}" srcOrd="0" destOrd="0" presId="urn:microsoft.com/office/officeart/2005/8/layout/hierarchy3"/>
    <dgm:cxn modelId="{D7A90ADF-CD0C-4FDC-A0EC-BD4109DD291A}" type="presOf" srcId="{83BE74EF-FAB4-45A2-BBED-7CD5259AB210}" destId="{01B46424-51BE-46E7-8507-830F5370350D}" srcOrd="0" destOrd="0" presId="urn:microsoft.com/office/officeart/2005/8/layout/hierarchy3"/>
    <dgm:cxn modelId="{B7D4B8EE-2F41-4503-ACC4-3D893D6F968F}" type="presParOf" srcId="{E1ECB3F7-5344-453E-AEA2-CAA73EB0DABA}" destId="{9FE87B32-31C8-4CDD-B08E-24E52DE4CE78}" srcOrd="0" destOrd="0" presId="urn:microsoft.com/office/officeart/2005/8/layout/hierarchy3"/>
    <dgm:cxn modelId="{8AFABB73-0F8F-46E7-807B-43A99E8736FD}" type="presParOf" srcId="{9FE87B32-31C8-4CDD-B08E-24E52DE4CE78}" destId="{695DCA82-6066-40ED-A15A-6FDE682D723D}" srcOrd="0" destOrd="0" presId="urn:microsoft.com/office/officeart/2005/8/layout/hierarchy3"/>
    <dgm:cxn modelId="{DDEA8AD7-B2DF-4F7F-9E40-641400E57E2F}" type="presParOf" srcId="{695DCA82-6066-40ED-A15A-6FDE682D723D}" destId="{B9700976-E85B-495D-B103-872B61698E32}" srcOrd="0" destOrd="0" presId="urn:microsoft.com/office/officeart/2005/8/layout/hierarchy3"/>
    <dgm:cxn modelId="{0F068A46-40BA-4986-BD7A-D94E3555D3FB}" type="presParOf" srcId="{695DCA82-6066-40ED-A15A-6FDE682D723D}" destId="{B62D9734-DA9E-46AA-A75B-F6A8EBEB531F}" srcOrd="1" destOrd="0" presId="urn:microsoft.com/office/officeart/2005/8/layout/hierarchy3"/>
    <dgm:cxn modelId="{C8E7ED7E-1B70-40D5-BD85-BD75A5E11505}" type="presParOf" srcId="{9FE87B32-31C8-4CDD-B08E-24E52DE4CE78}" destId="{36838E61-FB53-46D8-BAE4-E8663A272959}" srcOrd="1" destOrd="0" presId="urn:microsoft.com/office/officeart/2005/8/layout/hierarchy3"/>
    <dgm:cxn modelId="{9AFB2A67-65B6-44D1-B727-2F3592A620B5}" type="presParOf" srcId="{36838E61-FB53-46D8-BAE4-E8663A272959}" destId="{01B46424-51BE-46E7-8507-830F5370350D}" srcOrd="0" destOrd="0" presId="urn:microsoft.com/office/officeart/2005/8/layout/hierarchy3"/>
    <dgm:cxn modelId="{218607AE-AC50-4004-8089-D3ADA7D38554}" type="presParOf" srcId="{36838E61-FB53-46D8-BAE4-E8663A272959}" destId="{AB7F83CD-CC33-41D3-A8B3-A64B9D8F17C5}" srcOrd="1" destOrd="0" presId="urn:microsoft.com/office/officeart/2005/8/layout/hierarchy3"/>
    <dgm:cxn modelId="{3D94DF2F-DD99-4E00-A35B-C192A75A3268}" type="presParOf" srcId="{36838E61-FB53-46D8-BAE4-E8663A272959}" destId="{A13D2311-7E4F-467B-B75E-03829038DDB3}" srcOrd="2" destOrd="0" presId="urn:microsoft.com/office/officeart/2005/8/layout/hierarchy3"/>
    <dgm:cxn modelId="{C41F9840-3544-456F-878F-AF1E9B24F4DC}" type="presParOf" srcId="{36838E61-FB53-46D8-BAE4-E8663A272959}" destId="{8794BCF4-37F3-44F5-BD23-174D99D50D66}" srcOrd="3" destOrd="0" presId="urn:microsoft.com/office/officeart/2005/8/layout/hierarchy3"/>
    <dgm:cxn modelId="{DAD031A2-E762-4383-88F9-74D539EE823A}" type="presParOf" srcId="{E1ECB3F7-5344-453E-AEA2-CAA73EB0DABA}" destId="{35392C3E-5634-4F0B-84FD-38AC8E2176CC}" srcOrd="1" destOrd="0" presId="urn:microsoft.com/office/officeart/2005/8/layout/hierarchy3"/>
    <dgm:cxn modelId="{6ED26A32-CFFA-4FF9-9BDE-2BE8BD7DB4FE}" type="presParOf" srcId="{35392C3E-5634-4F0B-84FD-38AC8E2176CC}" destId="{C2840127-AC1F-4D2F-9F6B-E3BB001D4AF1}" srcOrd="0" destOrd="0" presId="urn:microsoft.com/office/officeart/2005/8/layout/hierarchy3"/>
    <dgm:cxn modelId="{132F75FF-8287-407E-8E56-09DC05B9E73D}" type="presParOf" srcId="{C2840127-AC1F-4D2F-9F6B-E3BB001D4AF1}" destId="{B53087BD-B014-4C09-8359-ABD9D1B2C2A7}" srcOrd="0" destOrd="0" presId="urn:microsoft.com/office/officeart/2005/8/layout/hierarchy3"/>
    <dgm:cxn modelId="{4586B863-BD38-47F4-B267-9753F7056CC0}" type="presParOf" srcId="{C2840127-AC1F-4D2F-9F6B-E3BB001D4AF1}" destId="{711A2D00-C5A0-4F13-B629-FD1B6B280C44}" srcOrd="1" destOrd="0" presId="urn:microsoft.com/office/officeart/2005/8/layout/hierarchy3"/>
    <dgm:cxn modelId="{28B89170-C5EF-409C-80C2-DF816FC26632}" type="presParOf" srcId="{35392C3E-5634-4F0B-84FD-38AC8E2176CC}" destId="{AD0152DF-B099-4C31-9F29-68B51FE64AD1}" srcOrd="1" destOrd="0" presId="urn:microsoft.com/office/officeart/2005/8/layout/hierarchy3"/>
    <dgm:cxn modelId="{0F71A2E1-1CB7-48F1-9C1A-A5110E6E9EC2}" type="presParOf" srcId="{AD0152DF-B099-4C31-9F29-68B51FE64AD1}" destId="{369F92C9-0DAE-4800-AB3A-DD84D3F53EA0}" srcOrd="0" destOrd="0" presId="urn:microsoft.com/office/officeart/2005/8/layout/hierarchy3"/>
    <dgm:cxn modelId="{E15B30B8-DB09-4CDE-976B-4763AD7F75E6}" type="presParOf" srcId="{AD0152DF-B099-4C31-9F29-68B51FE64AD1}" destId="{163E0E09-3766-4BC9-A140-3A06FBBD769A}" srcOrd="1" destOrd="0" presId="urn:microsoft.com/office/officeart/2005/8/layout/hierarchy3"/>
    <dgm:cxn modelId="{5D7E5AE7-497F-421C-9FB7-15F479531B6C}" type="presParOf" srcId="{AD0152DF-B099-4C31-9F29-68B51FE64AD1}" destId="{80757C65-B623-457B-BD42-01209E6139BD}" srcOrd="2" destOrd="0" presId="urn:microsoft.com/office/officeart/2005/8/layout/hierarchy3"/>
    <dgm:cxn modelId="{BED15003-C89B-419A-AC67-6A241E8B83AC}" type="presParOf" srcId="{AD0152DF-B099-4C31-9F29-68B51FE64AD1}" destId="{EE053E75-C9AA-4CFB-9260-9576E0676FAB}" srcOrd="3" destOrd="0" presId="urn:microsoft.com/office/officeart/2005/8/layout/hierarchy3"/>
    <dgm:cxn modelId="{65CF61DF-DBC0-4473-A310-1085ACE259CF}" type="presParOf" srcId="{AD0152DF-B099-4C31-9F29-68B51FE64AD1}" destId="{8D5A5B3D-5CEF-46E0-9827-67186F8112C2}" srcOrd="4" destOrd="0" presId="urn:microsoft.com/office/officeart/2005/8/layout/hierarchy3"/>
    <dgm:cxn modelId="{4AE519EC-4BC0-4C7E-B785-933DAA2A178D}" type="presParOf" srcId="{AD0152DF-B099-4C31-9F29-68B51FE64AD1}" destId="{262B9C36-207C-4843-8D1F-3D8BDFBA0BFC}" srcOrd="5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D9D84-0ABB-4D6A-A46A-C4FA9DA34A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7C177C6-64B0-4313-B947-419B24E3F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PIL (for the images)</a:t>
          </a:r>
        </a:p>
      </dgm:t>
    </dgm:pt>
    <dgm:pt modelId="{426706CA-D5E9-4A0C-ACCB-FF437C65E379}" type="parTrans" cxnId="{A5E43911-D3C8-45D9-A85D-23E5241C9F9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4A7C8CC-0310-42AF-81B2-79AB4B968FED}" type="sibTrans" cxnId="{A5E43911-D3C8-45D9-A85D-23E5241C9F9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7B2D505-8475-4333-90D5-270D902B2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Colorama (text color)</a:t>
          </a:r>
        </a:p>
      </dgm:t>
    </dgm:pt>
    <dgm:pt modelId="{A51B5226-0DA3-4DD9-83A3-A95FBE181135}" type="parTrans" cxnId="{779B995B-B527-4358-AB3F-AF43415D0EF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F69D377-51F8-492A-A418-EEBE39970B75}" type="sibTrans" cxnId="{779B995B-B527-4358-AB3F-AF43415D0EF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906C9D1-3D6E-4701-9CBC-0400B2523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Time (text delay)</a:t>
          </a:r>
        </a:p>
      </dgm:t>
    </dgm:pt>
    <dgm:pt modelId="{C6CC8F73-E9AF-44BA-9F3B-6DEA1727A784}" type="parTrans" cxnId="{78AA4920-70CE-4776-9D23-A47F46E6654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46684B-00B0-416B-B261-5348E4E3FC2B}" type="sibTrans" cxnId="{78AA4920-70CE-4776-9D23-A47F46E6654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D1DE935-1D40-4884-84D5-8D396B3B3B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Sys (output all in the same line)</a:t>
          </a:r>
          <a:endParaRPr lang="en-US" dirty="0">
            <a:solidFill>
              <a:schemeClr val="bg1"/>
            </a:solidFill>
          </a:endParaRPr>
        </a:p>
      </dgm:t>
    </dgm:pt>
    <dgm:pt modelId="{50F11DDB-270C-41C5-BD21-7BEEE32499D2}" type="parTrans" cxnId="{16BEB75D-B9BE-4E49-911B-DAB3250CBAF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EA786D1-5735-47BF-8B07-4CBA81AAE6AB}" type="sibTrans" cxnId="{16BEB75D-B9BE-4E49-911B-DAB3250CBAF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4AFFBA6-307A-4B59-A406-D703ED52F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</a:rPr>
            <a:t>Random (piggybank minigame)</a:t>
          </a:r>
          <a:endParaRPr lang="en-US" dirty="0">
            <a:solidFill>
              <a:schemeClr val="bg1"/>
            </a:solidFill>
          </a:endParaRPr>
        </a:p>
      </dgm:t>
    </dgm:pt>
    <dgm:pt modelId="{E3629D3E-9551-4663-94D1-7EC687D11593}" type="parTrans" cxnId="{580B7A15-3CC7-466C-B883-870A6458E1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9CDF935-5438-469E-9F28-1F25FD4625B5}" type="sibTrans" cxnId="{580B7A15-3CC7-466C-B883-870A6458E1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E4DC2B9-6549-4E0E-A805-B8E3E7523C17}" type="pres">
      <dgm:prSet presAssocID="{270D9D84-0ABB-4D6A-A46A-C4FA9DA34A48}" presName="root" presStyleCnt="0">
        <dgm:presLayoutVars>
          <dgm:dir/>
          <dgm:resizeHandles val="exact"/>
        </dgm:presLayoutVars>
      </dgm:prSet>
      <dgm:spPr/>
    </dgm:pt>
    <dgm:pt modelId="{FDE55A10-6D75-40AF-96DC-4A202FA67310}" type="pres">
      <dgm:prSet presAssocID="{57C177C6-64B0-4313-B947-419B24E3FEEF}" presName="compNode" presStyleCnt="0"/>
      <dgm:spPr/>
    </dgm:pt>
    <dgm:pt modelId="{AB4FBF4C-92E1-46D8-A7C7-9088E02DFF9C}" type="pres">
      <dgm:prSet presAssocID="{57C177C6-64B0-4313-B947-419B24E3FEEF}" presName="bgRect" presStyleLbl="bgShp" presStyleIdx="0" presStyleCnt="5"/>
      <dgm:spPr/>
    </dgm:pt>
    <dgm:pt modelId="{D927F8D2-0F1C-4FE4-89E9-05AF03C83BC8}" type="pres">
      <dgm:prSet presAssocID="{57C177C6-64B0-4313-B947-419B24E3FE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0B59B1DF-42D3-4237-B85C-30155452FE87}" type="pres">
      <dgm:prSet presAssocID="{57C177C6-64B0-4313-B947-419B24E3FEEF}" presName="spaceRect" presStyleCnt="0"/>
      <dgm:spPr/>
    </dgm:pt>
    <dgm:pt modelId="{CEA83F6A-07EC-41CE-81E9-1901A55E2BCD}" type="pres">
      <dgm:prSet presAssocID="{57C177C6-64B0-4313-B947-419B24E3FEEF}" presName="parTx" presStyleLbl="revTx" presStyleIdx="0" presStyleCnt="5">
        <dgm:presLayoutVars>
          <dgm:chMax val="0"/>
          <dgm:chPref val="0"/>
        </dgm:presLayoutVars>
      </dgm:prSet>
      <dgm:spPr/>
    </dgm:pt>
    <dgm:pt modelId="{DA999E3E-F54A-49DD-B5D2-385225D5A879}" type="pres">
      <dgm:prSet presAssocID="{34A7C8CC-0310-42AF-81B2-79AB4B968FED}" presName="sibTrans" presStyleCnt="0"/>
      <dgm:spPr/>
    </dgm:pt>
    <dgm:pt modelId="{7AA80538-800D-4E12-9BE6-A625022989A2}" type="pres">
      <dgm:prSet presAssocID="{C7B2D505-8475-4333-90D5-270D902B24CB}" presName="compNode" presStyleCnt="0"/>
      <dgm:spPr/>
    </dgm:pt>
    <dgm:pt modelId="{81AEBD68-23E0-4AC2-9420-B91A1B1BD616}" type="pres">
      <dgm:prSet presAssocID="{C7B2D505-8475-4333-90D5-270D902B24CB}" presName="bgRect" presStyleLbl="bgShp" presStyleIdx="1" presStyleCnt="5"/>
      <dgm:spPr/>
    </dgm:pt>
    <dgm:pt modelId="{6CC8C586-ACCC-4381-A5A0-3E47C246E896}" type="pres">
      <dgm:prSet presAssocID="{C7B2D505-8475-4333-90D5-270D902B24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C116D30-A28C-4C94-A874-270F64406861}" type="pres">
      <dgm:prSet presAssocID="{C7B2D505-8475-4333-90D5-270D902B24CB}" presName="spaceRect" presStyleCnt="0"/>
      <dgm:spPr/>
    </dgm:pt>
    <dgm:pt modelId="{157466B6-5F02-4F79-A802-2EAAB600D786}" type="pres">
      <dgm:prSet presAssocID="{C7B2D505-8475-4333-90D5-270D902B24CB}" presName="parTx" presStyleLbl="revTx" presStyleIdx="1" presStyleCnt="5">
        <dgm:presLayoutVars>
          <dgm:chMax val="0"/>
          <dgm:chPref val="0"/>
        </dgm:presLayoutVars>
      </dgm:prSet>
      <dgm:spPr/>
    </dgm:pt>
    <dgm:pt modelId="{49BAAA5B-269B-43A0-A847-3FBBC2BD88BF}" type="pres">
      <dgm:prSet presAssocID="{DF69D377-51F8-492A-A418-EEBE39970B75}" presName="sibTrans" presStyleCnt="0"/>
      <dgm:spPr/>
    </dgm:pt>
    <dgm:pt modelId="{8BE4BCA6-6775-415B-B709-6C51446851A7}" type="pres">
      <dgm:prSet presAssocID="{F906C9D1-3D6E-4701-9CBC-0400B25230D2}" presName="compNode" presStyleCnt="0"/>
      <dgm:spPr/>
    </dgm:pt>
    <dgm:pt modelId="{9527AB75-3818-4EE0-AC80-45D67F9FD8DC}" type="pres">
      <dgm:prSet presAssocID="{F906C9D1-3D6E-4701-9CBC-0400B25230D2}" presName="bgRect" presStyleLbl="bgShp" presStyleIdx="2" presStyleCnt="5"/>
      <dgm:spPr/>
    </dgm:pt>
    <dgm:pt modelId="{F1750535-3FE9-45FE-94EC-2E11B0B69221}" type="pres">
      <dgm:prSet presAssocID="{F906C9D1-3D6E-4701-9CBC-0400B25230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C90B533-FF94-4E4D-A091-A6C7B7AC5CB0}" type="pres">
      <dgm:prSet presAssocID="{F906C9D1-3D6E-4701-9CBC-0400B25230D2}" presName="spaceRect" presStyleCnt="0"/>
      <dgm:spPr/>
    </dgm:pt>
    <dgm:pt modelId="{9EBA7374-EF60-4F0F-8217-5E70FE6750DC}" type="pres">
      <dgm:prSet presAssocID="{F906C9D1-3D6E-4701-9CBC-0400B25230D2}" presName="parTx" presStyleLbl="revTx" presStyleIdx="2" presStyleCnt="5">
        <dgm:presLayoutVars>
          <dgm:chMax val="0"/>
          <dgm:chPref val="0"/>
        </dgm:presLayoutVars>
      </dgm:prSet>
      <dgm:spPr/>
    </dgm:pt>
    <dgm:pt modelId="{A71FD610-B68F-4F9C-B8FF-EF9B164BF437}" type="pres">
      <dgm:prSet presAssocID="{8846684B-00B0-416B-B261-5348E4E3FC2B}" presName="sibTrans" presStyleCnt="0"/>
      <dgm:spPr/>
    </dgm:pt>
    <dgm:pt modelId="{FEA88884-422B-45F6-91DC-96F45BC201CF}" type="pres">
      <dgm:prSet presAssocID="{ED1DE935-1D40-4884-84D5-8D396B3B3B9E}" presName="compNode" presStyleCnt="0"/>
      <dgm:spPr/>
    </dgm:pt>
    <dgm:pt modelId="{60BE2FDF-A3C7-4425-8E5A-60DC83C18221}" type="pres">
      <dgm:prSet presAssocID="{ED1DE935-1D40-4884-84D5-8D396B3B3B9E}" presName="bgRect" presStyleLbl="bgShp" presStyleIdx="3" presStyleCnt="5"/>
      <dgm:spPr/>
    </dgm:pt>
    <dgm:pt modelId="{B153E68D-AD93-416C-B009-838F2383AFF0}" type="pres">
      <dgm:prSet presAssocID="{ED1DE935-1D40-4884-84D5-8D396B3B3B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2586206E-4ACE-439C-B0F2-4FE203BABA3C}" type="pres">
      <dgm:prSet presAssocID="{ED1DE935-1D40-4884-84D5-8D396B3B3B9E}" presName="spaceRect" presStyleCnt="0"/>
      <dgm:spPr/>
    </dgm:pt>
    <dgm:pt modelId="{72587A30-62BC-4ABE-9936-9A33A2D38464}" type="pres">
      <dgm:prSet presAssocID="{ED1DE935-1D40-4884-84D5-8D396B3B3B9E}" presName="parTx" presStyleLbl="revTx" presStyleIdx="3" presStyleCnt="5">
        <dgm:presLayoutVars>
          <dgm:chMax val="0"/>
          <dgm:chPref val="0"/>
        </dgm:presLayoutVars>
      </dgm:prSet>
      <dgm:spPr/>
    </dgm:pt>
    <dgm:pt modelId="{CD12F1B4-94E2-490F-9C0F-6410732E9D8E}" type="pres">
      <dgm:prSet presAssocID="{EEA786D1-5735-47BF-8B07-4CBA81AAE6AB}" presName="sibTrans" presStyleCnt="0"/>
      <dgm:spPr/>
    </dgm:pt>
    <dgm:pt modelId="{3D1A4BFE-A903-487A-95F0-0C5660B7137D}" type="pres">
      <dgm:prSet presAssocID="{94AFFBA6-307A-4B59-A406-D703ED52F58A}" presName="compNode" presStyleCnt="0"/>
      <dgm:spPr/>
    </dgm:pt>
    <dgm:pt modelId="{5BB13B14-6F3A-4FB1-8CC4-A308D45D71D1}" type="pres">
      <dgm:prSet presAssocID="{94AFFBA6-307A-4B59-A406-D703ED52F58A}" presName="bgRect" presStyleLbl="bgShp" presStyleIdx="4" presStyleCnt="5"/>
      <dgm:spPr/>
    </dgm:pt>
    <dgm:pt modelId="{39A99806-BFD3-4589-8A46-E74E05CC08B8}" type="pres">
      <dgm:prSet presAssocID="{94AFFBA6-307A-4B59-A406-D703ED52F5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 with solid fill"/>
        </a:ext>
      </dgm:extLst>
    </dgm:pt>
    <dgm:pt modelId="{FA26DD4A-8820-41C8-B8D6-5606DF586645}" type="pres">
      <dgm:prSet presAssocID="{94AFFBA6-307A-4B59-A406-D703ED52F58A}" presName="spaceRect" presStyleCnt="0"/>
      <dgm:spPr/>
    </dgm:pt>
    <dgm:pt modelId="{E13CD64B-B5D7-41F6-B5E2-C4DB82B32D88}" type="pres">
      <dgm:prSet presAssocID="{94AFFBA6-307A-4B59-A406-D703ED52F5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5E43911-D3C8-45D9-A85D-23E5241C9F99}" srcId="{270D9D84-0ABB-4D6A-A46A-C4FA9DA34A48}" destId="{57C177C6-64B0-4313-B947-419B24E3FEEF}" srcOrd="0" destOrd="0" parTransId="{426706CA-D5E9-4A0C-ACCB-FF437C65E379}" sibTransId="{34A7C8CC-0310-42AF-81B2-79AB4B968FED}"/>
    <dgm:cxn modelId="{580B7A15-3CC7-466C-B883-870A6458E12C}" srcId="{270D9D84-0ABB-4D6A-A46A-C4FA9DA34A48}" destId="{94AFFBA6-307A-4B59-A406-D703ED52F58A}" srcOrd="4" destOrd="0" parTransId="{E3629D3E-9551-4663-94D1-7EC687D11593}" sibTransId="{F9CDF935-5438-469E-9F28-1F25FD4625B5}"/>
    <dgm:cxn modelId="{78AA4920-70CE-4776-9D23-A47F46E66548}" srcId="{270D9D84-0ABB-4D6A-A46A-C4FA9DA34A48}" destId="{F906C9D1-3D6E-4701-9CBC-0400B25230D2}" srcOrd="2" destOrd="0" parTransId="{C6CC8F73-E9AF-44BA-9F3B-6DEA1727A784}" sibTransId="{8846684B-00B0-416B-B261-5348E4E3FC2B}"/>
    <dgm:cxn modelId="{779B995B-B527-4358-AB3F-AF43415D0EFE}" srcId="{270D9D84-0ABB-4D6A-A46A-C4FA9DA34A48}" destId="{C7B2D505-8475-4333-90D5-270D902B24CB}" srcOrd="1" destOrd="0" parTransId="{A51B5226-0DA3-4DD9-83A3-A95FBE181135}" sibTransId="{DF69D377-51F8-492A-A418-EEBE39970B75}"/>
    <dgm:cxn modelId="{16BEB75D-B9BE-4E49-911B-DAB3250CBAF3}" srcId="{270D9D84-0ABB-4D6A-A46A-C4FA9DA34A48}" destId="{ED1DE935-1D40-4884-84D5-8D396B3B3B9E}" srcOrd="3" destOrd="0" parTransId="{50F11DDB-270C-41C5-BD21-7BEEE32499D2}" sibTransId="{EEA786D1-5735-47BF-8B07-4CBA81AAE6AB}"/>
    <dgm:cxn modelId="{55F00D46-19F1-4119-871F-288D1F3BA0F8}" type="presOf" srcId="{C7B2D505-8475-4333-90D5-270D902B24CB}" destId="{157466B6-5F02-4F79-A802-2EAAB600D786}" srcOrd="0" destOrd="0" presId="urn:microsoft.com/office/officeart/2018/2/layout/IconVerticalSolidList"/>
    <dgm:cxn modelId="{A0CC18C1-4F94-4C5D-B30B-88879B99D6C0}" type="presOf" srcId="{270D9D84-0ABB-4D6A-A46A-C4FA9DA34A48}" destId="{1E4DC2B9-6549-4E0E-A805-B8E3E7523C17}" srcOrd="0" destOrd="0" presId="urn:microsoft.com/office/officeart/2018/2/layout/IconVerticalSolidList"/>
    <dgm:cxn modelId="{4C1C77DA-CBA8-4018-BC41-155E09BA23DD}" type="presOf" srcId="{ED1DE935-1D40-4884-84D5-8D396B3B3B9E}" destId="{72587A30-62BC-4ABE-9936-9A33A2D38464}" srcOrd="0" destOrd="0" presId="urn:microsoft.com/office/officeart/2018/2/layout/IconVerticalSolidList"/>
    <dgm:cxn modelId="{71083EFB-4D13-4AEC-A676-9605ABC38921}" type="presOf" srcId="{94AFFBA6-307A-4B59-A406-D703ED52F58A}" destId="{E13CD64B-B5D7-41F6-B5E2-C4DB82B32D88}" srcOrd="0" destOrd="0" presId="urn:microsoft.com/office/officeart/2018/2/layout/IconVerticalSolidList"/>
    <dgm:cxn modelId="{9EFD7AFD-CFDF-4858-A5ED-5625857982C0}" type="presOf" srcId="{F906C9D1-3D6E-4701-9CBC-0400B25230D2}" destId="{9EBA7374-EF60-4F0F-8217-5E70FE6750DC}" srcOrd="0" destOrd="0" presId="urn:microsoft.com/office/officeart/2018/2/layout/IconVerticalSolidList"/>
    <dgm:cxn modelId="{1EB64DFE-FC1F-46F1-9C0C-AB98C40D4B1E}" type="presOf" srcId="{57C177C6-64B0-4313-B947-419B24E3FEEF}" destId="{CEA83F6A-07EC-41CE-81E9-1901A55E2BCD}" srcOrd="0" destOrd="0" presId="urn:microsoft.com/office/officeart/2018/2/layout/IconVerticalSolidList"/>
    <dgm:cxn modelId="{E40891A8-BE98-4D3D-AA7F-A072E13665EC}" type="presParOf" srcId="{1E4DC2B9-6549-4E0E-A805-B8E3E7523C17}" destId="{FDE55A10-6D75-40AF-96DC-4A202FA67310}" srcOrd="0" destOrd="0" presId="urn:microsoft.com/office/officeart/2018/2/layout/IconVerticalSolidList"/>
    <dgm:cxn modelId="{25EBB419-E6B3-4E0F-AA94-4766495F8C12}" type="presParOf" srcId="{FDE55A10-6D75-40AF-96DC-4A202FA67310}" destId="{AB4FBF4C-92E1-46D8-A7C7-9088E02DFF9C}" srcOrd="0" destOrd="0" presId="urn:microsoft.com/office/officeart/2018/2/layout/IconVerticalSolidList"/>
    <dgm:cxn modelId="{8B0C6614-11E7-4FAE-B30E-0F7083EF7626}" type="presParOf" srcId="{FDE55A10-6D75-40AF-96DC-4A202FA67310}" destId="{D927F8D2-0F1C-4FE4-89E9-05AF03C83BC8}" srcOrd="1" destOrd="0" presId="urn:microsoft.com/office/officeart/2018/2/layout/IconVerticalSolidList"/>
    <dgm:cxn modelId="{EBAE9620-6B98-4FD1-AB45-0F3D0CF099C4}" type="presParOf" srcId="{FDE55A10-6D75-40AF-96DC-4A202FA67310}" destId="{0B59B1DF-42D3-4237-B85C-30155452FE87}" srcOrd="2" destOrd="0" presId="urn:microsoft.com/office/officeart/2018/2/layout/IconVerticalSolidList"/>
    <dgm:cxn modelId="{A33805AF-0E49-42EB-A87E-759CE4F54FE9}" type="presParOf" srcId="{FDE55A10-6D75-40AF-96DC-4A202FA67310}" destId="{CEA83F6A-07EC-41CE-81E9-1901A55E2BCD}" srcOrd="3" destOrd="0" presId="urn:microsoft.com/office/officeart/2018/2/layout/IconVerticalSolidList"/>
    <dgm:cxn modelId="{52200DB2-19AD-409C-A890-A2EFECFFBE16}" type="presParOf" srcId="{1E4DC2B9-6549-4E0E-A805-B8E3E7523C17}" destId="{DA999E3E-F54A-49DD-B5D2-385225D5A879}" srcOrd="1" destOrd="0" presId="urn:microsoft.com/office/officeart/2018/2/layout/IconVerticalSolidList"/>
    <dgm:cxn modelId="{8205E71D-E8A1-4864-AE87-6E6CC6F40082}" type="presParOf" srcId="{1E4DC2B9-6549-4E0E-A805-B8E3E7523C17}" destId="{7AA80538-800D-4E12-9BE6-A625022989A2}" srcOrd="2" destOrd="0" presId="urn:microsoft.com/office/officeart/2018/2/layout/IconVerticalSolidList"/>
    <dgm:cxn modelId="{BA7A3E70-C6B9-468B-98BA-067450A88A63}" type="presParOf" srcId="{7AA80538-800D-4E12-9BE6-A625022989A2}" destId="{81AEBD68-23E0-4AC2-9420-B91A1B1BD616}" srcOrd="0" destOrd="0" presId="urn:microsoft.com/office/officeart/2018/2/layout/IconVerticalSolidList"/>
    <dgm:cxn modelId="{B5B2C121-998B-4D03-A9BB-B0B848F33F52}" type="presParOf" srcId="{7AA80538-800D-4E12-9BE6-A625022989A2}" destId="{6CC8C586-ACCC-4381-A5A0-3E47C246E896}" srcOrd="1" destOrd="0" presId="urn:microsoft.com/office/officeart/2018/2/layout/IconVerticalSolidList"/>
    <dgm:cxn modelId="{DADB00DA-7A34-4857-BAA2-1A4ADD0B5A36}" type="presParOf" srcId="{7AA80538-800D-4E12-9BE6-A625022989A2}" destId="{1C116D30-A28C-4C94-A874-270F64406861}" srcOrd="2" destOrd="0" presId="urn:microsoft.com/office/officeart/2018/2/layout/IconVerticalSolidList"/>
    <dgm:cxn modelId="{21C8D256-45BA-4603-99E5-243E40475FAE}" type="presParOf" srcId="{7AA80538-800D-4E12-9BE6-A625022989A2}" destId="{157466B6-5F02-4F79-A802-2EAAB600D786}" srcOrd="3" destOrd="0" presId="urn:microsoft.com/office/officeart/2018/2/layout/IconVerticalSolidList"/>
    <dgm:cxn modelId="{79457475-13AB-493D-9FBE-BCD25766F898}" type="presParOf" srcId="{1E4DC2B9-6549-4E0E-A805-B8E3E7523C17}" destId="{49BAAA5B-269B-43A0-A847-3FBBC2BD88BF}" srcOrd="3" destOrd="0" presId="urn:microsoft.com/office/officeart/2018/2/layout/IconVerticalSolidList"/>
    <dgm:cxn modelId="{449F9539-A6F4-4121-B43C-3AA42B4983D2}" type="presParOf" srcId="{1E4DC2B9-6549-4E0E-A805-B8E3E7523C17}" destId="{8BE4BCA6-6775-415B-B709-6C51446851A7}" srcOrd="4" destOrd="0" presId="urn:microsoft.com/office/officeart/2018/2/layout/IconVerticalSolidList"/>
    <dgm:cxn modelId="{1896C49F-CBD2-4F2D-9A27-9FFCF7B72B2F}" type="presParOf" srcId="{8BE4BCA6-6775-415B-B709-6C51446851A7}" destId="{9527AB75-3818-4EE0-AC80-45D67F9FD8DC}" srcOrd="0" destOrd="0" presId="urn:microsoft.com/office/officeart/2018/2/layout/IconVerticalSolidList"/>
    <dgm:cxn modelId="{2326283B-5810-4E1A-91D0-792F0B06D6D2}" type="presParOf" srcId="{8BE4BCA6-6775-415B-B709-6C51446851A7}" destId="{F1750535-3FE9-45FE-94EC-2E11B0B69221}" srcOrd="1" destOrd="0" presId="urn:microsoft.com/office/officeart/2018/2/layout/IconVerticalSolidList"/>
    <dgm:cxn modelId="{36A5D600-DE4B-44B5-B9D5-E5BA9DD6C39F}" type="presParOf" srcId="{8BE4BCA6-6775-415B-B709-6C51446851A7}" destId="{BC90B533-FF94-4E4D-A091-A6C7B7AC5CB0}" srcOrd="2" destOrd="0" presId="urn:microsoft.com/office/officeart/2018/2/layout/IconVerticalSolidList"/>
    <dgm:cxn modelId="{F5F76D3D-0F5E-4DDA-A4C9-2E4598CD539C}" type="presParOf" srcId="{8BE4BCA6-6775-415B-B709-6C51446851A7}" destId="{9EBA7374-EF60-4F0F-8217-5E70FE6750DC}" srcOrd="3" destOrd="0" presId="urn:microsoft.com/office/officeart/2018/2/layout/IconVerticalSolidList"/>
    <dgm:cxn modelId="{043D7350-DA29-4FDD-BE4F-B2129A57821D}" type="presParOf" srcId="{1E4DC2B9-6549-4E0E-A805-B8E3E7523C17}" destId="{A71FD610-B68F-4F9C-B8FF-EF9B164BF437}" srcOrd="5" destOrd="0" presId="urn:microsoft.com/office/officeart/2018/2/layout/IconVerticalSolidList"/>
    <dgm:cxn modelId="{8E44B337-3C76-445E-B553-EA758CB784D8}" type="presParOf" srcId="{1E4DC2B9-6549-4E0E-A805-B8E3E7523C17}" destId="{FEA88884-422B-45F6-91DC-96F45BC201CF}" srcOrd="6" destOrd="0" presId="urn:microsoft.com/office/officeart/2018/2/layout/IconVerticalSolidList"/>
    <dgm:cxn modelId="{BB0D1A6F-30B0-4670-A63C-8A3E6A5C9D38}" type="presParOf" srcId="{FEA88884-422B-45F6-91DC-96F45BC201CF}" destId="{60BE2FDF-A3C7-4425-8E5A-60DC83C18221}" srcOrd="0" destOrd="0" presId="urn:microsoft.com/office/officeart/2018/2/layout/IconVerticalSolidList"/>
    <dgm:cxn modelId="{F1EF35B0-2BCC-4140-B983-9C76FAA97BE1}" type="presParOf" srcId="{FEA88884-422B-45F6-91DC-96F45BC201CF}" destId="{B153E68D-AD93-416C-B009-838F2383AFF0}" srcOrd="1" destOrd="0" presId="urn:microsoft.com/office/officeart/2018/2/layout/IconVerticalSolidList"/>
    <dgm:cxn modelId="{479CD734-F71F-4F7F-AF46-B4843E34F317}" type="presParOf" srcId="{FEA88884-422B-45F6-91DC-96F45BC201CF}" destId="{2586206E-4ACE-439C-B0F2-4FE203BABA3C}" srcOrd="2" destOrd="0" presId="urn:microsoft.com/office/officeart/2018/2/layout/IconVerticalSolidList"/>
    <dgm:cxn modelId="{34F1F2B6-1809-43C8-8B52-1E13927008D9}" type="presParOf" srcId="{FEA88884-422B-45F6-91DC-96F45BC201CF}" destId="{72587A30-62BC-4ABE-9936-9A33A2D38464}" srcOrd="3" destOrd="0" presId="urn:microsoft.com/office/officeart/2018/2/layout/IconVerticalSolidList"/>
    <dgm:cxn modelId="{5FA90C2A-C9F2-4B1B-8663-F58C7BAB46DF}" type="presParOf" srcId="{1E4DC2B9-6549-4E0E-A805-B8E3E7523C17}" destId="{CD12F1B4-94E2-490F-9C0F-6410732E9D8E}" srcOrd="7" destOrd="0" presId="urn:microsoft.com/office/officeart/2018/2/layout/IconVerticalSolidList"/>
    <dgm:cxn modelId="{27FB5CCD-7E11-46C0-8D94-9E1CE3FE5BCA}" type="presParOf" srcId="{1E4DC2B9-6549-4E0E-A805-B8E3E7523C17}" destId="{3D1A4BFE-A903-487A-95F0-0C5660B7137D}" srcOrd="8" destOrd="0" presId="urn:microsoft.com/office/officeart/2018/2/layout/IconVerticalSolidList"/>
    <dgm:cxn modelId="{D53A1264-C41D-4B34-B44C-2CAC0A818906}" type="presParOf" srcId="{3D1A4BFE-A903-487A-95F0-0C5660B7137D}" destId="{5BB13B14-6F3A-4FB1-8CC4-A308D45D71D1}" srcOrd="0" destOrd="0" presId="urn:microsoft.com/office/officeart/2018/2/layout/IconVerticalSolidList"/>
    <dgm:cxn modelId="{29F1028C-7462-40E3-9E6E-ADEE349989DF}" type="presParOf" srcId="{3D1A4BFE-A903-487A-95F0-0C5660B7137D}" destId="{39A99806-BFD3-4589-8A46-E74E05CC08B8}" srcOrd="1" destOrd="0" presId="urn:microsoft.com/office/officeart/2018/2/layout/IconVerticalSolidList"/>
    <dgm:cxn modelId="{3602D97D-D21A-49B4-BD92-4697348A1EB6}" type="presParOf" srcId="{3D1A4BFE-A903-487A-95F0-0C5660B7137D}" destId="{FA26DD4A-8820-41C8-B8D6-5606DF586645}" srcOrd="2" destOrd="0" presId="urn:microsoft.com/office/officeart/2018/2/layout/IconVerticalSolidList"/>
    <dgm:cxn modelId="{F7A9CD24-E99F-4F3F-A373-5157ABA39529}" type="presParOf" srcId="{3D1A4BFE-A903-487A-95F0-0C5660B7137D}" destId="{E13CD64B-B5D7-41F6-B5E2-C4DB82B32D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00976-E85B-495D-B103-872B61698E32}">
      <dsp:nvSpPr>
        <dsp:cNvPr id="0" name=""/>
        <dsp:cNvSpPr/>
      </dsp:nvSpPr>
      <dsp:spPr>
        <a:xfrm>
          <a:off x="0" y="2"/>
          <a:ext cx="1622165" cy="81108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Text Input</a:t>
          </a:r>
        </a:p>
      </dsp:txBody>
      <dsp:txXfrm>
        <a:off x="23756" y="23758"/>
        <a:ext cx="1574653" cy="763570"/>
      </dsp:txXfrm>
    </dsp:sp>
    <dsp:sp modelId="{01B46424-51BE-46E7-8507-830F5370350D}">
      <dsp:nvSpPr>
        <dsp:cNvPr id="0" name=""/>
        <dsp:cNvSpPr/>
      </dsp:nvSpPr>
      <dsp:spPr>
        <a:xfrm>
          <a:off x="162216" y="811084"/>
          <a:ext cx="162784" cy="85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857"/>
              </a:lnTo>
              <a:lnTo>
                <a:pt x="162784" y="85785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F83CD-CC33-41D3-A8B3-A64B9D8F17C5}">
      <dsp:nvSpPr>
        <dsp:cNvPr id="0" name=""/>
        <dsp:cNvSpPr/>
      </dsp:nvSpPr>
      <dsp:spPr>
        <a:xfrm>
          <a:off x="325001" y="1263401"/>
          <a:ext cx="1297732" cy="811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Case insensitive</a:t>
          </a:r>
        </a:p>
      </dsp:txBody>
      <dsp:txXfrm>
        <a:off x="348757" y="1287157"/>
        <a:ext cx="1250220" cy="763570"/>
      </dsp:txXfrm>
    </dsp:sp>
    <dsp:sp modelId="{B53087BD-B014-4C09-8359-ABD9D1B2C2A7}">
      <dsp:nvSpPr>
        <dsp:cNvPr id="0" name=""/>
        <dsp:cNvSpPr/>
      </dsp:nvSpPr>
      <dsp:spPr>
        <a:xfrm>
          <a:off x="2006083" y="2"/>
          <a:ext cx="2150017" cy="8110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Text Output</a:t>
          </a:r>
        </a:p>
      </dsp:txBody>
      <dsp:txXfrm>
        <a:off x="2029839" y="23758"/>
        <a:ext cx="2102505" cy="763570"/>
      </dsp:txXfrm>
    </dsp:sp>
    <dsp:sp modelId="{369F92C9-0DAE-4800-AB3A-DD84D3F53EA0}">
      <dsp:nvSpPr>
        <dsp:cNvPr id="0" name=""/>
        <dsp:cNvSpPr/>
      </dsp:nvSpPr>
      <dsp:spPr>
        <a:xfrm>
          <a:off x="2221085" y="811084"/>
          <a:ext cx="408766" cy="85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7857"/>
              </a:lnTo>
              <a:lnTo>
                <a:pt x="408766" y="85785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E0E09-3766-4BC9-A140-3A06FBBD769A}">
      <dsp:nvSpPr>
        <dsp:cNvPr id="0" name=""/>
        <dsp:cNvSpPr/>
      </dsp:nvSpPr>
      <dsp:spPr>
        <a:xfrm>
          <a:off x="2629851" y="1263401"/>
          <a:ext cx="1297732" cy="811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 typos</a:t>
          </a:r>
        </a:p>
      </dsp:txBody>
      <dsp:txXfrm>
        <a:off x="2653607" y="1287157"/>
        <a:ext cx="1250220" cy="763570"/>
      </dsp:txXfrm>
    </dsp:sp>
    <dsp:sp modelId="{80757C65-B623-457B-BD42-01209E6139BD}">
      <dsp:nvSpPr>
        <dsp:cNvPr id="0" name=""/>
        <dsp:cNvSpPr/>
      </dsp:nvSpPr>
      <dsp:spPr>
        <a:xfrm>
          <a:off x="2221085" y="811084"/>
          <a:ext cx="408766" cy="1871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711"/>
              </a:lnTo>
              <a:lnTo>
                <a:pt x="408766" y="187171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53E75-C9AA-4CFB-9260-9576E0676FAB}">
      <dsp:nvSpPr>
        <dsp:cNvPr id="0" name=""/>
        <dsp:cNvSpPr/>
      </dsp:nvSpPr>
      <dsp:spPr>
        <a:xfrm>
          <a:off x="2629851" y="2277254"/>
          <a:ext cx="1297732" cy="811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Post credit Scenes</a:t>
          </a:r>
        </a:p>
      </dsp:txBody>
      <dsp:txXfrm>
        <a:off x="2653607" y="2301010"/>
        <a:ext cx="1250220" cy="763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00976-E85B-495D-B103-872B61698E32}">
      <dsp:nvSpPr>
        <dsp:cNvPr id="0" name=""/>
        <dsp:cNvSpPr/>
      </dsp:nvSpPr>
      <dsp:spPr>
        <a:xfrm>
          <a:off x="17386" y="1567"/>
          <a:ext cx="1583162" cy="79158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Extra Features</a:t>
          </a:r>
        </a:p>
      </dsp:txBody>
      <dsp:txXfrm>
        <a:off x="40571" y="24752"/>
        <a:ext cx="1536792" cy="745211"/>
      </dsp:txXfrm>
    </dsp:sp>
    <dsp:sp modelId="{01B46424-51BE-46E7-8507-830F5370350D}">
      <dsp:nvSpPr>
        <dsp:cNvPr id="0" name=""/>
        <dsp:cNvSpPr/>
      </dsp:nvSpPr>
      <dsp:spPr>
        <a:xfrm>
          <a:off x="175702" y="793148"/>
          <a:ext cx="158316" cy="59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685"/>
              </a:lnTo>
              <a:lnTo>
                <a:pt x="158316" y="59368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F83CD-CC33-41D3-A8B3-A64B9D8F17C5}">
      <dsp:nvSpPr>
        <dsp:cNvPr id="0" name=""/>
        <dsp:cNvSpPr/>
      </dsp:nvSpPr>
      <dsp:spPr>
        <a:xfrm>
          <a:off x="334018" y="991043"/>
          <a:ext cx="1266529" cy="791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Images</a:t>
          </a:r>
        </a:p>
      </dsp:txBody>
      <dsp:txXfrm>
        <a:off x="357203" y="1014228"/>
        <a:ext cx="1220159" cy="745211"/>
      </dsp:txXfrm>
    </dsp:sp>
    <dsp:sp modelId="{A13D2311-7E4F-467B-B75E-03829038DDB3}">
      <dsp:nvSpPr>
        <dsp:cNvPr id="0" name=""/>
        <dsp:cNvSpPr/>
      </dsp:nvSpPr>
      <dsp:spPr>
        <a:xfrm>
          <a:off x="175702" y="793148"/>
          <a:ext cx="158316" cy="1583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162"/>
              </a:lnTo>
              <a:lnTo>
                <a:pt x="158316" y="158316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4BCF4-37F3-44F5-BD23-174D99D50D66}">
      <dsp:nvSpPr>
        <dsp:cNvPr id="0" name=""/>
        <dsp:cNvSpPr/>
      </dsp:nvSpPr>
      <dsp:spPr>
        <a:xfrm>
          <a:off x="334018" y="1980519"/>
          <a:ext cx="1266529" cy="791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Piggybank Minigame</a:t>
          </a:r>
        </a:p>
      </dsp:txBody>
      <dsp:txXfrm>
        <a:off x="357203" y="2003704"/>
        <a:ext cx="1220159" cy="745211"/>
      </dsp:txXfrm>
    </dsp:sp>
    <dsp:sp modelId="{B53087BD-B014-4C09-8359-ABD9D1B2C2A7}">
      <dsp:nvSpPr>
        <dsp:cNvPr id="0" name=""/>
        <dsp:cNvSpPr/>
      </dsp:nvSpPr>
      <dsp:spPr>
        <a:xfrm>
          <a:off x="2013725" y="1567"/>
          <a:ext cx="2959151" cy="791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Game Experience</a:t>
          </a:r>
        </a:p>
      </dsp:txBody>
      <dsp:txXfrm>
        <a:off x="2036910" y="24752"/>
        <a:ext cx="2912781" cy="745211"/>
      </dsp:txXfrm>
    </dsp:sp>
    <dsp:sp modelId="{369F92C9-0DAE-4800-AB3A-DD84D3F53EA0}">
      <dsp:nvSpPr>
        <dsp:cNvPr id="0" name=""/>
        <dsp:cNvSpPr/>
      </dsp:nvSpPr>
      <dsp:spPr>
        <a:xfrm>
          <a:off x="2309640" y="793148"/>
          <a:ext cx="445976" cy="59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3685"/>
              </a:lnTo>
              <a:lnTo>
                <a:pt x="445976" y="59368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E0E09-3766-4BC9-A140-3A06FBBD769A}">
      <dsp:nvSpPr>
        <dsp:cNvPr id="0" name=""/>
        <dsp:cNvSpPr/>
      </dsp:nvSpPr>
      <dsp:spPr>
        <a:xfrm>
          <a:off x="2755617" y="991043"/>
          <a:ext cx="1817520" cy="791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for explore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 for examine</a:t>
          </a:r>
        </a:p>
      </dsp:txBody>
      <dsp:txXfrm>
        <a:off x="2778802" y="1014228"/>
        <a:ext cx="1771150" cy="745211"/>
      </dsp:txXfrm>
    </dsp:sp>
    <dsp:sp modelId="{80757C65-B623-457B-BD42-01209E6139BD}">
      <dsp:nvSpPr>
        <dsp:cNvPr id="0" name=""/>
        <dsp:cNvSpPr/>
      </dsp:nvSpPr>
      <dsp:spPr>
        <a:xfrm>
          <a:off x="2309640" y="793148"/>
          <a:ext cx="445976" cy="1583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162"/>
              </a:lnTo>
              <a:lnTo>
                <a:pt x="445976" y="158316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53E75-C9AA-4CFB-9260-9576E0676FAB}">
      <dsp:nvSpPr>
        <dsp:cNvPr id="0" name=""/>
        <dsp:cNvSpPr/>
      </dsp:nvSpPr>
      <dsp:spPr>
        <a:xfrm>
          <a:off x="2755617" y="1980519"/>
          <a:ext cx="1774395" cy="791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Doors Unlocked Property</a:t>
          </a:r>
        </a:p>
      </dsp:txBody>
      <dsp:txXfrm>
        <a:off x="2778802" y="2003704"/>
        <a:ext cx="1728025" cy="745211"/>
      </dsp:txXfrm>
    </dsp:sp>
    <dsp:sp modelId="{8D5A5B3D-5CEF-46E0-9827-67186F8112C2}">
      <dsp:nvSpPr>
        <dsp:cNvPr id="0" name=""/>
        <dsp:cNvSpPr/>
      </dsp:nvSpPr>
      <dsp:spPr>
        <a:xfrm>
          <a:off x="2309640" y="793148"/>
          <a:ext cx="445976" cy="2572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638"/>
              </a:lnTo>
              <a:lnTo>
                <a:pt x="445976" y="257263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B9C36-207C-4843-8D1F-3D8BDFBA0BFC}">
      <dsp:nvSpPr>
        <dsp:cNvPr id="0" name=""/>
        <dsp:cNvSpPr/>
      </dsp:nvSpPr>
      <dsp:spPr>
        <a:xfrm>
          <a:off x="2755617" y="2969995"/>
          <a:ext cx="1732485" cy="791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“Suspense” Text</a:t>
          </a:r>
        </a:p>
      </dsp:txBody>
      <dsp:txXfrm>
        <a:off x="2778802" y="2993180"/>
        <a:ext cx="1686115" cy="7452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FBF4C-92E1-46D8-A7C7-9088E02DFF9C}">
      <dsp:nvSpPr>
        <dsp:cNvPr id="0" name=""/>
        <dsp:cNvSpPr/>
      </dsp:nvSpPr>
      <dsp:spPr>
        <a:xfrm>
          <a:off x="0" y="4564"/>
          <a:ext cx="6602280" cy="97214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7F8D2-0F1C-4FE4-89E9-05AF03C83BC8}">
      <dsp:nvSpPr>
        <dsp:cNvPr id="0" name=""/>
        <dsp:cNvSpPr/>
      </dsp:nvSpPr>
      <dsp:spPr>
        <a:xfrm>
          <a:off x="294074" y="223296"/>
          <a:ext cx="534680" cy="534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83F6A-07EC-41CE-81E9-1901A55E2BCD}">
      <dsp:nvSpPr>
        <dsp:cNvPr id="0" name=""/>
        <dsp:cNvSpPr/>
      </dsp:nvSpPr>
      <dsp:spPr>
        <a:xfrm>
          <a:off x="1122828" y="4564"/>
          <a:ext cx="5479451" cy="97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85" tIns="102885" rIns="102885" bIns="102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1"/>
              </a:solidFill>
            </a:rPr>
            <a:t>PIL (for the images)</a:t>
          </a:r>
        </a:p>
      </dsp:txBody>
      <dsp:txXfrm>
        <a:off x="1122828" y="4564"/>
        <a:ext cx="5479451" cy="972145"/>
      </dsp:txXfrm>
    </dsp:sp>
    <dsp:sp modelId="{81AEBD68-23E0-4AC2-9420-B91A1B1BD616}">
      <dsp:nvSpPr>
        <dsp:cNvPr id="0" name=""/>
        <dsp:cNvSpPr/>
      </dsp:nvSpPr>
      <dsp:spPr>
        <a:xfrm>
          <a:off x="0" y="1219745"/>
          <a:ext cx="6602280" cy="97214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8C586-ACCC-4381-A5A0-3E47C246E896}">
      <dsp:nvSpPr>
        <dsp:cNvPr id="0" name=""/>
        <dsp:cNvSpPr/>
      </dsp:nvSpPr>
      <dsp:spPr>
        <a:xfrm>
          <a:off x="294074" y="1438478"/>
          <a:ext cx="534680" cy="534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466B6-5F02-4F79-A802-2EAAB600D786}">
      <dsp:nvSpPr>
        <dsp:cNvPr id="0" name=""/>
        <dsp:cNvSpPr/>
      </dsp:nvSpPr>
      <dsp:spPr>
        <a:xfrm>
          <a:off x="1122828" y="1219745"/>
          <a:ext cx="5479451" cy="97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85" tIns="102885" rIns="102885" bIns="102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1"/>
              </a:solidFill>
            </a:rPr>
            <a:t>Colorama (text color)</a:t>
          </a:r>
        </a:p>
      </dsp:txBody>
      <dsp:txXfrm>
        <a:off x="1122828" y="1219745"/>
        <a:ext cx="5479451" cy="972145"/>
      </dsp:txXfrm>
    </dsp:sp>
    <dsp:sp modelId="{9527AB75-3818-4EE0-AC80-45D67F9FD8DC}">
      <dsp:nvSpPr>
        <dsp:cNvPr id="0" name=""/>
        <dsp:cNvSpPr/>
      </dsp:nvSpPr>
      <dsp:spPr>
        <a:xfrm>
          <a:off x="0" y="2434927"/>
          <a:ext cx="6602280" cy="97214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50535-3FE9-45FE-94EC-2E11B0B69221}">
      <dsp:nvSpPr>
        <dsp:cNvPr id="0" name=""/>
        <dsp:cNvSpPr/>
      </dsp:nvSpPr>
      <dsp:spPr>
        <a:xfrm>
          <a:off x="294074" y="2653660"/>
          <a:ext cx="534680" cy="534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A7374-EF60-4F0F-8217-5E70FE6750DC}">
      <dsp:nvSpPr>
        <dsp:cNvPr id="0" name=""/>
        <dsp:cNvSpPr/>
      </dsp:nvSpPr>
      <dsp:spPr>
        <a:xfrm>
          <a:off x="1122828" y="2434927"/>
          <a:ext cx="5479451" cy="97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85" tIns="102885" rIns="102885" bIns="102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1"/>
              </a:solidFill>
            </a:rPr>
            <a:t>Time (text delay)</a:t>
          </a:r>
        </a:p>
      </dsp:txBody>
      <dsp:txXfrm>
        <a:off x="1122828" y="2434927"/>
        <a:ext cx="5479451" cy="972145"/>
      </dsp:txXfrm>
    </dsp:sp>
    <dsp:sp modelId="{60BE2FDF-A3C7-4425-8E5A-60DC83C18221}">
      <dsp:nvSpPr>
        <dsp:cNvPr id="0" name=""/>
        <dsp:cNvSpPr/>
      </dsp:nvSpPr>
      <dsp:spPr>
        <a:xfrm>
          <a:off x="0" y="3650109"/>
          <a:ext cx="6602280" cy="97214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3E68D-AD93-416C-B009-838F2383AFF0}">
      <dsp:nvSpPr>
        <dsp:cNvPr id="0" name=""/>
        <dsp:cNvSpPr/>
      </dsp:nvSpPr>
      <dsp:spPr>
        <a:xfrm>
          <a:off x="294074" y="3868842"/>
          <a:ext cx="534680" cy="534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87A30-62BC-4ABE-9936-9A33A2D38464}">
      <dsp:nvSpPr>
        <dsp:cNvPr id="0" name=""/>
        <dsp:cNvSpPr/>
      </dsp:nvSpPr>
      <dsp:spPr>
        <a:xfrm>
          <a:off x="1122828" y="3650109"/>
          <a:ext cx="5479451" cy="97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85" tIns="102885" rIns="102885" bIns="102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1"/>
              </a:solidFill>
            </a:rPr>
            <a:t>Sys (output all in the same line)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22828" y="3650109"/>
        <a:ext cx="5479451" cy="972145"/>
      </dsp:txXfrm>
    </dsp:sp>
    <dsp:sp modelId="{5BB13B14-6F3A-4FB1-8CC4-A308D45D71D1}">
      <dsp:nvSpPr>
        <dsp:cNvPr id="0" name=""/>
        <dsp:cNvSpPr/>
      </dsp:nvSpPr>
      <dsp:spPr>
        <a:xfrm>
          <a:off x="0" y="4865291"/>
          <a:ext cx="6602280" cy="972145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99806-BFD3-4589-8A46-E74E05CC08B8}">
      <dsp:nvSpPr>
        <dsp:cNvPr id="0" name=""/>
        <dsp:cNvSpPr/>
      </dsp:nvSpPr>
      <dsp:spPr>
        <a:xfrm>
          <a:off x="294074" y="5084024"/>
          <a:ext cx="534680" cy="534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CD64B-B5D7-41F6-B5E2-C4DB82B32D88}">
      <dsp:nvSpPr>
        <dsp:cNvPr id="0" name=""/>
        <dsp:cNvSpPr/>
      </dsp:nvSpPr>
      <dsp:spPr>
        <a:xfrm>
          <a:off x="1122828" y="4865291"/>
          <a:ext cx="5479451" cy="97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85" tIns="102885" rIns="102885" bIns="1028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bg1"/>
              </a:solidFill>
            </a:rPr>
            <a:t>Random (piggybank minigame)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122828" y="4865291"/>
        <a:ext cx="5479451" cy="972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1/20/2023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1/20/2023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1/20/2023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1/20/2023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devil</a:t>
            </a:r>
            <a:r>
              <a:rPr lang="en-US" dirty="0"/>
              <a:t> is in the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CFD0C-7670-8039-551E-A685413CD131}"/>
              </a:ext>
            </a:extLst>
          </p:cNvPr>
          <p:cNvSpPr txBox="1"/>
          <p:nvPr/>
        </p:nvSpPr>
        <p:spPr>
          <a:xfrm>
            <a:off x="0" y="3573016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PT" sz="1600" dirty="0" err="1"/>
              <a:t>Veronika</a:t>
            </a:r>
            <a:r>
              <a:rPr lang="pt-PT" sz="1600" dirty="0"/>
              <a:t> </a:t>
            </a:r>
            <a:r>
              <a:rPr lang="pt-PT" sz="1600" dirty="0" err="1"/>
              <a:t>Stengel</a:t>
            </a:r>
            <a:r>
              <a:rPr lang="pt-PT" sz="1600" dirty="0"/>
              <a:t>, </a:t>
            </a:r>
            <a:r>
              <a:rPr lang="pt-PT" sz="1600" dirty="0" err="1"/>
              <a:t>Sanaz</a:t>
            </a:r>
            <a:r>
              <a:rPr lang="pt-PT" sz="1600" dirty="0"/>
              <a:t> </a:t>
            </a:r>
            <a:r>
              <a:rPr lang="pt-PT" sz="1600" dirty="0" err="1"/>
              <a:t>Safarzaei</a:t>
            </a:r>
            <a:r>
              <a:rPr lang="pt-PT" sz="1600" dirty="0"/>
              <a:t>, Ricardo Guedes</a:t>
            </a:r>
          </a:p>
          <a:p>
            <a:pPr algn="ctr">
              <a:lnSpc>
                <a:spcPct val="90000"/>
              </a:lnSpc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161" y="265584"/>
            <a:ext cx="10360501" cy="1219200"/>
          </a:xfrm>
        </p:spPr>
        <p:txBody>
          <a:bodyPr/>
          <a:lstStyle/>
          <a:p>
            <a:pPr algn="ctr"/>
            <a:r>
              <a:rPr lang="en-US" dirty="0"/>
              <a:t>Welcome to our game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7828" y="1844824"/>
            <a:ext cx="10360501" cy="5013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Genres: Horror &amp; Thriller</a:t>
            </a:r>
          </a:p>
          <a:p>
            <a:pPr>
              <a:lnSpc>
                <a:spcPct val="150000"/>
              </a:lnSpc>
            </a:pPr>
            <a:r>
              <a:rPr lang="en-US" dirty="0"/>
              <a:t>Game Type: Escape Room Simulator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Experience: Atmosphere of constant suspense and mortal danger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Audience: Anyone who dares to try </a:t>
            </a:r>
            <a:endParaRPr lang="en-US" dirty="0"/>
          </a:p>
          <a:p>
            <a:pPr marL="0" indent="0" algn="ctr">
              <a:lnSpc>
                <a:spcPct val="250000"/>
              </a:lnSpc>
              <a:buNone/>
            </a:pPr>
            <a:r>
              <a:rPr lang="en-US" dirty="0"/>
              <a:t>“Your </a:t>
            </a:r>
            <a:r>
              <a:rPr lang="en-US" dirty="0">
                <a:solidFill>
                  <a:srgbClr val="FF0000"/>
                </a:solidFill>
              </a:rPr>
              <a:t>imagination</a:t>
            </a:r>
            <a:r>
              <a:rPr lang="en-US" dirty="0"/>
              <a:t> is your greatest </a:t>
            </a:r>
            <a:r>
              <a:rPr lang="en-US" dirty="0">
                <a:solidFill>
                  <a:srgbClr val="FF0000"/>
                </a:solidFill>
              </a:rPr>
              <a:t>fear</a:t>
            </a:r>
            <a:r>
              <a:rPr lang="en-US" dirty="0"/>
              <a:t>”</a:t>
            </a:r>
          </a:p>
        </p:txBody>
      </p:sp>
      <p:pic>
        <p:nvPicPr>
          <p:cNvPr id="3" name="Graphic 2" descr="Devil face with solid fill with solid fill">
            <a:extLst>
              <a:ext uri="{FF2B5EF4-FFF2-40B4-BE49-F238E27FC236}">
                <a16:creationId xmlns:a16="http://schemas.microsoft.com/office/drawing/2014/main" id="{60CB51BF-16D6-DDCC-8CEF-CAB5D4CD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0385" y="4437112"/>
            <a:ext cx="468052" cy="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Layout of the game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2C550D6-D048-1171-6145-20C7CC969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8" y="853470"/>
            <a:ext cx="6602280" cy="5100261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67FFE8-0FC3-6A87-39DE-71762C176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35770" y="2492896"/>
            <a:ext cx="3961368" cy="30904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5-room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Interactable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goal: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ESCAPE!</a:t>
            </a:r>
          </a:p>
        </p:txBody>
      </p:sp>
    </p:spTree>
    <p:extLst>
      <p:ext uri="{BB962C8B-B14F-4D97-AF65-F5344CB8AC3E}">
        <p14:creationId xmlns:p14="http://schemas.microsoft.com/office/powerpoint/2010/main" val="1640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/>
          <a:p>
            <a:r>
              <a:rPr lang="en-US" dirty="0"/>
              <a:t>It’s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PLAYING</a:t>
            </a:r>
            <a:r>
              <a:rPr lang="en-US" dirty="0"/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26930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457" y="2276872"/>
            <a:ext cx="3961368" cy="1422400"/>
          </a:xfrm>
        </p:spPr>
        <p:txBody>
          <a:bodyPr anchor="b">
            <a:normAutofit/>
          </a:bodyPr>
          <a:lstStyle/>
          <a:p>
            <a:r>
              <a:rPr lang="en-US" dirty="0"/>
              <a:t>The full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824F2-B757-476E-A88E-B8814DB7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8" y="531609"/>
            <a:ext cx="6602280" cy="5743983"/>
          </a:xfrm>
          <a:prstGeom prst="rect">
            <a:avLst/>
          </a:prstGeom>
          <a:noFill/>
        </p:spPr>
      </p:pic>
      <p:pic>
        <p:nvPicPr>
          <p:cNvPr id="8" name="Graphic 7" descr="Car with solid fill">
            <a:extLst>
              <a:ext uri="{FF2B5EF4-FFF2-40B4-BE49-F238E27FC236}">
                <a16:creationId xmlns:a16="http://schemas.microsoft.com/office/drawing/2014/main" id="{F2E514BF-C3B8-09A5-59DD-D743D9FE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116116" y="4046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188640"/>
            <a:ext cx="10360501" cy="1219200"/>
          </a:xfrm>
        </p:spPr>
        <p:txBody>
          <a:bodyPr/>
          <a:lstStyle/>
          <a:p>
            <a:pPr algn="ctr"/>
            <a:r>
              <a:rPr lang="en-US" dirty="0" err="1"/>
              <a:t>ADD-Ons</a:t>
            </a:r>
            <a:endParaRPr lang="en-US" dirty="0"/>
          </a:p>
        </p:txBody>
      </p:sp>
      <p:graphicFrame>
        <p:nvGraphicFramePr>
          <p:cNvPr id="4" name="Content Placeholder 3" descr="Hierarchy List - Use to show hierarchical relationships progressing across groups. Can also be used to group or list information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2782562"/>
              </p:ext>
            </p:extLst>
          </p:nvPr>
        </p:nvGraphicFramePr>
        <p:xfrm>
          <a:off x="991990" y="2258144"/>
          <a:ext cx="4178861" cy="3337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 descr="Hierarchy List - Use to show hierarchical relationships progressing across groups. Can also be used to group or list information.">
            <a:extLst>
              <a:ext uri="{FF2B5EF4-FFF2-40B4-BE49-F238E27FC236}">
                <a16:creationId xmlns:a16="http://schemas.microsoft.com/office/drawing/2014/main" id="{48E8B853-31DE-6CE2-9168-381A87425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95549"/>
              </p:ext>
            </p:extLst>
          </p:nvPr>
        </p:nvGraphicFramePr>
        <p:xfrm>
          <a:off x="5946071" y="2258144"/>
          <a:ext cx="4972877" cy="3763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714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5860" y="2636912"/>
            <a:ext cx="4977104" cy="3556000"/>
          </a:xfrm>
        </p:spPr>
        <p:txBody>
          <a:bodyPr/>
          <a:lstStyle/>
          <a:p>
            <a:pPr algn="ctr"/>
            <a:r>
              <a:rPr lang="en-US" dirty="0"/>
              <a:t>Multiple Languages</a:t>
            </a:r>
          </a:p>
          <a:p>
            <a:pPr algn="ctr"/>
            <a:r>
              <a:rPr lang="en-US" dirty="0"/>
              <a:t>Images in the console</a:t>
            </a:r>
          </a:p>
          <a:p>
            <a:pPr algn="ctr"/>
            <a:r>
              <a:rPr lang="en-US" dirty="0"/>
              <a:t>Sound Effects</a:t>
            </a:r>
          </a:p>
          <a:p>
            <a:pPr algn="ctr"/>
            <a:r>
              <a:rPr lang="en-US" dirty="0"/>
              <a:t>Timer</a:t>
            </a:r>
          </a:p>
          <a:p>
            <a:pPr algn="ctr"/>
            <a:r>
              <a:rPr lang="en-US" dirty="0"/>
              <a:t>Extra In-game features</a:t>
            </a:r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9589" y="4725144"/>
            <a:ext cx="3961368" cy="1422400"/>
          </a:xfrm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z="4800" dirty="0" err="1"/>
              <a:t>LIbraries</a:t>
            </a:r>
            <a:endParaRPr lang="en-US" sz="48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6BE357B-E6B5-3E91-AE1A-7CE07EEFF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236133"/>
              </p:ext>
            </p:extLst>
          </p:nvPr>
        </p:nvGraphicFramePr>
        <p:xfrm>
          <a:off x="507868" y="482600"/>
          <a:ext cx="6602280" cy="584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BEB5-C6B1-A296-30DB-1E8D73C1D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/>
          <a:p>
            <a:r>
              <a:rPr lang="pt-PT" dirty="0"/>
              <a:t>THANK YOU for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attention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105</TotalTime>
  <Words>156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</vt:lpstr>
      <vt:lpstr>Red Radial 16x9</vt:lpstr>
      <vt:lpstr>The devil is in the details</vt:lpstr>
      <vt:lpstr>Welcome to our game</vt:lpstr>
      <vt:lpstr>Layout of the game</vt:lpstr>
      <vt:lpstr>It’s PLAYING TIME!</vt:lpstr>
      <vt:lpstr>The full map</vt:lpstr>
      <vt:lpstr>ADD-Ons</vt:lpstr>
      <vt:lpstr>Future Improvements </vt:lpstr>
      <vt:lpstr>LIbraries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devil is in the details</dc:title>
  <dc:creator>Ricardo Guedes</dc:creator>
  <cp:lastModifiedBy>Ricardo Guedes</cp:lastModifiedBy>
  <cp:revision>5</cp:revision>
  <dcterms:created xsi:type="dcterms:W3CDTF">2023-01-19T22:34:23Z</dcterms:created>
  <dcterms:modified xsi:type="dcterms:W3CDTF">2023-01-20T11:19:27Z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