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dirty="0" smtClean="0"/>
              <a:t>Седмици </a:t>
            </a:r>
            <a:endParaRPr lang="bg-B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Период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9-4760-8C49-CC5ED5E20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091264"/>
        <c:axId val="10809001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1E9-4760-8C49-CC5ED5E202C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1E9-4760-8C49-CC5ED5E202C0}"/>
                  </c:ext>
                </c:extLst>
              </c15:ser>
            </c15:filteredBarSeries>
          </c:ext>
        </c:extLst>
      </c:barChart>
      <c:catAx>
        <c:axId val="10809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0016"/>
        <c:crosses val="autoZero"/>
        <c:auto val="1"/>
        <c:lblAlgn val="ctr"/>
        <c:lblOffset val="100"/>
        <c:noMultiLvlLbl val="0"/>
      </c:catAx>
      <c:valAx>
        <c:axId val="108090016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126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dirty="0" smtClean="0"/>
              <a:t>Разпределение</a:t>
            </a:r>
            <a:r>
              <a:rPr lang="bg-BG" baseline="0" dirty="0" smtClean="0"/>
              <a:t> на задачите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Вероника</c:v>
                </c:pt>
                <c:pt idx="1">
                  <c:v>Теодора</c:v>
                </c:pt>
                <c:pt idx="2">
                  <c:v>Стефан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58B6-4314-8069-2B13AA76AEE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Време на работа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4F-4D9C-A122-7272F02A824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4F-4D9C-A122-7272F02A824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94F-4D9C-A122-7272F02A824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bg-BG" smtClean="0"/>
                      <a:t>1 седмица и половина</a:t>
                    </a:r>
                    <a:endParaRPr lang="bg-BG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94F-4D9C-A122-7272F02A824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bg-BG" smtClean="0"/>
                      <a:t>1</a:t>
                    </a:r>
                    <a:r>
                      <a:rPr lang="bg-BG" baseline="0" smtClean="0"/>
                      <a:t> седмица</a:t>
                    </a:r>
                    <a:endParaRPr lang="bg-BG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94F-4D9C-A122-7272F02A824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bg-BG" smtClean="0"/>
                      <a:t>1</a:t>
                    </a:r>
                    <a:r>
                      <a:rPr lang="bg-BG" baseline="0" smtClean="0"/>
                      <a:t> седмица</a:t>
                    </a:r>
                    <a:endParaRPr lang="bg-BG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94F-4D9C-A122-7272F02A82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Sheet1!$A$2:$A$4</c:f>
              <c:strCache>
                <c:ptCount val="3"/>
                <c:pt idx="0">
                  <c:v>Вероника</c:v>
                </c:pt>
                <c:pt idx="1">
                  <c:v>Теодора</c:v>
                </c:pt>
                <c:pt idx="2">
                  <c:v>Стефан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Sheet1!$B$2:$B$4</c:f>
              <c:numCache>
                <c:formatCode>General</c:formatCode>
                <c:ptCount val="3"/>
                <c:pt idx="0">
                  <c:v>1.5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994F-4D9C-A122-7272F02A824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Проект крайни автомати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Изготвен от: Вероника Тодорова, Теодора Йолова и стефан банков</a:t>
            </a:r>
          </a:p>
        </p:txBody>
      </p:sp>
    </p:spTree>
    <p:extLst>
      <p:ext uri="{BB962C8B-B14F-4D97-AF65-F5344CB8AC3E}">
        <p14:creationId xmlns:p14="http://schemas.microsoft.com/office/powerpoint/2010/main" val="133396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Време на работа </a:t>
            </a:r>
          </a:p>
          <a:p>
            <a:r>
              <a:rPr lang="bg-BG" dirty="0" smtClean="0"/>
              <a:t>Разпределение на задачите</a:t>
            </a:r>
          </a:p>
          <a:p>
            <a:r>
              <a:rPr lang="bg-BG" dirty="0" smtClean="0"/>
              <a:t>Индивидуално време на работа</a:t>
            </a:r>
            <a:endParaRPr lang="en-US" dirty="0" smtClean="0"/>
          </a:p>
          <a:p>
            <a:r>
              <a:rPr lang="bg-BG" dirty="0" smtClean="0"/>
              <a:t>Какво научихме от работата в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2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Време на работа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49419" cy="3424107"/>
          </a:xfrm>
        </p:spPr>
        <p:txBody>
          <a:bodyPr numCol="1"/>
          <a:lstStyle/>
          <a:p>
            <a:pPr algn="just"/>
            <a:r>
              <a:rPr lang="bg-BG" dirty="0" smtClean="0"/>
              <a:t>Проектът по Карйни автомати е напарвен за три седмици и половина, като задачите са разпределени равномерно между членовете на екипа.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56750159"/>
              </p:ext>
            </p:extLst>
          </p:nvPr>
        </p:nvGraphicFramePr>
        <p:xfrm>
          <a:off x="7266474" y="1961700"/>
          <a:ext cx="3715656" cy="423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666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Разпледеление на задачите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664066" cy="3424107"/>
          </a:xfrm>
        </p:spPr>
        <p:txBody>
          <a:bodyPr/>
          <a:lstStyle/>
          <a:p>
            <a:pPr algn="just"/>
            <a:r>
              <a:rPr lang="bg-BG" dirty="0" smtClean="0"/>
              <a:t>Вероника и теодора са започнали класа като са решили да е шаблонен като са използвани методи от проектите и на двете момичета. Стефан е направил менюто и е направил класа за обработване на грешките, след което вероника е добавила операциите.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172293188"/>
              </p:ext>
            </p:extLst>
          </p:nvPr>
        </p:nvGraphicFramePr>
        <p:xfrm>
          <a:off x="6096000" y="2128058"/>
          <a:ext cx="5018116" cy="385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41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Индивидуално време 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945850" cy="3424107"/>
          </a:xfrm>
        </p:spPr>
        <p:txBody>
          <a:bodyPr/>
          <a:lstStyle/>
          <a:p>
            <a:pPr algn="just"/>
            <a:r>
              <a:rPr lang="bg-BG" dirty="0" smtClean="0"/>
              <a:t>Всееки член от екипа е работил самостоятелно. След което са обединени идеите на всички и е изготвен проекта.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21401763"/>
              </p:ext>
            </p:extLst>
          </p:nvPr>
        </p:nvGraphicFramePr>
        <p:xfrm>
          <a:off x="6096000" y="1764695"/>
          <a:ext cx="5553788" cy="4094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86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от работата в </a:t>
            </a:r>
            <a:r>
              <a:rPr lang="bg-BG" dirty="0" smtClean="0"/>
              <a:t>екип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964512" cy="3424107"/>
          </a:xfrm>
        </p:spPr>
        <p:txBody>
          <a:bodyPr/>
          <a:lstStyle/>
          <a:p>
            <a:pPr algn="just"/>
            <a:r>
              <a:rPr lang="bg-BG" dirty="0" smtClean="0"/>
              <a:t>Това, което научихме от работата в екип е да си разпледеляме задачите, да си помагаме и да споделяме идеите си. Всяка идея, което беше предложена от член на екипа е реализирана в проекта.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68827" y="1633058"/>
            <a:ext cx="819025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Благодарим за</a:t>
            </a:r>
          </a:p>
          <a:p>
            <a:pPr algn="ctr"/>
            <a:r>
              <a:rPr lang="bg-BG" sz="9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вниманието!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5003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</TotalTime>
  <Words>189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Проект крайни автомати</vt:lpstr>
      <vt:lpstr>Съдържание</vt:lpstr>
      <vt:lpstr>Време на работа </vt:lpstr>
      <vt:lpstr>Разпледеление на задачите</vt:lpstr>
      <vt:lpstr>Индивидуално време на работа</vt:lpstr>
      <vt:lpstr>Какво научихме от работата в екип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автомати</dc:title>
  <dc:creator>Windows User</dc:creator>
  <cp:lastModifiedBy>Windows User</cp:lastModifiedBy>
  <cp:revision>7</cp:revision>
  <dcterms:created xsi:type="dcterms:W3CDTF">2021-06-12T13:25:57Z</dcterms:created>
  <dcterms:modified xsi:type="dcterms:W3CDTF">2021-06-12T14:24:29Z</dcterms:modified>
</cp:coreProperties>
</file>