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D8EC-1FDA-4AD5-B2D7-C5A4F8CD16A9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65DC-DBDD-4935-82A4-8DEAD59C6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2C5C-DCC2-B45C-852E-BDEC1F49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DDFDDC-D699-AD9D-3078-76F17958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6C5EB-11AE-A72B-EB8E-E4ADF59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0A841-F7AD-9790-BD3F-A48F4A81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0F9C7-DAD4-652E-65AF-EF232DD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CFDF-B767-84CC-77A5-7E8B08E1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5A601-1819-7C89-9389-DB19EAB6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1E81-A0F9-0402-B8DF-D6E934F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0F9AC-3410-35A5-74EF-E16855E0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F189D-3339-F273-8207-E8207AD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1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8EF38-BD93-FEFD-BC47-6B31E138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6C828-5C8E-0AF2-B68F-AB54CE9D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E72FA-99AB-2C76-541A-6CCBE7D0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2B695-DE6F-547A-CA7D-1877E4C8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41C16-2473-4D90-4723-2783F42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7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ge de gard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9D030CD-46F8-BC14-F7C7-90C949AAA3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1" y="3171817"/>
            <a:ext cx="5333999" cy="1552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Description de la présentation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0D094-9E8F-DDC9-4F91-0C0CE153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5902" y="6013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FR" sz="1200" smtClean="0">
                <a:solidFill>
                  <a:schemeClr val="tx2"/>
                </a:solidFill>
                <a:cs typeface="Poppins Light" panose="00000400000000000000" pitchFamily="2" charset="0"/>
              </a:defRPr>
            </a:lvl1pPr>
          </a:lstStyle>
          <a:p>
            <a:fld id="{F8934154-114D-A546-9AB3-823C53C15F7B}" type="datetime1">
              <a:rPr lang="fr-FR" smtClean="0"/>
              <a:t>24/10/2024</a:t>
            </a:fld>
            <a:endParaRPr lang="fr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97B924F-D85E-2D6E-E661-31D7D9F47C9B}"/>
              </a:ext>
            </a:extLst>
          </p:cNvPr>
          <p:cNvCxnSpPr/>
          <p:nvPr userDrawn="1"/>
        </p:nvCxnSpPr>
        <p:spPr>
          <a:xfrm>
            <a:off x="793287" y="0"/>
            <a:ext cx="0" cy="68546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69">
            <a:extLst>
              <a:ext uri="{FF2B5EF4-FFF2-40B4-BE49-F238E27FC236}">
                <a16:creationId xmlns:a16="http://schemas.microsoft.com/office/drawing/2014/main" id="{A272E9EC-E735-FF12-0BAE-C767286C0D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15117" y="-1"/>
            <a:ext cx="7576884" cy="6886446"/>
          </a:xfrm>
          <a:custGeom>
            <a:avLst/>
            <a:gdLst>
              <a:gd name="connsiteX0" fmla="*/ 6443473 w 12435371"/>
              <a:gd name="connsiteY0" fmla="*/ 9866103 h 11303001"/>
              <a:gd name="connsiteX1" fmla="*/ 6648987 w 12435371"/>
              <a:gd name="connsiteY1" fmla="*/ 9876479 h 11303001"/>
              <a:gd name="connsiteX2" fmla="*/ 8562603 w 12435371"/>
              <a:gd name="connsiteY2" fmla="*/ 11194758 h 11303001"/>
              <a:gd name="connsiteX3" fmla="*/ 8598366 w 12435371"/>
              <a:gd name="connsiteY3" fmla="*/ 11274528 h 11303001"/>
              <a:gd name="connsiteX4" fmla="*/ 6443473 w 12435371"/>
              <a:gd name="connsiteY4" fmla="*/ 11274528 h 11303001"/>
              <a:gd name="connsiteX5" fmla="*/ 6443473 w 12435371"/>
              <a:gd name="connsiteY5" fmla="*/ 5723600 h 11303001"/>
              <a:gd name="connsiteX6" fmla="*/ 6443473 w 12435371"/>
              <a:gd name="connsiteY6" fmla="*/ 9863572 h 11303001"/>
              <a:gd name="connsiteX7" fmla="*/ 6237959 w 12435371"/>
              <a:gd name="connsiteY7" fmla="*/ 9873949 h 11303001"/>
              <a:gd name="connsiteX8" fmla="*/ 4324343 w 12435371"/>
              <a:gd name="connsiteY8" fmla="*/ 11192227 h 11303001"/>
              <a:gd name="connsiteX9" fmla="*/ 4274679 w 12435371"/>
              <a:gd name="connsiteY9" fmla="*/ 11303001 h 11303001"/>
              <a:gd name="connsiteX10" fmla="*/ 0 w 12435371"/>
              <a:gd name="connsiteY10" fmla="*/ 11303001 h 11303001"/>
              <a:gd name="connsiteX11" fmla="*/ 52599 w 12435371"/>
              <a:gd name="connsiteY11" fmla="*/ 10998818 h 11303001"/>
              <a:gd name="connsiteX12" fmla="*/ 6147815 w 12435371"/>
              <a:gd name="connsiteY12" fmla="*/ 5731076 h 11303001"/>
              <a:gd name="connsiteX13" fmla="*/ 6443473 w 12435371"/>
              <a:gd name="connsiteY13" fmla="*/ 0 h 11303001"/>
              <a:gd name="connsiteX14" fmla="*/ 12435371 w 12435371"/>
              <a:gd name="connsiteY14" fmla="*/ 0 h 11303001"/>
              <a:gd name="connsiteX15" fmla="*/ 12435371 w 12435371"/>
              <a:gd name="connsiteY15" fmla="*/ 9704627 h 11303001"/>
              <a:gd name="connsiteX16" fmla="*/ 12429977 w 12435371"/>
              <a:gd name="connsiteY16" fmla="*/ 9691313 h 11303001"/>
              <a:gd name="connsiteX17" fmla="*/ 6739131 w 12435371"/>
              <a:gd name="connsiteY17" fmla="*/ 5727892 h 11303001"/>
              <a:gd name="connsiteX18" fmla="*/ 6443473 w 12435371"/>
              <a:gd name="connsiteY18" fmla="*/ 5720417 h 1130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5371" h="11303001">
                <a:moveTo>
                  <a:pt x="6443473" y="9866103"/>
                </a:moveTo>
                <a:lnTo>
                  <a:pt x="6648987" y="9876479"/>
                </a:lnTo>
                <a:cubicBezTo>
                  <a:pt x="7487570" y="9961642"/>
                  <a:pt x="8199524" y="10475151"/>
                  <a:pt x="8562603" y="11194758"/>
                </a:cubicBezTo>
                <a:lnTo>
                  <a:pt x="8598366" y="11274528"/>
                </a:lnTo>
                <a:lnTo>
                  <a:pt x="6443473" y="11274528"/>
                </a:lnTo>
                <a:close/>
                <a:moveTo>
                  <a:pt x="6443473" y="5723600"/>
                </a:moveTo>
                <a:lnTo>
                  <a:pt x="6443473" y="9863572"/>
                </a:lnTo>
                <a:lnTo>
                  <a:pt x="6237959" y="9873949"/>
                </a:lnTo>
                <a:cubicBezTo>
                  <a:pt x="5399375" y="9959111"/>
                  <a:pt x="4687421" y="10472620"/>
                  <a:pt x="4324343" y="11192227"/>
                </a:cubicBezTo>
                <a:lnTo>
                  <a:pt x="4274679" y="11303001"/>
                </a:lnTo>
                <a:lnTo>
                  <a:pt x="0" y="11303001"/>
                </a:lnTo>
                <a:lnTo>
                  <a:pt x="52599" y="10998818"/>
                </a:lnTo>
                <a:cubicBezTo>
                  <a:pt x="627375" y="8097529"/>
                  <a:pt x="3115968" y="5884761"/>
                  <a:pt x="6147815" y="5731076"/>
                </a:cubicBezTo>
                <a:close/>
                <a:moveTo>
                  <a:pt x="6443473" y="0"/>
                </a:moveTo>
                <a:lnTo>
                  <a:pt x="12435371" y="0"/>
                </a:lnTo>
                <a:lnTo>
                  <a:pt x="12435371" y="9704627"/>
                </a:lnTo>
                <a:lnTo>
                  <a:pt x="12429977" y="9691313"/>
                </a:lnTo>
                <a:cubicBezTo>
                  <a:pt x="11468623" y="7453126"/>
                  <a:pt x="9297251" y="5857565"/>
                  <a:pt x="6739131" y="5727892"/>
                </a:cubicBezTo>
                <a:lnTo>
                  <a:pt x="6443473" y="572041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 dirty="0"/>
              <a:t>Insérer image ici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EA52919-D820-B5FD-1E29-089007F142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1" y="1805806"/>
            <a:ext cx="6972299" cy="1328056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22CC00F-F6F4-5B5B-1108-04AC1130B448}"/>
              </a:ext>
            </a:extLst>
          </p:cNvPr>
          <p:cNvGrpSpPr/>
          <p:nvPr userDrawn="1"/>
        </p:nvGrpSpPr>
        <p:grpSpPr>
          <a:xfrm>
            <a:off x="1163939" y="6162477"/>
            <a:ext cx="122197" cy="71097"/>
            <a:chOff x="1916906" y="10164763"/>
            <a:chExt cx="201498" cy="117244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8F90B1A-8401-4EE6-D6C1-CB2E7CB8E5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16906" y="10222174"/>
              <a:ext cx="191972" cy="0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67820E-6877-CCF4-C769-3CE397576847}"/>
                </a:ext>
              </a:extLst>
            </p:cNvPr>
            <p:cNvCxnSpPr/>
            <p:nvPr userDrawn="1"/>
          </p:nvCxnSpPr>
          <p:spPr>
            <a:xfrm>
              <a:off x="2055813" y="10164763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F8F9700-9268-7AED-E103-D16DF0DB9E7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051050" y="10219416"/>
              <a:ext cx="62591" cy="62591"/>
            </a:xfrm>
            <a:prstGeom prst="line">
              <a:avLst/>
            </a:prstGeom>
            <a:ln w="1651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538762C9-121A-7A8C-751A-D3BE23758E27}"/>
              </a:ext>
            </a:extLst>
          </p:cNvPr>
          <p:cNvGrpSpPr/>
          <p:nvPr userDrawn="1"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5" name="Forme libre : forme 42">
              <a:extLst>
                <a:ext uri="{FF2B5EF4-FFF2-40B4-BE49-F238E27FC236}">
                  <a16:creationId xmlns:a16="http://schemas.microsoft.com/office/drawing/2014/main" id="{FF497CA8-9D89-E12C-56BF-83B292D6F4F5}"/>
                </a:ext>
              </a:extLst>
            </p:cNvPr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6" name="Forme libre : forme 43">
              <a:extLst>
                <a:ext uri="{FF2B5EF4-FFF2-40B4-BE49-F238E27FC236}">
                  <a16:creationId xmlns:a16="http://schemas.microsoft.com/office/drawing/2014/main" id="{6146DEC7-BF52-2162-15BF-AD609C6182B5}"/>
                </a:ext>
              </a:extLst>
            </p:cNvPr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>
                <a:gd name="connsiteX0" fmla="*/ 153937 w 306824"/>
                <a:gd name="connsiteY0" fmla="*/ 0 h 290434"/>
                <a:gd name="connsiteX1" fmla="*/ 0 w 306824"/>
                <a:gd name="connsiteY1" fmla="*/ 145742 h 290434"/>
                <a:gd name="connsiteX2" fmla="*/ 152888 w 306824"/>
                <a:gd name="connsiteY2" fmla="*/ 290434 h 290434"/>
                <a:gd name="connsiteX3" fmla="*/ 306825 w 306824"/>
                <a:gd name="connsiteY3" fmla="*/ 144693 h 290434"/>
                <a:gd name="connsiteX4" fmla="*/ 153937 w 306824"/>
                <a:gd name="connsiteY4" fmla="*/ 0 h 290434"/>
                <a:gd name="connsiteX5" fmla="*/ 153937 w 306824"/>
                <a:gd name="connsiteY5" fmla="*/ 207794 h 290434"/>
                <a:gd name="connsiteX6" fmla="*/ 94936 w 306824"/>
                <a:gd name="connsiteY6" fmla="*/ 144693 h 290434"/>
                <a:gd name="connsiteX7" fmla="*/ 152888 w 306824"/>
                <a:gd name="connsiteY7" fmla="*/ 82641 h 290434"/>
                <a:gd name="connsiteX8" fmla="*/ 211889 w 306824"/>
                <a:gd name="connsiteY8" fmla="*/ 145742 h 290434"/>
                <a:gd name="connsiteX9" fmla="*/ 153937 w 306824"/>
                <a:gd name="connsiteY9" fmla="*/ 207794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824" h="290434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7" name="Forme libre : forme 44">
              <a:extLst>
                <a:ext uri="{FF2B5EF4-FFF2-40B4-BE49-F238E27FC236}">
                  <a16:creationId xmlns:a16="http://schemas.microsoft.com/office/drawing/2014/main" id="{9E4172AB-0F84-9D20-5164-BAE0C011E958}"/>
                </a:ext>
              </a:extLst>
            </p:cNvPr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8" name="Forme libre : forme 45">
              <a:extLst>
                <a:ext uri="{FF2B5EF4-FFF2-40B4-BE49-F238E27FC236}">
                  <a16:creationId xmlns:a16="http://schemas.microsoft.com/office/drawing/2014/main" id="{8E7FA4DC-12BE-7138-B9B9-6A5899700ECB}"/>
                </a:ext>
              </a:extLst>
            </p:cNvPr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>
                <a:gd name="connsiteX0" fmla="*/ 280136 w 280136"/>
                <a:gd name="connsiteY0" fmla="*/ 151842 h 290434"/>
                <a:gd name="connsiteX1" fmla="*/ 140116 w 280136"/>
                <a:gd name="connsiteY1" fmla="*/ 0 h 290434"/>
                <a:gd name="connsiteX2" fmla="*/ 0 w 280136"/>
                <a:gd name="connsiteY2" fmla="*/ 145742 h 290434"/>
                <a:gd name="connsiteX3" fmla="*/ 148790 w 280136"/>
                <a:gd name="connsiteY3" fmla="*/ 290434 h 290434"/>
                <a:gd name="connsiteX4" fmla="*/ 269365 w 280136"/>
                <a:gd name="connsiteY4" fmla="*/ 234006 h 290434"/>
                <a:gd name="connsiteX5" fmla="*/ 215511 w 280136"/>
                <a:gd name="connsiteY5" fmla="*/ 189302 h 290434"/>
                <a:gd name="connsiteX6" fmla="*/ 153937 w 280136"/>
                <a:gd name="connsiteY6" fmla="*/ 217516 h 290434"/>
                <a:gd name="connsiteX7" fmla="*/ 93887 w 280136"/>
                <a:gd name="connsiteY7" fmla="*/ 171859 h 290434"/>
                <a:gd name="connsiteX8" fmla="*/ 279660 w 280136"/>
                <a:gd name="connsiteY8" fmla="*/ 171859 h 290434"/>
                <a:gd name="connsiteX9" fmla="*/ 280136 w 280136"/>
                <a:gd name="connsiteY9" fmla="*/ 151842 h 290434"/>
                <a:gd name="connsiteX10" fmla="*/ 92362 w 280136"/>
                <a:gd name="connsiteY10" fmla="*/ 122103 h 290434"/>
                <a:gd name="connsiteX11" fmla="*/ 140592 w 280136"/>
                <a:gd name="connsiteY11" fmla="*/ 71870 h 290434"/>
                <a:gd name="connsiteX12" fmla="*/ 188823 w 280136"/>
                <a:gd name="connsiteY12" fmla="*/ 122103 h 290434"/>
                <a:gd name="connsiteX13" fmla="*/ 92362 w 280136"/>
                <a:gd name="connsiteY13" fmla="*/ 122103 h 29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136" h="290434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9" name="Forme libre : forme 46">
              <a:extLst>
                <a:ext uri="{FF2B5EF4-FFF2-40B4-BE49-F238E27FC236}">
                  <a16:creationId xmlns:a16="http://schemas.microsoft.com/office/drawing/2014/main" id="{C84D524E-56EB-E52F-8694-F4D774E59B18}"/>
                </a:ext>
              </a:extLst>
            </p:cNvPr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>
                <a:gd name="connsiteX0" fmla="*/ 181674 w 304727"/>
                <a:gd name="connsiteY0" fmla="*/ 95 h 365926"/>
                <a:gd name="connsiteX1" fmla="*/ 97509 w 304727"/>
                <a:gd name="connsiteY1" fmla="*/ 43179 h 365926"/>
                <a:gd name="connsiteX2" fmla="*/ 97509 w 304727"/>
                <a:gd name="connsiteY2" fmla="*/ 6196 h 365926"/>
                <a:gd name="connsiteX3" fmla="*/ 0 w 304727"/>
                <a:gd name="connsiteY3" fmla="*/ 6196 h 365926"/>
                <a:gd name="connsiteX4" fmla="*/ 0 w 304727"/>
                <a:gd name="connsiteY4" fmla="*/ 365926 h 365926"/>
                <a:gd name="connsiteX5" fmla="*/ 97509 w 304727"/>
                <a:gd name="connsiteY5" fmla="*/ 365926 h 365926"/>
                <a:gd name="connsiteX6" fmla="*/ 97509 w 304727"/>
                <a:gd name="connsiteY6" fmla="*/ 249924 h 365926"/>
                <a:gd name="connsiteX7" fmla="*/ 182150 w 304727"/>
                <a:gd name="connsiteY7" fmla="*/ 289958 h 365926"/>
                <a:gd name="connsiteX8" fmla="*/ 304728 w 304727"/>
                <a:gd name="connsiteY8" fmla="*/ 144216 h 365926"/>
                <a:gd name="connsiteX9" fmla="*/ 181579 w 304727"/>
                <a:gd name="connsiteY9" fmla="*/ 0 h 365926"/>
                <a:gd name="connsiteX10" fmla="*/ 151840 w 304727"/>
                <a:gd name="connsiteY10" fmla="*/ 208365 h 365926"/>
                <a:gd name="connsiteX11" fmla="*/ 95412 w 304727"/>
                <a:gd name="connsiteY11" fmla="*/ 144693 h 365926"/>
                <a:gd name="connsiteX12" fmla="*/ 151840 w 304727"/>
                <a:gd name="connsiteY12" fmla="*/ 81592 h 365926"/>
                <a:gd name="connsiteX13" fmla="*/ 208839 w 304727"/>
                <a:gd name="connsiteY13" fmla="*/ 144693 h 365926"/>
                <a:gd name="connsiteX14" fmla="*/ 151840 w 304727"/>
                <a:gd name="connsiteY14" fmla="*/ 208365 h 36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727" h="365926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0" name="Forme libre : forme 47">
              <a:extLst>
                <a:ext uri="{FF2B5EF4-FFF2-40B4-BE49-F238E27FC236}">
                  <a16:creationId xmlns:a16="http://schemas.microsoft.com/office/drawing/2014/main" id="{10457CD9-C1FE-06F7-9D18-B3478BEA3549}"/>
                </a:ext>
              </a:extLst>
            </p:cNvPr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>
                <a:gd name="connsiteX0" fmla="*/ 0 w 97509"/>
                <a:gd name="connsiteY0" fmla="*/ 0 h 277566"/>
                <a:gd name="connsiteX1" fmla="*/ 97509 w 97509"/>
                <a:gd name="connsiteY1" fmla="*/ 0 h 277566"/>
                <a:gd name="connsiteX2" fmla="*/ 97509 w 97509"/>
                <a:gd name="connsiteY2" fmla="*/ 277567 h 277566"/>
                <a:gd name="connsiteX3" fmla="*/ 0 w 97509"/>
                <a:gd name="connsiteY3" fmla="*/ 277567 h 27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9" h="277566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48">
              <a:extLst>
                <a:ext uri="{FF2B5EF4-FFF2-40B4-BE49-F238E27FC236}">
                  <a16:creationId xmlns:a16="http://schemas.microsoft.com/office/drawing/2014/main" id="{B2191646-93C1-B959-1B17-3E023A62CD12}"/>
                </a:ext>
              </a:extLst>
            </p:cNvPr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>
                <a:gd name="connsiteX0" fmla="*/ 0 w 275084"/>
                <a:gd name="connsiteY0" fmla="*/ 6196 h 283762"/>
                <a:gd name="connsiteX1" fmla="*/ 97509 w 275084"/>
                <a:gd name="connsiteY1" fmla="*/ 6196 h 283762"/>
                <a:gd name="connsiteX2" fmla="*/ 97509 w 275084"/>
                <a:gd name="connsiteY2" fmla="*/ 45181 h 283762"/>
                <a:gd name="connsiteX3" fmla="*/ 180625 w 275084"/>
                <a:gd name="connsiteY3" fmla="*/ 0 h 283762"/>
                <a:gd name="connsiteX4" fmla="*/ 275084 w 275084"/>
                <a:gd name="connsiteY4" fmla="*/ 102086 h 283762"/>
                <a:gd name="connsiteX5" fmla="*/ 275084 w 275084"/>
                <a:gd name="connsiteY5" fmla="*/ 283762 h 283762"/>
                <a:gd name="connsiteX6" fmla="*/ 177575 w 275084"/>
                <a:gd name="connsiteY6" fmla="*/ 283762 h 283762"/>
                <a:gd name="connsiteX7" fmla="*/ 177575 w 275084"/>
                <a:gd name="connsiteY7" fmla="*/ 133445 h 283762"/>
                <a:gd name="connsiteX8" fmla="*/ 138591 w 275084"/>
                <a:gd name="connsiteY8" fmla="*/ 86740 h 283762"/>
                <a:gd name="connsiteX9" fmla="*/ 97509 w 275084"/>
                <a:gd name="connsiteY9" fmla="*/ 133445 h 283762"/>
                <a:gd name="connsiteX10" fmla="*/ 97509 w 275084"/>
                <a:gd name="connsiteY10" fmla="*/ 283762 h 283762"/>
                <a:gd name="connsiteX11" fmla="*/ 0 w 275084"/>
                <a:gd name="connsiteY11" fmla="*/ 283762 h 283762"/>
                <a:gd name="connsiteX12" fmla="*/ 0 w 275084"/>
                <a:gd name="connsiteY12" fmla="*/ 6196 h 2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4" h="283762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2" name="Forme libre : forme 49">
              <a:extLst>
                <a:ext uri="{FF2B5EF4-FFF2-40B4-BE49-F238E27FC236}">
                  <a16:creationId xmlns:a16="http://schemas.microsoft.com/office/drawing/2014/main" id="{EE18B504-5E08-069D-E172-45E02CBA5D6B}"/>
                </a:ext>
              </a:extLst>
            </p:cNvPr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>
                <a:gd name="connsiteX0" fmla="*/ 32789 w 194923"/>
                <a:gd name="connsiteY0" fmla="*/ 347911 h 347911"/>
                <a:gd name="connsiteX1" fmla="*/ 32789 w 194923"/>
                <a:gd name="connsiteY1" fmla="*/ 148887 h 347911"/>
                <a:gd name="connsiteX2" fmla="*/ 0 w 194923"/>
                <a:gd name="connsiteY2" fmla="*/ 148887 h 347911"/>
                <a:gd name="connsiteX3" fmla="*/ 0 w 194923"/>
                <a:gd name="connsiteY3" fmla="*/ 70345 h 347911"/>
                <a:gd name="connsiteX4" fmla="*/ 32789 w 194923"/>
                <a:gd name="connsiteY4" fmla="*/ 70345 h 347911"/>
                <a:gd name="connsiteX5" fmla="*/ 32789 w 194923"/>
                <a:gd name="connsiteY5" fmla="*/ 0 h 347911"/>
                <a:gd name="connsiteX6" fmla="*/ 130298 w 194923"/>
                <a:gd name="connsiteY6" fmla="*/ 0 h 347911"/>
                <a:gd name="connsiteX7" fmla="*/ 130298 w 194923"/>
                <a:gd name="connsiteY7" fmla="*/ 70345 h 347911"/>
                <a:gd name="connsiteX8" fmla="*/ 194923 w 194923"/>
                <a:gd name="connsiteY8" fmla="*/ 70345 h 347911"/>
                <a:gd name="connsiteX9" fmla="*/ 194923 w 194923"/>
                <a:gd name="connsiteY9" fmla="*/ 148887 h 347911"/>
                <a:gd name="connsiteX10" fmla="*/ 130298 w 194923"/>
                <a:gd name="connsiteY10" fmla="*/ 148887 h 347911"/>
                <a:gd name="connsiteX11" fmla="*/ 130298 w 194923"/>
                <a:gd name="connsiteY11" fmla="*/ 347911 h 347911"/>
                <a:gd name="connsiteX12" fmla="*/ 32789 w 194923"/>
                <a:gd name="connsiteY12" fmla="*/ 347911 h 3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923" h="347911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>
                <a:solidFill>
                  <a:schemeClr val="bg1"/>
                </a:solidFill>
              </a:endParaRPr>
            </a:p>
          </p:txBody>
        </p:sp>
        <p:sp>
          <p:nvSpPr>
            <p:cNvPr id="13" name="Forme libre : forme 50">
              <a:extLst>
                <a:ext uri="{FF2B5EF4-FFF2-40B4-BE49-F238E27FC236}">
                  <a16:creationId xmlns:a16="http://schemas.microsoft.com/office/drawing/2014/main" id="{EEC6D231-EE27-8557-A63B-784D1F7167FB}"/>
                </a:ext>
              </a:extLst>
            </p:cNvPr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>
                <a:gd name="connsiteX0" fmla="*/ 119146 w 119146"/>
                <a:gd name="connsiteY0" fmla="*/ 59574 h 119147"/>
                <a:gd name="connsiteX1" fmla="*/ 59573 w 119146"/>
                <a:gd name="connsiteY1" fmla="*/ 119148 h 119147"/>
                <a:gd name="connsiteX2" fmla="*/ 0 w 119146"/>
                <a:gd name="connsiteY2" fmla="*/ 59574 h 119147"/>
                <a:gd name="connsiteX3" fmla="*/ 59573 w 119146"/>
                <a:gd name="connsiteY3" fmla="*/ 0 h 119147"/>
                <a:gd name="connsiteX4" fmla="*/ 119146 w 119146"/>
                <a:gd name="connsiteY4" fmla="*/ 59574 h 1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6" h="119147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4" name="Forme libre : forme 51">
              <a:extLst>
                <a:ext uri="{FF2B5EF4-FFF2-40B4-BE49-F238E27FC236}">
                  <a16:creationId xmlns:a16="http://schemas.microsoft.com/office/drawing/2014/main" id="{8936E922-7FFB-3CA0-4416-61461E6FDE0C}"/>
                </a:ext>
              </a:extLst>
            </p:cNvPr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5" name="Forme libre : forme 52">
              <a:extLst>
                <a:ext uri="{FF2B5EF4-FFF2-40B4-BE49-F238E27FC236}">
                  <a16:creationId xmlns:a16="http://schemas.microsoft.com/office/drawing/2014/main" id="{9C432277-04B1-766B-7AF5-FA0A39A866A3}"/>
                </a:ext>
              </a:extLst>
            </p:cNvPr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4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16" name="Forme libre : forme 53">
              <a:extLst>
                <a:ext uri="{FF2B5EF4-FFF2-40B4-BE49-F238E27FC236}">
                  <a16:creationId xmlns:a16="http://schemas.microsoft.com/office/drawing/2014/main" id="{238E41F1-FC2A-AF16-DC19-28CBD10967A1}"/>
                </a:ext>
              </a:extLst>
            </p:cNvPr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>
                <a:gd name="connsiteX0" fmla="*/ 25068 w 112187"/>
                <a:gd name="connsiteY0" fmla="*/ 95 h 159181"/>
                <a:gd name="connsiteX1" fmla="*/ 57381 w 112187"/>
                <a:gd name="connsiteY1" fmla="*/ 79400 h 159181"/>
                <a:gd name="connsiteX2" fmla="*/ 87310 w 112187"/>
                <a:gd name="connsiteY2" fmla="*/ 95 h 159181"/>
                <a:gd name="connsiteX3" fmla="*/ 112188 w 112187"/>
                <a:gd name="connsiteY3" fmla="*/ 95 h 159181"/>
                <a:gd name="connsiteX4" fmla="*/ 46991 w 112187"/>
                <a:gd name="connsiteY4" fmla="*/ 159181 h 159181"/>
                <a:gd name="connsiteX5" fmla="*/ 22114 w 112187"/>
                <a:gd name="connsiteY5" fmla="*/ 159181 h 159181"/>
                <a:gd name="connsiteX6" fmla="*/ 45371 w 112187"/>
                <a:gd name="connsiteY6" fmla="*/ 105326 h 159181"/>
                <a:gd name="connsiteX7" fmla="*/ 0 w 112187"/>
                <a:gd name="connsiteY7" fmla="*/ 0 h 159181"/>
                <a:gd name="connsiteX8" fmla="*/ 25068 w 112187"/>
                <a:gd name="connsiteY8" fmla="*/ 0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87" h="159181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0" name="Forme libre : forme 54">
              <a:extLst>
                <a:ext uri="{FF2B5EF4-FFF2-40B4-BE49-F238E27FC236}">
                  <a16:creationId xmlns:a16="http://schemas.microsoft.com/office/drawing/2014/main" id="{3D41F3D3-731B-42AD-2055-83D7305973F3}"/>
                </a:ext>
              </a:extLst>
            </p:cNvPr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6" name="Forme libre : forme 55">
              <a:extLst>
                <a:ext uri="{FF2B5EF4-FFF2-40B4-BE49-F238E27FC236}">
                  <a16:creationId xmlns:a16="http://schemas.microsoft.com/office/drawing/2014/main" id="{C67F4C71-D96A-C00D-0BA5-64617A76CD7E}"/>
                </a:ext>
              </a:extLst>
            </p:cNvPr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>
                <a:gd name="connsiteX0" fmla="*/ 90360 w 101703"/>
                <a:gd name="connsiteY0" fmla="*/ 12105 h 109615"/>
                <a:gd name="connsiteX1" fmla="*/ 101703 w 101703"/>
                <a:gd name="connsiteY1" fmla="*/ 46706 h 109615"/>
                <a:gd name="connsiteX2" fmla="*/ 101703 w 101703"/>
                <a:gd name="connsiteY2" fmla="*/ 109520 h 109615"/>
                <a:gd name="connsiteX3" fmla="*/ 79399 w 101703"/>
                <a:gd name="connsiteY3" fmla="*/ 109520 h 109615"/>
                <a:gd name="connsiteX4" fmla="*/ 79399 w 101703"/>
                <a:gd name="connsiteY4" fmla="*/ 49089 h 109615"/>
                <a:gd name="connsiteX5" fmla="*/ 71964 w 101703"/>
                <a:gd name="connsiteY5" fmla="*/ 26689 h 109615"/>
                <a:gd name="connsiteX6" fmla="*/ 51662 w 101703"/>
                <a:gd name="connsiteY6" fmla="*/ 18778 h 109615"/>
                <a:gd name="connsiteX7" fmla="*/ 30311 w 101703"/>
                <a:gd name="connsiteY7" fmla="*/ 27261 h 109615"/>
                <a:gd name="connsiteX8" fmla="*/ 22304 w 101703"/>
                <a:gd name="connsiteY8" fmla="*/ 52234 h 109615"/>
                <a:gd name="connsiteX9" fmla="*/ 22304 w 101703"/>
                <a:gd name="connsiteY9" fmla="*/ 109616 h 109615"/>
                <a:gd name="connsiteX10" fmla="*/ 0 w 101703"/>
                <a:gd name="connsiteY10" fmla="*/ 109616 h 109615"/>
                <a:gd name="connsiteX11" fmla="*/ 0 w 101703"/>
                <a:gd name="connsiteY11" fmla="*/ 1811 h 109615"/>
                <a:gd name="connsiteX12" fmla="*/ 22304 w 101703"/>
                <a:gd name="connsiteY12" fmla="*/ 1811 h 109615"/>
                <a:gd name="connsiteX13" fmla="*/ 22304 w 101703"/>
                <a:gd name="connsiteY13" fmla="*/ 25450 h 109615"/>
                <a:gd name="connsiteX14" fmla="*/ 36792 w 101703"/>
                <a:gd name="connsiteY14" fmla="*/ 6672 h 109615"/>
                <a:gd name="connsiteX15" fmla="*/ 60240 w 101703"/>
                <a:gd name="connsiteY15" fmla="*/ 0 h 109615"/>
                <a:gd name="connsiteX16" fmla="*/ 90360 w 101703"/>
                <a:gd name="connsiteY16" fmla="*/ 12105 h 10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09615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7" name="Forme libre : forme 56">
              <a:extLst>
                <a:ext uri="{FF2B5EF4-FFF2-40B4-BE49-F238E27FC236}">
                  <a16:creationId xmlns:a16="http://schemas.microsoft.com/office/drawing/2014/main" id="{2980E42D-E8DC-07BC-CC3A-14C9AD2A4C02}"/>
                </a:ext>
              </a:extLst>
            </p:cNvPr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>
                <a:gd name="connsiteX0" fmla="*/ 73871 w 110853"/>
                <a:gd name="connsiteY0" fmla="*/ 42893 h 146122"/>
                <a:gd name="connsiteX1" fmla="*/ 88359 w 110853"/>
                <a:gd name="connsiteY1" fmla="*/ 62052 h 146122"/>
                <a:gd name="connsiteX2" fmla="*/ 88359 w 110853"/>
                <a:gd name="connsiteY2" fmla="*/ 0 h 146122"/>
                <a:gd name="connsiteX3" fmla="*/ 110853 w 110853"/>
                <a:gd name="connsiteY3" fmla="*/ 0 h 146122"/>
                <a:gd name="connsiteX4" fmla="*/ 110853 w 110853"/>
                <a:gd name="connsiteY4" fmla="*/ 144788 h 146122"/>
                <a:gd name="connsiteX5" fmla="*/ 88359 w 110853"/>
                <a:gd name="connsiteY5" fmla="*/ 144788 h 146122"/>
                <a:gd name="connsiteX6" fmla="*/ 88359 w 110853"/>
                <a:gd name="connsiteY6" fmla="*/ 119720 h 146122"/>
                <a:gd name="connsiteX7" fmla="*/ 73871 w 110853"/>
                <a:gd name="connsiteY7" fmla="*/ 138879 h 146122"/>
                <a:gd name="connsiteX8" fmla="*/ 48802 w 110853"/>
                <a:gd name="connsiteY8" fmla="*/ 146123 h 146122"/>
                <a:gd name="connsiteX9" fmla="*/ 23639 w 110853"/>
                <a:gd name="connsiteY9" fmla="*/ 139451 h 146122"/>
                <a:gd name="connsiteX10" fmla="*/ 6291 w 110853"/>
                <a:gd name="connsiteY10" fmla="*/ 120291 h 146122"/>
                <a:gd name="connsiteX11" fmla="*/ 0 w 110853"/>
                <a:gd name="connsiteY11" fmla="*/ 90743 h 146122"/>
                <a:gd name="connsiteX12" fmla="*/ 6291 w 110853"/>
                <a:gd name="connsiteY12" fmla="*/ 61385 h 146122"/>
                <a:gd name="connsiteX13" fmla="*/ 23639 w 110853"/>
                <a:gd name="connsiteY13" fmla="*/ 42226 h 146122"/>
                <a:gd name="connsiteX14" fmla="*/ 48802 w 110853"/>
                <a:gd name="connsiteY14" fmla="*/ 35554 h 146122"/>
                <a:gd name="connsiteX15" fmla="*/ 73871 w 110853"/>
                <a:gd name="connsiteY15" fmla="*/ 42798 h 146122"/>
                <a:gd name="connsiteX16" fmla="*/ 31931 w 110853"/>
                <a:gd name="connsiteY16" fmla="*/ 64721 h 146122"/>
                <a:gd name="connsiteX17" fmla="*/ 23067 w 110853"/>
                <a:gd name="connsiteY17" fmla="*/ 90838 h 146122"/>
                <a:gd name="connsiteX18" fmla="*/ 31931 w 110853"/>
                <a:gd name="connsiteY18" fmla="*/ 116956 h 146122"/>
                <a:gd name="connsiteX19" fmla="*/ 55760 w 110853"/>
                <a:gd name="connsiteY19" fmla="*/ 126487 h 146122"/>
                <a:gd name="connsiteX20" fmla="*/ 72631 w 110853"/>
                <a:gd name="connsiteY20" fmla="*/ 122103 h 146122"/>
                <a:gd name="connsiteX21" fmla="*/ 84355 w 110853"/>
                <a:gd name="connsiteY21" fmla="*/ 109711 h 146122"/>
                <a:gd name="connsiteX22" fmla="*/ 88645 w 110853"/>
                <a:gd name="connsiteY22" fmla="*/ 90934 h 146122"/>
                <a:gd name="connsiteX23" fmla="*/ 84355 w 110853"/>
                <a:gd name="connsiteY23" fmla="*/ 72251 h 146122"/>
                <a:gd name="connsiteX24" fmla="*/ 72631 w 110853"/>
                <a:gd name="connsiteY24" fmla="*/ 59765 h 146122"/>
                <a:gd name="connsiteX25" fmla="*/ 55760 w 110853"/>
                <a:gd name="connsiteY25" fmla="*/ 55380 h 146122"/>
                <a:gd name="connsiteX26" fmla="*/ 31931 w 110853"/>
                <a:gd name="connsiteY26" fmla="*/ 64912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853" h="146122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8" name="Forme libre : forme 57">
              <a:extLst>
                <a:ext uri="{FF2B5EF4-FFF2-40B4-BE49-F238E27FC236}">
                  <a16:creationId xmlns:a16="http://schemas.microsoft.com/office/drawing/2014/main" id="{9C44810D-34D1-75CE-CC1A-779ECE104CE5}"/>
                </a:ext>
              </a:extLst>
            </p:cNvPr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>
                <a:gd name="connsiteX0" fmla="*/ 64148 w 64148"/>
                <a:gd name="connsiteY0" fmla="*/ 115144 h 134494"/>
                <a:gd name="connsiteX1" fmla="*/ 64148 w 64148"/>
                <a:gd name="connsiteY1" fmla="*/ 134494 h 134494"/>
                <a:gd name="connsiteX2" fmla="*/ 50423 w 64148"/>
                <a:gd name="connsiteY2" fmla="*/ 134494 h 134494"/>
                <a:gd name="connsiteX3" fmla="*/ 24306 w 64148"/>
                <a:gd name="connsiteY3" fmla="*/ 126201 h 134494"/>
                <a:gd name="connsiteX4" fmla="*/ 15441 w 64148"/>
                <a:gd name="connsiteY4" fmla="*/ 98559 h 134494"/>
                <a:gd name="connsiteX5" fmla="*/ 15441 w 64148"/>
                <a:gd name="connsiteY5" fmla="*/ 45753 h 134494"/>
                <a:gd name="connsiteX6" fmla="*/ 0 w 64148"/>
                <a:gd name="connsiteY6" fmla="*/ 45753 h 134494"/>
                <a:gd name="connsiteX7" fmla="*/ 0 w 64148"/>
                <a:gd name="connsiteY7" fmla="*/ 26784 h 134494"/>
                <a:gd name="connsiteX8" fmla="*/ 15441 w 64148"/>
                <a:gd name="connsiteY8" fmla="*/ 26784 h 134494"/>
                <a:gd name="connsiteX9" fmla="*/ 15441 w 64148"/>
                <a:gd name="connsiteY9" fmla="*/ 0 h 134494"/>
                <a:gd name="connsiteX10" fmla="*/ 37936 w 64148"/>
                <a:gd name="connsiteY10" fmla="*/ 0 h 134494"/>
                <a:gd name="connsiteX11" fmla="*/ 37936 w 64148"/>
                <a:gd name="connsiteY11" fmla="*/ 26784 h 134494"/>
                <a:gd name="connsiteX12" fmla="*/ 63958 w 64148"/>
                <a:gd name="connsiteY12" fmla="*/ 26784 h 134494"/>
                <a:gd name="connsiteX13" fmla="*/ 63958 w 64148"/>
                <a:gd name="connsiteY13" fmla="*/ 45753 h 134494"/>
                <a:gd name="connsiteX14" fmla="*/ 37936 w 64148"/>
                <a:gd name="connsiteY14" fmla="*/ 45753 h 134494"/>
                <a:gd name="connsiteX15" fmla="*/ 37936 w 64148"/>
                <a:gd name="connsiteY15" fmla="*/ 98940 h 134494"/>
                <a:gd name="connsiteX16" fmla="*/ 41367 w 64148"/>
                <a:gd name="connsiteY16" fmla="*/ 111618 h 134494"/>
                <a:gd name="connsiteX17" fmla="*/ 53377 w 64148"/>
                <a:gd name="connsiteY17" fmla="*/ 115144 h 134494"/>
                <a:gd name="connsiteX18" fmla="*/ 64148 w 64148"/>
                <a:gd name="connsiteY18" fmla="*/ 115144 h 13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148" h="134494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29" name="Forme libre : forme 58">
              <a:extLst>
                <a:ext uri="{FF2B5EF4-FFF2-40B4-BE49-F238E27FC236}">
                  <a16:creationId xmlns:a16="http://schemas.microsoft.com/office/drawing/2014/main" id="{18677517-3DD8-0538-877E-22066DAF4F7C}"/>
                </a:ext>
              </a:extLst>
            </p:cNvPr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>
                <a:gd name="connsiteX0" fmla="*/ 90360 w 101703"/>
                <a:gd name="connsiteY0" fmla="*/ 47278 h 144788"/>
                <a:gd name="connsiteX1" fmla="*/ 101703 w 101703"/>
                <a:gd name="connsiteY1" fmla="*/ 81878 h 144788"/>
                <a:gd name="connsiteX2" fmla="*/ 101703 w 101703"/>
                <a:gd name="connsiteY2" fmla="*/ 144693 h 144788"/>
                <a:gd name="connsiteX3" fmla="*/ 79399 w 101703"/>
                <a:gd name="connsiteY3" fmla="*/ 144693 h 144788"/>
                <a:gd name="connsiteX4" fmla="*/ 79399 w 101703"/>
                <a:gd name="connsiteY4" fmla="*/ 84261 h 144788"/>
                <a:gd name="connsiteX5" fmla="*/ 71964 w 101703"/>
                <a:gd name="connsiteY5" fmla="*/ 61861 h 144788"/>
                <a:gd name="connsiteX6" fmla="*/ 51662 w 101703"/>
                <a:gd name="connsiteY6" fmla="*/ 53950 h 144788"/>
                <a:gd name="connsiteX7" fmla="*/ 30311 w 101703"/>
                <a:gd name="connsiteY7" fmla="*/ 62433 h 144788"/>
                <a:gd name="connsiteX8" fmla="*/ 22304 w 101703"/>
                <a:gd name="connsiteY8" fmla="*/ 87407 h 144788"/>
                <a:gd name="connsiteX9" fmla="*/ 22304 w 101703"/>
                <a:gd name="connsiteY9" fmla="*/ 144788 h 144788"/>
                <a:gd name="connsiteX10" fmla="*/ 0 w 101703"/>
                <a:gd name="connsiteY10" fmla="*/ 144788 h 144788"/>
                <a:gd name="connsiteX11" fmla="*/ 0 w 101703"/>
                <a:gd name="connsiteY11" fmla="*/ 0 h 144788"/>
                <a:gd name="connsiteX12" fmla="*/ 22304 w 101703"/>
                <a:gd name="connsiteY12" fmla="*/ 0 h 144788"/>
                <a:gd name="connsiteX13" fmla="*/ 22304 w 101703"/>
                <a:gd name="connsiteY13" fmla="*/ 60622 h 144788"/>
                <a:gd name="connsiteX14" fmla="*/ 36792 w 101703"/>
                <a:gd name="connsiteY14" fmla="*/ 41845 h 144788"/>
                <a:gd name="connsiteX15" fmla="*/ 60240 w 101703"/>
                <a:gd name="connsiteY15" fmla="*/ 35172 h 144788"/>
                <a:gd name="connsiteX16" fmla="*/ 90360 w 101703"/>
                <a:gd name="connsiteY16" fmla="*/ 47278 h 14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03" h="144788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0" name="Forme libre : forme 59">
              <a:extLst>
                <a:ext uri="{FF2B5EF4-FFF2-40B4-BE49-F238E27FC236}">
                  <a16:creationId xmlns:a16="http://schemas.microsoft.com/office/drawing/2014/main" id="{09B969C4-0C38-3D33-2695-A9C1C8095564}"/>
                </a:ext>
              </a:extLst>
            </p:cNvPr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>
                <a:gd name="connsiteX0" fmla="*/ 105039 w 105706"/>
                <a:gd name="connsiteY0" fmla="*/ 59669 h 110569"/>
                <a:gd name="connsiteX1" fmla="*/ 22018 w 105706"/>
                <a:gd name="connsiteY1" fmla="*/ 59669 h 110569"/>
                <a:gd name="connsiteX2" fmla="*/ 31169 w 105706"/>
                <a:gd name="connsiteY2" fmla="*/ 84357 h 110569"/>
                <a:gd name="connsiteX3" fmla="*/ 52520 w 105706"/>
                <a:gd name="connsiteY3" fmla="*/ 92363 h 110569"/>
                <a:gd name="connsiteX4" fmla="*/ 71392 w 105706"/>
                <a:gd name="connsiteY4" fmla="*/ 86644 h 110569"/>
                <a:gd name="connsiteX5" fmla="*/ 80924 w 105706"/>
                <a:gd name="connsiteY5" fmla="*/ 71584 h 110569"/>
                <a:gd name="connsiteX6" fmla="*/ 104753 w 105706"/>
                <a:gd name="connsiteY6" fmla="*/ 71584 h 110569"/>
                <a:gd name="connsiteX7" fmla="*/ 95698 w 105706"/>
                <a:gd name="connsiteY7" fmla="*/ 91791 h 110569"/>
                <a:gd name="connsiteX8" fmla="*/ 77874 w 105706"/>
                <a:gd name="connsiteY8" fmla="*/ 105613 h 110569"/>
                <a:gd name="connsiteX9" fmla="*/ 53377 w 105706"/>
                <a:gd name="connsiteY9" fmla="*/ 110569 h 110569"/>
                <a:gd name="connsiteX10" fmla="*/ 25736 w 105706"/>
                <a:gd name="connsiteY10" fmla="*/ 103897 h 110569"/>
                <a:gd name="connsiteX11" fmla="*/ 6863 w 105706"/>
                <a:gd name="connsiteY11" fmla="*/ 84738 h 110569"/>
                <a:gd name="connsiteX12" fmla="*/ 0 w 105706"/>
                <a:gd name="connsiteY12" fmla="*/ 55189 h 110569"/>
                <a:gd name="connsiteX13" fmla="*/ 6863 w 105706"/>
                <a:gd name="connsiteY13" fmla="*/ 25831 h 110569"/>
                <a:gd name="connsiteX14" fmla="*/ 25736 w 105706"/>
                <a:gd name="connsiteY14" fmla="*/ 6672 h 110569"/>
                <a:gd name="connsiteX15" fmla="*/ 53377 w 105706"/>
                <a:gd name="connsiteY15" fmla="*/ 0 h 110569"/>
                <a:gd name="connsiteX16" fmla="*/ 81115 w 105706"/>
                <a:gd name="connsiteY16" fmla="*/ 6577 h 110569"/>
                <a:gd name="connsiteX17" fmla="*/ 99320 w 105706"/>
                <a:gd name="connsiteY17" fmla="*/ 24592 h 110569"/>
                <a:gd name="connsiteX18" fmla="*/ 105706 w 105706"/>
                <a:gd name="connsiteY18" fmla="*/ 50137 h 110569"/>
                <a:gd name="connsiteX19" fmla="*/ 104944 w 105706"/>
                <a:gd name="connsiteY19" fmla="*/ 59765 h 110569"/>
                <a:gd name="connsiteX20" fmla="*/ 79685 w 105706"/>
                <a:gd name="connsiteY20" fmla="*/ 31741 h 110569"/>
                <a:gd name="connsiteX21" fmla="*/ 68723 w 105706"/>
                <a:gd name="connsiteY21" fmla="*/ 21161 h 110569"/>
                <a:gd name="connsiteX22" fmla="*/ 53568 w 105706"/>
                <a:gd name="connsiteY22" fmla="*/ 17729 h 110569"/>
                <a:gd name="connsiteX23" fmla="*/ 31645 w 105706"/>
                <a:gd name="connsiteY23" fmla="*/ 25736 h 110569"/>
                <a:gd name="connsiteX24" fmla="*/ 22018 w 105706"/>
                <a:gd name="connsiteY24" fmla="*/ 49375 h 110569"/>
                <a:gd name="connsiteX25" fmla="*/ 83307 w 105706"/>
                <a:gd name="connsiteY25" fmla="*/ 49375 h 110569"/>
                <a:gd name="connsiteX26" fmla="*/ 79685 w 105706"/>
                <a:gd name="connsiteY26" fmla="*/ 31646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06" h="110569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1" name="Forme libre : forme 60">
              <a:extLst>
                <a:ext uri="{FF2B5EF4-FFF2-40B4-BE49-F238E27FC236}">
                  <a16:creationId xmlns:a16="http://schemas.microsoft.com/office/drawing/2014/main" id="{A945883D-EE67-949A-8ACA-1A622F9DDD87}"/>
                </a:ext>
              </a:extLst>
            </p:cNvPr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2" name="Forme libre : forme 61">
              <a:extLst>
                <a:ext uri="{FF2B5EF4-FFF2-40B4-BE49-F238E27FC236}">
                  <a16:creationId xmlns:a16="http://schemas.microsoft.com/office/drawing/2014/main" id="{F60848AC-6692-A9DC-2620-976816EF220A}"/>
                </a:ext>
              </a:extLst>
            </p:cNvPr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>
                <a:gd name="connsiteX0" fmla="*/ 87024 w 110662"/>
                <a:gd name="connsiteY0" fmla="*/ 42226 h 146122"/>
                <a:gd name="connsiteX1" fmla="*/ 104372 w 110662"/>
                <a:gd name="connsiteY1" fmla="*/ 61385 h 146122"/>
                <a:gd name="connsiteX2" fmla="*/ 110663 w 110662"/>
                <a:gd name="connsiteY2" fmla="*/ 90743 h 146122"/>
                <a:gd name="connsiteX3" fmla="*/ 104372 w 110662"/>
                <a:gd name="connsiteY3" fmla="*/ 120291 h 146122"/>
                <a:gd name="connsiteX4" fmla="*/ 87024 w 110662"/>
                <a:gd name="connsiteY4" fmla="*/ 139451 h 146122"/>
                <a:gd name="connsiteX5" fmla="*/ 61861 w 110662"/>
                <a:gd name="connsiteY5" fmla="*/ 146123 h 146122"/>
                <a:gd name="connsiteX6" fmla="*/ 36792 w 110662"/>
                <a:gd name="connsiteY6" fmla="*/ 138879 h 146122"/>
                <a:gd name="connsiteX7" fmla="*/ 22304 w 110662"/>
                <a:gd name="connsiteY7" fmla="*/ 119720 h 146122"/>
                <a:gd name="connsiteX8" fmla="*/ 22304 w 110662"/>
                <a:gd name="connsiteY8" fmla="*/ 144788 h 146122"/>
                <a:gd name="connsiteX9" fmla="*/ 0 w 110662"/>
                <a:gd name="connsiteY9" fmla="*/ 144788 h 146122"/>
                <a:gd name="connsiteX10" fmla="*/ 0 w 110662"/>
                <a:gd name="connsiteY10" fmla="*/ 0 h 146122"/>
                <a:gd name="connsiteX11" fmla="*/ 22304 w 110662"/>
                <a:gd name="connsiteY11" fmla="*/ 0 h 146122"/>
                <a:gd name="connsiteX12" fmla="*/ 22304 w 110662"/>
                <a:gd name="connsiteY12" fmla="*/ 62052 h 146122"/>
                <a:gd name="connsiteX13" fmla="*/ 36792 w 110662"/>
                <a:gd name="connsiteY13" fmla="*/ 42893 h 146122"/>
                <a:gd name="connsiteX14" fmla="*/ 61861 w 110662"/>
                <a:gd name="connsiteY14" fmla="*/ 35649 h 146122"/>
                <a:gd name="connsiteX15" fmla="*/ 87024 w 110662"/>
                <a:gd name="connsiteY15" fmla="*/ 42321 h 146122"/>
                <a:gd name="connsiteX16" fmla="*/ 38222 w 110662"/>
                <a:gd name="connsiteY16" fmla="*/ 59574 h 146122"/>
                <a:gd name="connsiteX17" fmla="*/ 26498 w 110662"/>
                <a:gd name="connsiteY17" fmla="*/ 72061 h 146122"/>
                <a:gd name="connsiteX18" fmla="*/ 22209 w 110662"/>
                <a:gd name="connsiteY18" fmla="*/ 90743 h 146122"/>
                <a:gd name="connsiteX19" fmla="*/ 26498 w 110662"/>
                <a:gd name="connsiteY19" fmla="*/ 109520 h 146122"/>
                <a:gd name="connsiteX20" fmla="*/ 38222 w 110662"/>
                <a:gd name="connsiteY20" fmla="*/ 121912 h 146122"/>
                <a:gd name="connsiteX21" fmla="*/ 55093 w 110662"/>
                <a:gd name="connsiteY21" fmla="*/ 126297 h 146122"/>
                <a:gd name="connsiteX22" fmla="*/ 78922 w 110662"/>
                <a:gd name="connsiteY22" fmla="*/ 116765 h 146122"/>
                <a:gd name="connsiteX23" fmla="*/ 87882 w 110662"/>
                <a:gd name="connsiteY23" fmla="*/ 90648 h 146122"/>
                <a:gd name="connsiteX24" fmla="*/ 78922 w 110662"/>
                <a:gd name="connsiteY24" fmla="*/ 64626 h 146122"/>
                <a:gd name="connsiteX25" fmla="*/ 55093 w 110662"/>
                <a:gd name="connsiteY25" fmla="*/ 54998 h 146122"/>
                <a:gd name="connsiteX26" fmla="*/ 38222 w 110662"/>
                <a:gd name="connsiteY26" fmla="*/ 59383 h 14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662" h="146122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3" name="Forme libre : forme 62">
              <a:extLst>
                <a:ext uri="{FF2B5EF4-FFF2-40B4-BE49-F238E27FC236}">
                  <a16:creationId xmlns:a16="http://schemas.microsoft.com/office/drawing/2014/main" id="{536DBC22-859B-9011-3F3D-F63C8CCEE29C}"/>
                </a:ext>
              </a:extLst>
            </p:cNvPr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>
                <a:gd name="connsiteX0" fmla="*/ 54807 w 109137"/>
                <a:gd name="connsiteY0" fmla="*/ 84738 h 107804"/>
                <a:gd name="connsiteX1" fmla="*/ 85308 w 109137"/>
                <a:gd name="connsiteY1" fmla="*/ 0 h 107804"/>
                <a:gd name="connsiteX2" fmla="*/ 109138 w 109137"/>
                <a:gd name="connsiteY2" fmla="*/ 0 h 107804"/>
                <a:gd name="connsiteX3" fmla="*/ 68056 w 109137"/>
                <a:gd name="connsiteY3" fmla="*/ 107805 h 107804"/>
                <a:gd name="connsiteX4" fmla="*/ 41082 w 109137"/>
                <a:gd name="connsiteY4" fmla="*/ 107805 h 107804"/>
                <a:gd name="connsiteX5" fmla="*/ 0 w 109137"/>
                <a:gd name="connsiteY5" fmla="*/ 0 h 107804"/>
                <a:gd name="connsiteX6" fmla="*/ 23829 w 109137"/>
                <a:gd name="connsiteY6" fmla="*/ 0 h 107804"/>
                <a:gd name="connsiteX7" fmla="*/ 54712 w 109137"/>
                <a:gd name="connsiteY7" fmla="*/ 84738 h 10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37" h="107804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4" name="Forme libre : forme 63">
              <a:extLst>
                <a:ext uri="{FF2B5EF4-FFF2-40B4-BE49-F238E27FC236}">
                  <a16:creationId xmlns:a16="http://schemas.microsoft.com/office/drawing/2014/main" id="{6F6DFDAE-6291-F237-4DCB-596DA58D944E}"/>
                </a:ext>
              </a:extLst>
            </p:cNvPr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>
                <a:gd name="connsiteX0" fmla="*/ 3908 w 28785"/>
                <a:gd name="connsiteY0" fmla="*/ 3717 h 152223"/>
                <a:gd name="connsiteX1" fmla="*/ 14298 w 28785"/>
                <a:gd name="connsiteY1" fmla="*/ 0 h 152223"/>
                <a:gd name="connsiteX2" fmla="*/ 24782 w 28785"/>
                <a:gd name="connsiteY2" fmla="*/ 3717 h 152223"/>
                <a:gd name="connsiteX3" fmla="*/ 28786 w 28785"/>
                <a:gd name="connsiteY3" fmla="*/ 13154 h 152223"/>
                <a:gd name="connsiteX4" fmla="*/ 24782 w 28785"/>
                <a:gd name="connsiteY4" fmla="*/ 22304 h 152223"/>
                <a:gd name="connsiteX5" fmla="*/ 14298 w 28785"/>
                <a:gd name="connsiteY5" fmla="*/ 25831 h 152223"/>
                <a:gd name="connsiteX6" fmla="*/ 3908 w 28785"/>
                <a:gd name="connsiteY6" fmla="*/ 22304 h 152223"/>
                <a:gd name="connsiteX7" fmla="*/ 0 w 28785"/>
                <a:gd name="connsiteY7" fmla="*/ 13154 h 152223"/>
                <a:gd name="connsiteX8" fmla="*/ 3908 w 28785"/>
                <a:gd name="connsiteY8" fmla="*/ 3717 h 152223"/>
                <a:gd name="connsiteX9" fmla="*/ 25450 w 28785"/>
                <a:gd name="connsiteY9" fmla="*/ 44418 h 152223"/>
                <a:gd name="connsiteX10" fmla="*/ 25450 w 28785"/>
                <a:gd name="connsiteY10" fmla="*/ 152223 h 152223"/>
                <a:gd name="connsiteX11" fmla="*/ 3146 w 28785"/>
                <a:gd name="connsiteY11" fmla="*/ 152223 h 152223"/>
                <a:gd name="connsiteX12" fmla="*/ 3146 w 28785"/>
                <a:gd name="connsiteY12" fmla="*/ 44418 h 152223"/>
                <a:gd name="connsiteX13" fmla="*/ 25450 w 28785"/>
                <a:gd name="connsiteY13" fmla="*/ 44418 h 15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785" h="152223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5" name="Forme libre : forme 64">
              <a:extLst>
                <a:ext uri="{FF2B5EF4-FFF2-40B4-BE49-F238E27FC236}">
                  <a16:creationId xmlns:a16="http://schemas.microsoft.com/office/drawing/2014/main" id="{661B36E2-4FAB-AD83-7C70-B8E319E01F6A}"/>
                </a:ext>
              </a:extLst>
            </p:cNvPr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>
                <a:gd name="connsiteX0" fmla="*/ 83021 w 109614"/>
                <a:gd name="connsiteY0" fmla="*/ 6672 h 110569"/>
                <a:gd name="connsiteX1" fmla="*/ 102561 w 109614"/>
                <a:gd name="connsiteY1" fmla="*/ 25831 h 110569"/>
                <a:gd name="connsiteX2" fmla="*/ 109614 w 109614"/>
                <a:gd name="connsiteY2" fmla="*/ 55189 h 110569"/>
                <a:gd name="connsiteX3" fmla="*/ 102561 w 109614"/>
                <a:gd name="connsiteY3" fmla="*/ 84738 h 110569"/>
                <a:gd name="connsiteX4" fmla="*/ 83021 w 109614"/>
                <a:gd name="connsiteY4" fmla="*/ 103897 h 110569"/>
                <a:gd name="connsiteX5" fmla="*/ 54807 w 109614"/>
                <a:gd name="connsiteY5" fmla="*/ 110569 h 110569"/>
                <a:gd name="connsiteX6" fmla="*/ 26689 w 109614"/>
                <a:gd name="connsiteY6" fmla="*/ 103897 h 110569"/>
                <a:gd name="connsiteX7" fmla="*/ 7149 w 109614"/>
                <a:gd name="connsiteY7" fmla="*/ 84643 h 110569"/>
                <a:gd name="connsiteX8" fmla="*/ 0 w 109614"/>
                <a:gd name="connsiteY8" fmla="*/ 55189 h 110569"/>
                <a:gd name="connsiteX9" fmla="*/ 7149 w 109614"/>
                <a:gd name="connsiteY9" fmla="*/ 25831 h 110569"/>
                <a:gd name="connsiteX10" fmla="*/ 26689 w 109614"/>
                <a:gd name="connsiteY10" fmla="*/ 6672 h 110569"/>
                <a:gd name="connsiteX11" fmla="*/ 54807 w 109614"/>
                <a:gd name="connsiteY11" fmla="*/ 0 h 110569"/>
                <a:gd name="connsiteX12" fmla="*/ 83021 w 109614"/>
                <a:gd name="connsiteY12" fmla="*/ 6672 h 110569"/>
                <a:gd name="connsiteX13" fmla="*/ 38985 w 109614"/>
                <a:gd name="connsiteY13" fmla="*/ 23353 h 110569"/>
                <a:gd name="connsiteX14" fmla="*/ 27356 w 109614"/>
                <a:gd name="connsiteY14" fmla="*/ 35363 h 110569"/>
                <a:gd name="connsiteX15" fmla="*/ 22971 w 109614"/>
                <a:gd name="connsiteY15" fmla="*/ 55189 h 110569"/>
                <a:gd name="connsiteX16" fmla="*/ 27356 w 109614"/>
                <a:gd name="connsiteY16" fmla="*/ 75111 h 110569"/>
                <a:gd name="connsiteX17" fmla="*/ 38985 w 109614"/>
                <a:gd name="connsiteY17" fmla="*/ 87026 h 110569"/>
                <a:gd name="connsiteX18" fmla="*/ 54807 w 109614"/>
                <a:gd name="connsiteY18" fmla="*/ 90934 h 110569"/>
                <a:gd name="connsiteX19" fmla="*/ 70630 w 109614"/>
                <a:gd name="connsiteY19" fmla="*/ 87026 h 110569"/>
                <a:gd name="connsiteX20" fmla="*/ 82258 w 109614"/>
                <a:gd name="connsiteY20" fmla="*/ 75111 h 110569"/>
                <a:gd name="connsiteX21" fmla="*/ 86643 w 109614"/>
                <a:gd name="connsiteY21" fmla="*/ 55189 h 110569"/>
                <a:gd name="connsiteX22" fmla="*/ 82258 w 109614"/>
                <a:gd name="connsiteY22" fmla="*/ 35363 h 110569"/>
                <a:gd name="connsiteX23" fmla="*/ 70630 w 109614"/>
                <a:gd name="connsiteY23" fmla="*/ 23353 h 110569"/>
                <a:gd name="connsiteX24" fmla="*/ 54807 w 109614"/>
                <a:gd name="connsiteY24" fmla="*/ 19445 h 110569"/>
                <a:gd name="connsiteX25" fmla="*/ 38985 w 109614"/>
                <a:gd name="connsiteY25" fmla="*/ 23353 h 11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9614" h="110569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6" name="Forme libre : forme 65">
              <a:extLst>
                <a:ext uri="{FF2B5EF4-FFF2-40B4-BE49-F238E27FC236}">
                  <a16:creationId xmlns:a16="http://schemas.microsoft.com/office/drawing/2014/main" id="{CEE29C28-DB95-6B98-A28C-2AD7957A8CFB}"/>
                </a:ext>
              </a:extLst>
            </p:cNvPr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>
                <a:gd name="connsiteX0" fmla="*/ 101894 w 101893"/>
                <a:gd name="connsiteY0" fmla="*/ 0 h 109425"/>
                <a:gd name="connsiteX1" fmla="*/ 101894 w 101893"/>
                <a:gd name="connsiteY1" fmla="*/ 107805 h 109425"/>
                <a:gd name="connsiteX2" fmla="*/ 79399 w 101893"/>
                <a:gd name="connsiteY2" fmla="*/ 107805 h 109425"/>
                <a:gd name="connsiteX3" fmla="*/ 79399 w 101893"/>
                <a:gd name="connsiteY3" fmla="*/ 84356 h 109425"/>
                <a:gd name="connsiteX4" fmla="*/ 65101 w 101893"/>
                <a:gd name="connsiteY4" fmla="*/ 102848 h 109425"/>
                <a:gd name="connsiteX5" fmla="*/ 41463 w 101893"/>
                <a:gd name="connsiteY5" fmla="*/ 109425 h 109425"/>
                <a:gd name="connsiteX6" fmla="*/ 11343 w 101893"/>
                <a:gd name="connsiteY6" fmla="*/ 97320 h 109425"/>
                <a:gd name="connsiteX7" fmla="*/ 0 w 101893"/>
                <a:gd name="connsiteY7" fmla="*/ 62719 h 109425"/>
                <a:gd name="connsiteX8" fmla="*/ 0 w 101893"/>
                <a:gd name="connsiteY8" fmla="*/ 95 h 109425"/>
                <a:gd name="connsiteX9" fmla="*/ 22304 w 101893"/>
                <a:gd name="connsiteY9" fmla="*/ 95 h 109425"/>
                <a:gd name="connsiteX10" fmla="*/ 22304 w 101893"/>
                <a:gd name="connsiteY10" fmla="*/ 60336 h 109425"/>
                <a:gd name="connsiteX11" fmla="*/ 29739 w 101893"/>
                <a:gd name="connsiteY11" fmla="*/ 82927 h 109425"/>
                <a:gd name="connsiteX12" fmla="*/ 50041 w 101893"/>
                <a:gd name="connsiteY12" fmla="*/ 90838 h 109425"/>
                <a:gd name="connsiteX13" fmla="*/ 71392 w 101893"/>
                <a:gd name="connsiteY13" fmla="*/ 82260 h 109425"/>
                <a:gd name="connsiteX14" fmla="*/ 79399 w 101893"/>
                <a:gd name="connsiteY14" fmla="*/ 57191 h 109425"/>
                <a:gd name="connsiteX15" fmla="*/ 79399 w 101893"/>
                <a:gd name="connsiteY15" fmla="*/ 0 h 109425"/>
                <a:gd name="connsiteX16" fmla="*/ 101894 w 101893"/>
                <a:gd name="connsiteY16" fmla="*/ 0 h 1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893" h="109425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  <p:sp>
          <p:nvSpPr>
            <p:cNvPr id="37" name="Forme libre : forme 66">
              <a:extLst>
                <a:ext uri="{FF2B5EF4-FFF2-40B4-BE49-F238E27FC236}">
                  <a16:creationId xmlns:a16="http://schemas.microsoft.com/office/drawing/2014/main" id="{69D62F43-08D0-FE8F-51DB-09DA0BBEA69C}"/>
                </a:ext>
              </a:extLst>
            </p:cNvPr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>
                <a:gd name="connsiteX0" fmla="*/ 70534 w 85594"/>
                <a:gd name="connsiteY0" fmla="*/ 9532 h 110378"/>
                <a:gd name="connsiteX1" fmla="*/ 84546 w 85594"/>
                <a:gd name="connsiteY1" fmla="*/ 35458 h 110378"/>
                <a:gd name="connsiteX2" fmla="*/ 63386 w 85594"/>
                <a:gd name="connsiteY2" fmla="*/ 35458 h 110378"/>
                <a:gd name="connsiteX3" fmla="*/ 55856 w 85594"/>
                <a:gd name="connsiteY3" fmla="*/ 21256 h 110378"/>
                <a:gd name="connsiteX4" fmla="*/ 39556 w 85594"/>
                <a:gd name="connsiteY4" fmla="*/ 15918 h 110378"/>
                <a:gd name="connsiteX5" fmla="*/ 26498 w 85594"/>
                <a:gd name="connsiteY5" fmla="*/ 19921 h 110378"/>
                <a:gd name="connsiteX6" fmla="*/ 21923 w 85594"/>
                <a:gd name="connsiteY6" fmla="*/ 30788 h 110378"/>
                <a:gd name="connsiteX7" fmla="*/ 25259 w 85594"/>
                <a:gd name="connsiteY7" fmla="*/ 38985 h 110378"/>
                <a:gd name="connsiteX8" fmla="*/ 33551 w 85594"/>
                <a:gd name="connsiteY8" fmla="*/ 43846 h 110378"/>
                <a:gd name="connsiteX9" fmla="*/ 47754 w 85594"/>
                <a:gd name="connsiteY9" fmla="*/ 47754 h 110378"/>
                <a:gd name="connsiteX10" fmla="*/ 67389 w 85594"/>
                <a:gd name="connsiteY10" fmla="*/ 53378 h 110378"/>
                <a:gd name="connsiteX11" fmla="*/ 80257 w 85594"/>
                <a:gd name="connsiteY11" fmla="*/ 62719 h 110378"/>
                <a:gd name="connsiteX12" fmla="*/ 85595 w 85594"/>
                <a:gd name="connsiteY12" fmla="*/ 80067 h 110378"/>
                <a:gd name="connsiteX13" fmla="*/ 75300 w 85594"/>
                <a:gd name="connsiteY13" fmla="*/ 101990 h 110378"/>
                <a:gd name="connsiteX14" fmla="*/ 47563 w 85594"/>
                <a:gd name="connsiteY14" fmla="*/ 110378 h 110378"/>
                <a:gd name="connsiteX15" fmla="*/ 14965 w 85594"/>
                <a:gd name="connsiteY15" fmla="*/ 100942 h 110378"/>
                <a:gd name="connsiteX16" fmla="*/ 0 w 85594"/>
                <a:gd name="connsiteY16" fmla="*/ 74729 h 110378"/>
                <a:gd name="connsiteX17" fmla="*/ 21732 w 85594"/>
                <a:gd name="connsiteY17" fmla="*/ 74729 h 110378"/>
                <a:gd name="connsiteX18" fmla="*/ 29548 w 85594"/>
                <a:gd name="connsiteY18" fmla="*/ 89027 h 110378"/>
                <a:gd name="connsiteX19" fmla="*/ 47563 w 85594"/>
                <a:gd name="connsiteY19" fmla="*/ 94460 h 110378"/>
                <a:gd name="connsiteX20" fmla="*/ 60145 w 85594"/>
                <a:gd name="connsiteY20" fmla="*/ 90266 h 110378"/>
                <a:gd name="connsiteX21" fmla="*/ 64720 w 85594"/>
                <a:gd name="connsiteY21" fmla="*/ 79591 h 110378"/>
                <a:gd name="connsiteX22" fmla="*/ 61194 w 85594"/>
                <a:gd name="connsiteY22" fmla="*/ 70631 h 110378"/>
                <a:gd name="connsiteX23" fmla="*/ 52424 w 85594"/>
                <a:gd name="connsiteY23" fmla="*/ 65484 h 110378"/>
                <a:gd name="connsiteX24" fmla="*/ 37936 w 85594"/>
                <a:gd name="connsiteY24" fmla="*/ 61671 h 110378"/>
                <a:gd name="connsiteX25" fmla="*/ 18873 w 85594"/>
                <a:gd name="connsiteY25" fmla="*/ 56238 h 110378"/>
                <a:gd name="connsiteX26" fmla="*/ 6386 w 85594"/>
                <a:gd name="connsiteY26" fmla="*/ 47373 h 110378"/>
                <a:gd name="connsiteX27" fmla="*/ 1239 w 85594"/>
                <a:gd name="connsiteY27" fmla="*/ 30692 h 110378"/>
                <a:gd name="connsiteX28" fmla="*/ 11533 w 85594"/>
                <a:gd name="connsiteY28" fmla="*/ 8483 h 110378"/>
                <a:gd name="connsiteX29" fmla="*/ 40033 w 85594"/>
                <a:gd name="connsiteY29" fmla="*/ 0 h 110378"/>
                <a:gd name="connsiteX30" fmla="*/ 70439 w 85594"/>
                <a:gd name="connsiteY30" fmla="*/ 9722 h 1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594" h="110378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1092"/>
            </a:p>
          </p:txBody>
        </p:sp>
      </p:grpSp>
    </p:spTree>
    <p:extLst>
      <p:ext uri="{BB962C8B-B14F-4D97-AF65-F5344CB8AC3E}">
        <p14:creationId xmlns:p14="http://schemas.microsoft.com/office/powerpoint/2010/main" val="530851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42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059E-1BB1-C858-FB42-BADB75C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077E8-EDB2-D59D-6FF8-1910D573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ED50E-130C-139C-6D9B-8C463ABC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D66B9-617B-F8F8-985A-CEC052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CDE19-550D-D293-2446-B075A49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4637-253D-D962-A5D4-159FE0F7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028B3-039D-4FA6-2BC2-579F7B6D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05B89-B7FC-102B-6F75-CEACEA44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C6929-3E8B-AAF4-F163-E1CAE5EB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88D88-22E4-3C59-56D6-D8073B7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49D9A-852A-9B23-9A59-F2B71241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287CC-36C1-0DD5-1067-E32C2C340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8E44F-DD3D-8D13-ABF4-BCDCCC81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1CB058-7A82-EA7C-949B-332216D4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92FAF-6408-B978-0346-5C797B4B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A7978-1232-31C4-6971-FAF9A9F9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1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BF37-25BD-1EB3-A13E-BD3AAFF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A828D-F2D5-0080-47A1-9D881C95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77577-2314-D288-A8F9-00D2D73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E341BB-8D1F-06E6-D309-7BA8AF89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E62572-C112-CFB5-30F7-F4311EC0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536984-3AA2-17AE-B033-BA6C305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8F1017-0D99-A441-1767-3F746F1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8B9C5E-F8DF-667C-780C-746AE5B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622B-0F21-1881-2903-633B0588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F3DEC-CB8C-304B-5B9C-64EEFDE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61015-439A-6635-9212-B91FC9A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4C3495-65E4-AB3A-3FB2-1406099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882B0-0FBA-8C72-1B0F-ED3EF4E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9B9872-DC19-258E-7C26-58CF1B13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E3B36-F4E3-DA4F-901C-2244922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7CA4-04AA-FC8E-8355-B08E95D4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1748F-33DE-6F67-2466-3F90BD7D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4AFFF-F11C-2280-A991-753C2A0A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E2824-525B-CDF0-DFD8-3135FF95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F2904-D2E2-0389-102B-7CD55BB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386DF-E6BF-19EF-436B-AA0C339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91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3E45-E662-3AF4-97CD-7D183C5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BA016F-D83B-C3B0-414F-A4003E04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DD5E1-ACC2-18F8-0C69-AD088848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3793A-37FD-C3BA-7170-1F0EAFC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BAFD8-6912-3989-3045-65ABD6BC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14C59-B128-43FD-6122-E16E5B0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3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3A95FB-9704-71E5-26C2-63EB58A3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E913D-40EF-01B8-63CA-1BD3B125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B9F58-2060-F63B-33B7-0D643C24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6E89B-1905-41F5-9C7C-F0702382AFB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E7585-6E04-9CEA-5132-B3C2068C5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5D729-D8E6-7B1C-214C-7461EBEE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"/>
          <p:cNvGrpSpPr/>
          <p:nvPr/>
        </p:nvGrpSpPr>
        <p:grpSpPr>
          <a:xfrm>
            <a:off x="308828" y="97500"/>
            <a:ext cx="11546405" cy="6297000"/>
            <a:chOff x="231621" y="73125"/>
            <a:chExt cx="8659804" cy="4722750"/>
          </a:xfrm>
        </p:grpSpPr>
        <p:grpSp>
          <p:nvGrpSpPr>
            <p:cNvPr id="55" name="Google Shape;55;p2"/>
            <p:cNvGrpSpPr/>
            <p:nvPr/>
          </p:nvGrpSpPr>
          <p:grpSpPr>
            <a:xfrm>
              <a:off x="231621" y="73125"/>
              <a:ext cx="8659804" cy="4722750"/>
              <a:chOff x="231621" y="73125"/>
              <a:chExt cx="8659804" cy="4722750"/>
            </a:xfrm>
          </p:grpSpPr>
          <p:grpSp>
            <p:nvGrpSpPr>
              <p:cNvPr id="56" name="Google Shape;56;p2"/>
              <p:cNvGrpSpPr/>
              <p:nvPr/>
            </p:nvGrpSpPr>
            <p:grpSpPr>
              <a:xfrm>
                <a:off x="231621" y="73125"/>
                <a:ext cx="8659804" cy="4722750"/>
                <a:chOff x="231621" y="73125"/>
                <a:chExt cx="8659804" cy="4722750"/>
              </a:xfrm>
            </p:grpSpPr>
            <p:grpSp>
              <p:nvGrpSpPr>
                <p:cNvPr id="57" name="Google Shape;57;p2"/>
                <p:cNvGrpSpPr/>
                <p:nvPr/>
              </p:nvGrpSpPr>
              <p:grpSpPr>
                <a:xfrm>
                  <a:off x="231621" y="73125"/>
                  <a:ext cx="8659804" cy="4722750"/>
                  <a:chOff x="231621" y="73125"/>
                  <a:chExt cx="8659804" cy="4722750"/>
                </a:xfrm>
              </p:grpSpPr>
              <p:pic>
                <p:nvPicPr>
                  <p:cNvPr id="58" name="Google Shape;58;p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247350" y="73125"/>
                    <a:ext cx="1120224" cy="1120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9" name="Google Shape;59;p2"/>
                  <p:cNvSpPr txBox="1"/>
                  <p:nvPr/>
                </p:nvSpPr>
                <p:spPr>
                  <a:xfrm>
                    <a:off x="1741656" y="335504"/>
                    <a:ext cx="5660700" cy="4616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33" tIns="91433" rIns="91433" bIns="91433" anchor="t" anchorCtr="0">
                    <a:spAutoFit/>
                  </a:bodyPr>
                  <a:lstStyle/>
                  <a:p>
                    <a:pPr algn="ctr">
                      <a:buClr>
                        <a:schemeClr val="dk1"/>
                      </a:buClr>
                      <a:buSzPts val="2400"/>
                    </a:pPr>
                    <a:r>
                      <a:rPr lang="fr" sz="28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Merci à tous nos sponsors !</a:t>
                    </a:r>
                    <a:endParaRPr sz="1467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60" name="Google Shape;60;p2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247350" y="1294100"/>
                    <a:ext cx="1412100" cy="1120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" name="Google Shape;61;p2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1702325" y="1210600"/>
                    <a:ext cx="1357050" cy="1357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Google Shape;62;p2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4612428" y="1589467"/>
                    <a:ext cx="1314175" cy="630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Google Shape;63;p2"/>
                  <p:cNvPicPr preferRelativeResize="0"/>
                  <p:nvPr/>
                </p:nvPicPr>
                <p:blipFill>
                  <a:blip r:embed="rId7">
                    <a:alphaModFix/>
                  </a:blip>
                  <a:stretch>
                    <a:fillRect/>
                  </a:stretch>
                </p:blipFill>
                <p:spPr>
                  <a:xfrm>
                    <a:off x="5965935" y="1589475"/>
                    <a:ext cx="1536973" cy="5125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4" name="Google Shape;64;p2"/>
                  <p:cNvPicPr preferRelativeResize="0"/>
                  <p:nvPr/>
                </p:nvPicPr>
                <p:blipFill>
                  <a:blip r:embed="rId8">
                    <a:alphaModFix/>
                  </a:blip>
                  <a:stretch>
                    <a:fillRect/>
                  </a:stretch>
                </p:blipFill>
                <p:spPr>
                  <a:xfrm>
                    <a:off x="7534369" y="1757741"/>
                    <a:ext cx="1357050" cy="3093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5" name="Google Shape;65;p2"/>
                  <p:cNvPicPr preferRelativeResize="0"/>
                  <p:nvPr/>
                </p:nvPicPr>
                <p:blipFill>
                  <a:blip r:embed="rId9">
                    <a:alphaModFix/>
                  </a:blip>
                  <a:stretch>
                    <a:fillRect/>
                  </a:stretch>
                </p:blipFill>
                <p:spPr>
                  <a:xfrm>
                    <a:off x="231621" y="2808942"/>
                    <a:ext cx="1357050" cy="4939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6" name="Google Shape;66;p2"/>
                  <p:cNvPicPr preferRelativeResize="0"/>
                  <p:nvPr/>
                </p:nvPicPr>
                <p:blipFill>
                  <a:blip r:embed="rId10">
                    <a:alphaModFix/>
                  </a:blip>
                  <a:stretch>
                    <a:fillRect/>
                  </a:stretch>
                </p:blipFill>
                <p:spPr>
                  <a:xfrm>
                    <a:off x="1675179" y="2923675"/>
                    <a:ext cx="1412099" cy="2396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2"/>
                  <p:cNvPicPr preferRelativeResize="0"/>
                  <p:nvPr/>
                </p:nvPicPr>
                <p:blipFill>
                  <a:blip r:embed="rId11">
                    <a:alphaModFix/>
                  </a:blip>
                  <a:stretch>
                    <a:fillRect/>
                  </a:stretch>
                </p:blipFill>
                <p:spPr>
                  <a:xfrm>
                    <a:off x="3131069" y="2790838"/>
                    <a:ext cx="1412100" cy="5301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2"/>
                  <p:cNvPicPr preferRelativeResize="0"/>
                  <p:nvPr/>
                </p:nvPicPr>
                <p:blipFill>
                  <a:blip r:embed="rId12">
                    <a:alphaModFix/>
                  </a:blip>
                  <a:stretch>
                    <a:fillRect/>
                  </a:stretch>
                </p:blipFill>
                <p:spPr>
                  <a:xfrm>
                    <a:off x="4586969" y="2856621"/>
                    <a:ext cx="1357049" cy="3986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9" name="Google Shape;69;p2"/>
                  <p:cNvPicPr preferRelativeResize="0"/>
                  <p:nvPr/>
                </p:nvPicPr>
                <p:blipFill>
                  <a:blip r:embed="rId13">
                    <a:alphaModFix/>
                  </a:blip>
                  <a:stretch>
                    <a:fillRect/>
                  </a:stretch>
                </p:blipFill>
                <p:spPr>
                  <a:xfrm>
                    <a:off x="7534375" y="2910137"/>
                    <a:ext cx="1357050" cy="2487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0" name="Google Shape;70;p2"/>
                  <p:cNvPicPr preferRelativeResize="0"/>
                  <p:nvPr/>
                </p:nvPicPr>
                <p:blipFill>
                  <a:blip r:embed="rId14">
                    <a:alphaModFix/>
                  </a:blip>
                  <a:stretch>
                    <a:fillRect/>
                  </a:stretch>
                </p:blipFill>
                <p:spPr>
                  <a:xfrm>
                    <a:off x="6032696" y="2600385"/>
                    <a:ext cx="1428750" cy="895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1" name="Google Shape;71;p2"/>
                  <p:cNvPicPr preferRelativeResize="0"/>
                  <p:nvPr/>
                </p:nvPicPr>
                <p:blipFill>
                  <a:blip r:embed="rId15">
                    <a:alphaModFix/>
                  </a:blip>
                  <a:stretch>
                    <a:fillRect/>
                  </a:stretch>
                </p:blipFill>
                <p:spPr>
                  <a:xfrm>
                    <a:off x="1768817" y="3809475"/>
                    <a:ext cx="1243358" cy="98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2" name="Google Shape;72;p2"/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3091750" y="3667760"/>
                    <a:ext cx="1412100" cy="11202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73" name="Google Shape;73;p2"/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3242525" y="1289475"/>
                  <a:ext cx="1208875" cy="12088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74" name="Google Shape;74;p2"/>
              <p:cNvPicPr preferRelativeResize="0"/>
              <p:nvPr/>
            </p:nvPicPr>
            <p:blipFill>
              <a:blip r:embed="rId18">
                <a:alphaModFix/>
              </a:blip>
              <a:stretch>
                <a:fillRect/>
              </a:stretch>
            </p:blipFill>
            <p:spPr>
              <a:xfrm>
                <a:off x="4572000" y="4026604"/>
                <a:ext cx="1414548" cy="424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5" name="Google Shape;75;p2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6024600" y="3735715"/>
              <a:ext cx="1449350" cy="983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BFD65534-6A76-9692-E71F-1F3B7B945A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CE1A01B-EE82-F0E5-0916-4DDCDCFC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674" y="351856"/>
            <a:ext cx="5778359" cy="368877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5400" dirty="0"/>
              <a:t>D’Officier de l’Armée de Terre à développeur : RETEX d’une autiste en quête d’inclusion.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629ED-29E6-A608-6727-506275CDF09A}"/>
              </a:ext>
            </a:extLst>
          </p:cNvPr>
          <p:cNvSpPr/>
          <p:nvPr/>
        </p:nvSpPr>
        <p:spPr>
          <a:xfrm>
            <a:off x="1150374" y="6056671"/>
            <a:ext cx="127820" cy="2753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Google Shape;1235;p1">
            <a:extLst>
              <a:ext uri="{FF2B5EF4-FFF2-40B4-BE49-F238E27FC236}">
                <a16:creationId xmlns:a16="http://schemas.microsoft.com/office/drawing/2014/main" id="{777159FC-2244-1D1D-5275-D3B0F03DC516}"/>
              </a:ext>
            </a:extLst>
          </p:cNvPr>
          <p:cNvSpPr txBox="1">
            <a:spLocks/>
          </p:cNvSpPr>
          <p:nvPr/>
        </p:nvSpPr>
        <p:spPr>
          <a:xfrm>
            <a:off x="932905" y="5713378"/>
            <a:ext cx="5932532" cy="82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cs typeface="Poppins Light"/>
              </a:rPr>
              <a:t>Véronique SERMAGE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v.sermage@groupeonepoint.com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</a:pPr>
            <a:endParaRPr lang="fr-FR" sz="2000" dirty="0">
              <a:solidFill>
                <a:srgbClr val="00A5E5"/>
              </a:solidFill>
              <a:latin typeface="Poppins Light"/>
              <a:cs typeface="Poppins Light"/>
            </a:endParaRPr>
          </a:p>
        </p:txBody>
      </p:sp>
      <p:pic>
        <p:nvPicPr>
          <p:cNvPr id="10" name="Image 9" descr="Une image contenant motif, Symétrie, Graphique, carré&#10;&#10;Description générée automatiquement">
            <a:extLst>
              <a:ext uri="{FF2B5EF4-FFF2-40B4-BE49-F238E27FC236}">
                <a16:creationId xmlns:a16="http://schemas.microsoft.com/office/drawing/2014/main" id="{94D6AAF5-2376-12E0-6891-BF9D5945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54" y="1419808"/>
            <a:ext cx="2431590" cy="231400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4C966482-02C4-913E-9AC8-DB1661610AE4}"/>
              </a:ext>
            </a:extLst>
          </p:cNvPr>
          <p:cNvSpPr txBox="1"/>
          <p:nvPr/>
        </p:nvSpPr>
        <p:spPr>
          <a:xfrm>
            <a:off x="9863177" y="89879"/>
            <a:ext cx="2088345" cy="1240049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Vous avez besoin d’un </a:t>
            </a:r>
            <a:r>
              <a:rPr lang="fr-FR" sz="20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support écrit </a:t>
            </a: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? C’est par ici :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F9A9A79-DB4D-FF2C-840A-CEC09C05F675}"/>
              </a:ext>
            </a:extLst>
          </p:cNvPr>
          <p:cNvSpPr txBox="1"/>
          <p:nvPr/>
        </p:nvSpPr>
        <p:spPr>
          <a:xfrm>
            <a:off x="6858683" y="3383028"/>
            <a:ext cx="1987357" cy="9322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Vos </a:t>
            </a:r>
            <a:r>
              <a:rPr lang="fr-FR" sz="2000" b="1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feedbacks</a:t>
            </a:r>
            <a:r>
              <a:rPr lang="fr-FR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 m’aident à m’améliorer</a:t>
            </a:r>
          </a:p>
        </p:txBody>
      </p:sp>
    </p:spTree>
    <p:extLst>
      <p:ext uri="{BB962C8B-B14F-4D97-AF65-F5344CB8AC3E}">
        <p14:creationId xmlns:p14="http://schemas.microsoft.com/office/powerpoint/2010/main" val="1445852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</Words>
  <Application>Microsoft Office PowerPoint</Application>
  <PresentationFormat>Grand écran</PresentationFormat>
  <Paragraphs>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Poppins Light</vt:lpstr>
      <vt:lpstr>Thème Office</vt:lpstr>
      <vt:lpstr>Présentation PowerPoint</vt:lpstr>
      <vt:lpstr>D’Officier de l’Armée de Terre à développeur : RETEX d’une autiste en quête d’inclusion.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SERMAGE</dc:creator>
  <cp:lastModifiedBy>Veronique SERMAGE</cp:lastModifiedBy>
  <cp:revision>6</cp:revision>
  <dcterms:created xsi:type="dcterms:W3CDTF">2024-10-03T13:13:04Z</dcterms:created>
  <dcterms:modified xsi:type="dcterms:W3CDTF">2024-10-24T08:24:20Z</dcterms:modified>
</cp:coreProperties>
</file>