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3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9D8EC-1FDA-4AD5-B2D7-C5A4F8CD16A9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565DC-DBDD-4935-82A4-8DEAD59C6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5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82C5C-DCC2-B45C-852E-BDEC1F49A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DDFDDC-D699-AD9D-3078-76F179589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D6C5EB-11AE-A72B-EB8E-E4ADF59A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C0A841-F7AD-9790-BD3F-A48F4A81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70F9C7-DAD4-652E-65AF-EF232DD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45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ACFDF-B767-84CC-77A5-7E8B08E1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C5A601-1819-7C89-9389-DB19EAB65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321E81-A0F9-0402-B8DF-D6E934F2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50F9AC-3410-35A5-74EF-E16855E0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7F189D-3339-F273-8207-E8207ADE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81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C8EF38-BD93-FEFD-BC47-6B31E1381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A6C828-5C8E-0AF2-B68F-AB54CE9DC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3E72FA-99AB-2C76-541A-6CCBE7D0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92B695-DE6F-547A-CA7D-1877E4C8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641C16-2473-4D90-4723-2783F429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870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age de garde_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9D030CD-46F8-BC14-F7C7-90C949AAA3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1" y="3171817"/>
            <a:ext cx="5333999" cy="155243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Description de la présentation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00D094-9E8F-DDC9-4F91-0C0CE153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5902" y="60130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FR" sz="1200" smtClean="0">
                <a:solidFill>
                  <a:schemeClr val="tx2"/>
                </a:solidFill>
                <a:cs typeface="Poppins Light" panose="00000400000000000000" pitchFamily="2" charset="0"/>
              </a:defRPr>
            </a:lvl1pPr>
          </a:lstStyle>
          <a:p>
            <a:fld id="{F8934154-114D-A546-9AB3-823C53C15F7B}" type="datetime1">
              <a:rPr lang="fr-FR" smtClean="0"/>
              <a:t>24/10/2024</a:t>
            </a:fld>
            <a:endParaRPr lang="fr-US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97B924F-D85E-2D6E-E661-31D7D9F47C9B}"/>
              </a:ext>
            </a:extLst>
          </p:cNvPr>
          <p:cNvCxnSpPr/>
          <p:nvPr userDrawn="1"/>
        </p:nvCxnSpPr>
        <p:spPr>
          <a:xfrm>
            <a:off x="793287" y="0"/>
            <a:ext cx="0" cy="68546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pour une image  69">
            <a:extLst>
              <a:ext uri="{FF2B5EF4-FFF2-40B4-BE49-F238E27FC236}">
                <a16:creationId xmlns:a16="http://schemas.microsoft.com/office/drawing/2014/main" id="{A272E9EC-E735-FF12-0BAE-C767286C0D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15117" y="-1"/>
            <a:ext cx="7576884" cy="6886446"/>
          </a:xfrm>
          <a:custGeom>
            <a:avLst/>
            <a:gdLst>
              <a:gd name="connsiteX0" fmla="*/ 6443473 w 12435371"/>
              <a:gd name="connsiteY0" fmla="*/ 9866103 h 11303001"/>
              <a:gd name="connsiteX1" fmla="*/ 6648987 w 12435371"/>
              <a:gd name="connsiteY1" fmla="*/ 9876479 h 11303001"/>
              <a:gd name="connsiteX2" fmla="*/ 8562603 w 12435371"/>
              <a:gd name="connsiteY2" fmla="*/ 11194758 h 11303001"/>
              <a:gd name="connsiteX3" fmla="*/ 8598366 w 12435371"/>
              <a:gd name="connsiteY3" fmla="*/ 11274528 h 11303001"/>
              <a:gd name="connsiteX4" fmla="*/ 6443473 w 12435371"/>
              <a:gd name="connsiteY4" fmla="*/ 11274528 h 11303001"/>
              <a:gd name="connsiteX5" fmla="*/ 6443473 w 12435371"/>
              <a:gd name="connsiteY5" fmla="*/ 5723600 h 11303001"/>
              <a:gd name="connsiteX6" fmla="*/ 6443473 w 12435371"/>
              <a:gd name="connsiteY6" fmla="*/ 9863572 h 11303001"/>
              <a:gd name="connsiteX7" fmla="*/ 6237959 w 12435371"/>
              <a:gd name="connsiteY7" fmla="*/ 9873949 h 11303001"/>
              <a:gd name="connsiteX8" fmla="*/ 4324343 w 12435371"/>
              <a:gd name="connsiteY8" fmla="*/ 11192227 h 11303001"/>
              <a:gd name="connsiteX9" fmla="*/ 4274679 w 12435371"/>
              <a:gd name="connsiteY9" fmla="*/ 11303001 h 11303001"/>
              <a:gd name="connsiteX10" fmla="*/ 0 w 12435371"/>
              <a:gd name="connsiteY10" fmla="*/ 11303001 h 11303001"/>
              <a:gd name="connsiteX11" fmla="*/ 52599 w 12435371"/>
              <a:gd name="connsiteY11" fmla="*/ 10998818 h 11303001"/>
              <a:gd name="connsiteX12" fmla="*/ 6147815 w 12435371"/>
              <a:gd name="connsiteY12" fmla="*/ 5731076 h 11303001"/>
              <a:gd name="connsiteX13" fmla="*/ 6443473 w 12435371"/>
              <a:gd name="connsiteY13" fmla="*/ 0 h 11303001"/>
              <a:gd name="connsiteX14" fmla="*/ 12435371 w 12435371"/>
              <a:gd name="connsiteY14" fmla="*/ 0 h 11303001"/>
              <a:gd name="connsiteX15" fmla="*/ 12435371 w 12435371"/>
              <a:gd name="connsiteY15" fmla="*/ 9704627 h 11303001"/>
              <a:gd name="connsiteX16" fmla="*/ 12429977 w 12435371"/>
              <a:gd name="connsiteY16" fmla="*/ 9691313 h 11303001"/>
              <a:gd name="connsiteX17" fmla="*/ 6739131 w 12435371"/>
              <a:gd name="connsiteY17" fmla="*/ 5727892 h 11303001"/>
              <a:gd name="connsiteX18" fmla="*/ 6443473 w 12435371"/>
              <a:gd name="connsiteY18" fmla="*/ 5720417 h 1130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435371" h="11303001">
                <a:moveTo>
                  <a:pt x="6443473" y="9866103"/>
                </a:moveTo>
                <a:lnTo>
                  <a:pt x="6648987" y="9876479"/>
                </a:lnTo>
                <a:cubicBezTo>
                  <a:pt x="7487570" y="9961642"/>
                  <a:pt x="8199524" y="10475151"/>
                  <a:pt x="8562603" y="11194758"/>
                </a:cubicBezTo>
                <a:lnTo>
                  <a:pt x="8598366" y="11274528"/>
                </a:lnTo>
                <a:lnTo>
                  <a:pt x="6443473" y="11274528"/>
                </a:lnTo>
                <a:close/>
                <a:moveTo>
                  <a:pt x="6443473" y="5723600"/>
                </a:moveTo>
                <a:lnTo>
                  <a:pt x="6443473" y="9863572"/>
                </a:lnTo>
                <a:lnTo>
                  <a:pt x="6237959" y="9873949"/>
                </a:lnTo>
                <a:cubicBezTo>
                  <a:pt x="5399375" y="9959111"/>
                  <a:pt x="4687421" y="10472620"/>
                  <a:pt x="4324343" y="11192227"/>
                </a:cubicBezTo>
                <a:lnTo>
                  <a:pt x="4274679" y="11303001"/>
                </a:lnTo>
                <a:lnTo>
                  <a:pt x="0" y="11303001"/>
                </a:lnTo>
                <a:lnTo>
                  <a:pt x="52599" y="10998818"/>
                </a:lnTo>
                <a:cubicBezTo>
                  <a:pt x="627375" y="8097529"/>
                  <a:pt x="3115968" y="5884761"/>
                  <a:pt x="6147815" y="5731076"/>
                </a:cubicBezTo>
                <a:close/>
                <a:moveTo>
                  <a:pt x="6443473" y="0"/>
                </a:moveTo>
                <a:lnTo>
                  <a:pt x="12435371" y="0"/>
                </a:lnTo>
                <a:lnTo>
                  <a:pt x="12435371" y="9704627"/>
                </a:lnTo>
                <a:lnTo>
                  <a:pt x="12429977" y="9691313"/>
                </a:lnTo>
                <a:cubicBezTo>
                  <a:pt x="11468623" y="7453126"/>
                  <a:pt x="9297251" y="5857565"/>
                  <a:pt x="6739131" y="5727892"/>
                </a:cubicBezTo>
                <a:lnTo>
                  <a:pt x="6443473" y="572041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fr-FR" dirty="0"/>
              <a:t>Insérer image ici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EA52919-D820-B5FD-1E29-089007F142B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1" y="1805806"/>
            <a:ext cx="6972299" cy="1328056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  <a:endParaRPr lang="en-US" dirty="0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22CC00F-F6F4-5B5B-1108-04AC1130B448}"/>
              </a:ext>
            </a:extLst>
          </p:cNvPr>
          <p:cNvGrpSpPr/>
          <p:nvPr userDrawn="1"/>
        </p:nvGrpSpPr>
        <p:grpSpPr>
          <a:xfrm>
            <a:off x="1163939" y="6162477"/>
            <a:ext cx="122197" cy="71097"/>
            <a:chOff x="1916906" y="10164763"/>
            <a:chExt cx="201498" cy="117244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78F90B1A-8401-4EE6-D6C1-CB2E7CB8E5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16906" y="10222174"/>
              <a:ext cx="191972" cy="0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167820E-6877-CCF4-C769-3CE397576847}"/>
                </a:ext>
              </a:extLst>
            </p:cNvPr>
            <p:cNvCxnSpPr/>
            <p:nvPr userDrawn="1"/>
          </p:nvCxnSpPr>
          <p:spPr>
            <a:xfrm>
              <a:off x="2055813" y="10164763"/>
              <a:ext cx="62591" cy="62591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9F8F9700-9268-7AED-E103-D16DF0DB9E7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051050" y="10219416"/>
              <a:ext cx="62591" cy="62591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538762C9-121A-7A8C-751A-D3BE23758E27}"/>
              </a:ext>
            </a:extLst>
          </p:cNvPr>
          <p:cNvGrpSpPr/>
          <p:nvPr userDrawn="1"/>
        </p:nvGrpSpPr>
        <p:grpSpPr>
          <a:xfrm>
            <a:off x="10154033" y="6030625"/>
            <a:ext cx="1666786" cy="429172"/>
            <a:chOff x="16741197" y="12092322"/>
            <a:chExt cx="2748460" cy="707737"/>
          </a:xfrm>
        </p:grpSpPr>
        <p:sp>
          <p:nvSpPr>
            <p:cNvPr id="5" name="Forme libre : forme 42">
              <a:extLst>
                <a:ext uri="{FF2B5EF4-FFF2-40B4-BE49-F238E27FC236}">
                  <a16:creationId xmlns:a16="http://schemas.microsoft.com/office/drawing/2014/main" id="{FF497CA8-9D89-E12C-56BF-83B292D6F4F5}"/>
                </a:ext>
              </a:extLst>
            </p:cNvPr>
            <p:cNvSpPr/>
            <p:nvPr/>
          </p:nvSpPr>
          <p:spPr>
            <a:xfrm>
              <a:off x="16741197" y="12156471"/>
              <a:ext cx="306824" cy="290434"/>
            </a:xfrm>
            <a:custGeom>
              <a:avLst/>
              <a:gdLst>
                <a:gd name="connsiteX0" fmla="*/ 153937 w 306824"/>
                <a:gd name="connsiteY0" fmla="*/ 0 h 290434"/>
                <a:gd name="connsiteX1" fmla="*/ 0 w 306824"/>
                <a:gd name="connsiteY1" fmla="*/ 145742 h 290434"/>
                <a:gd name="connsiteX2" fmla="*/ 152888 w 306824"/>
                <a:gd name="connsiteY2" fmla="*/ 290434 h 290434"/>
                <a:gd name="connsiteX3" fmla="*/ 306825 w 306824"/>
                <a:gd name="connsiteY3" fmla="*/ 144693 h 290434"/>
                <a:gd name="connsiteX4" fmla="*/ 153937 w 306824"/>
                <a:gd name="connsiteY4" fmla="*/ 0 h 290434"/>
                <a:gd name="connsiteX5" fmla="*/ 153937 w 306824"/>
                <a:gd name="connsiteY5" fmla="*/ 207794 h 290434"/>
                <a:gd name="connsiteX6" fmla="*/ 94936 w 306824"/>
                <a:gd name="connsiteY6" fmla="*/ 144693 h 290434"/>
                <a:gd name="connsiteX7" fmla="*/ 152888 w 306824"/>
                <a:gd name="connsiteY7" fmla="*/ 82641 h 290434"/>
                <a:gd name="connsiteX8" fmla="*/ 211889 w 306824"/>
                <a:gd name="connsiteY8" fmla="*/ 145742 h 290434"/>
                <a:gd name="connsiteX9" fmla="*/ 153937 w 306824"/>
                <a:gd name="connsiteY9" fmla="*/ 207794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824" h="290434">
                  <a:moveTo>
                    <a:pt x="153937" y="0"/>
                  </a:moveTo>
                  <a:cubicBezTo>
                    <a:pt x="64625" y="0"/>
                    <a:pt x="0" y="66723"/>
                    <a:pt x="0" y="145742"/>
                  </a:cubicBezTo>
                  <a:cubicBezTo>
                    <a:pt x="0" y="224760"/>
                    <a:pt x="64148" y="290434"/>
                    <a:pt x="152888" y="290434"/>
                  </a:cubicBezTo>
                  <a:cubicBezTo>
                    <a:pt x="241628" y="290434"/>
                    <a:pt x="306825" y="223712"/>
                    <a:pt x="306825" y="144693"/>
                  </a:cubicBezTo>
                  <a:cubicBezTo>
                    <a:pt x="306825" y="65674"/>
                    <a:pt x="242677" y="0"/>
                    <a:pt x="153937" y="0"/>
                  </a:cubicBezTo>
                  <a:moveTo>
                    <a:pt x="153937" y="207794"/>
                  </a:moveTo>
                  <a:cubicBezTo>
                    <a:pt x="119527" y="207794"/>
                    <a:pt x="94936" y="178531"/>
                    <a:pt x="94936" y="144693"/>
                  </a:cubicBezTo>
                  <a:cubicBezTo>
                    <a:pt x="94936" y="110855"/>
                    <a:pt x="117526" y="82641"/>
                    <a:pt x="152888" y="82641"/>
                  </a:cubicBezTo>
                  <a:cubicBezTo>
                    <a:pt x="188251" y="82641"/>
                    <a:pt x="211889" y="111904"/>
                    <a:pt x="211889" y="145742"/>
                  </a:cubicBezTo>
                  <a:cubicBezTo>
                    <a:pt x="211889" y="179579"/>
                    <a:pt x="189299" y="207794"/>
                    <a:pt x="153937" y="20779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6" name="Forme libre : forme 43">
              <a:extLst>
                <a:ext uri="{FF2B5EF4-FFF2-40B4-BE49-F238E27FC236}">
                  <a16:creationId xmlns:a16="http://schemas.microsoft.com/office/drawing/2014/main" id="{6146DEC7-BF52-2162-15BF-AD609C6182B5}"/>
                </a:ext>
              </a:extLst>
            </p:cNvPr>
            <p:cNvSpPr/>
            <p:nvPr/>
          </p:nvSpPr>
          <p:spPr>
            <a:xfrm>
              <a:off x="17978314" y="12156471"/>
              <a:ext cx="306824" cy="290434"/>
            </a:xfrm>
            <a:custGeom>
              <a:avLst/>
              <a:gdLst>
                <a:gd name="connsiteX0" fmla="*/ 153937 w 306824"/>
                <a:gd name="connsiteY0" fmla="*/ 0 h 290434"/>
                <a:gd name="connsiteX1" fmla="*/ 0 w 306824"/>
                <a:gd name="connsiteY1" fmla="*/ 145742 h 290434"/>
                <a:gd name="connsiteX2" fmla="*/ 152888 w 306824"/>
                <a:gd name="connsiteY2" fmla="*/ 290434 h 290434"/>
                <a:gd name="connsiteX3" fmla="*/ 306825 w 306824"/>
                <a:gd name="connsiteY3" fmla="*/ 144693 h 290434"/>
                <a:gd name="connsiteX4" fmla="*/ 153937 w 306824"/>
                <a:gd name="connsiteY4" fmla="*/ 0 h 290434"/>
                <a:gd name="connsiteX5" fmla="*/ 153937 w 306824"/>
                <a:gd name="connsiteY5" fmla="*/ 207794 h 290434"/>
                <a:gd name="connsiteX6" fmla="*/ 94936 w 306824"/>
                <a:gd name="connsiteY6" fmla="*/ 144693 h 290434"/>
                <a:gd name="connsiteX7" fmla="*/ 152888 w 306824"/>
                <a:gd name="connsiteY7" fmla="*/ 82641 h 290434"/>
                <a:gd name="connsiteX8" fmla="*/ 211889 w 306824"/>
                <a:gd name="connsiteY8" fmla="*/ 145742 h 290434"/>
                <a:gd name="connsiteX9" fmla="*/ 153937 w 306824"/>
                <a:gd name="connsiteY9" fmla="*/ 207794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824" h="290434">
                  <a:moveTo>
                    <a:pt x="153937" y="0"/>
                  </a:moveTo>
                  <a:cubicBezTo>
                    <a:pt x="64625" y="0"/>
                    <a:pt x="0" y="66723"/>
                    <a:pt x="0" y="145742"/>
                  </a:cubicBezTo>
                  <a:cubicBezTo>
                    <a:pt x="0" y="224760"/>
                    <a:pt x="64148" y="290434"/>
                    <a:pt x="152888" y="290434"/>
                  </a:cubicBezTo>
                  <a:cubicBezTo>
                    <a:pt x="241628" y="290434"/>
                    <a:pt x="306825" y="223712"/>
                    <a:pt x="306825" y="144693"/>
                  </a:cubicBezTo>
                  <a:cubicBezTo>
                    <a:pt x="306825" y="65674"/>
                    <a:pt x="242677" y="0"/>
                    <a:pt x="153937" y="0"/>
                  </a:cubicBezTo>
                  <a:moveTo>
                    <a:pt x="153937" y="207794"/>
                  </a:moveTo>
                  <a:cubicBezTo>
                    <a:pt x="119527" y="207794"/>
                    <a:pt x="94936" y="178531"/>
                    <a:pt x="94936" y="144693"/>
                  </a:cubicBezTo>
                  <a:cubicBezTo>
                    <a:pt x="94936" y="110855"/>
                    <a:pt x="117526" y="82641"/>
                    <a:pt x="152888" y="82641"/>
                  </a:cubicBezTo>
                  <a:cubicBezTo>
                    <a:pt x="188251" y="82641"/>
                    <a:pt x="211889" y="111904"/>
                    <a:pt x="211889" y="145742"/>
                  </a:cubicBezTo>
                  <a:cubicBezTo>
                    <a:pt x="211889" y="179579"/>
                    <a:pt x="189299" y="207794"/>
                    <a:pt x="153937" y="20779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7" name="Forme libre : forme 44">
              <a:extLst>
                <a:ext uri="{FF2B5EF4-FFF2-40B4-BE49-F238E27FC236}">
                  <a16:creationId xmlns:a16="http://schemas.microsoft.com/office/drawing/2014/main" id="{9E4172AB-0F84-9D20-5164-BAE0C011E958}"/>
                </a:ext>
              </a:extLst>
            </p:cNvPr>
            <p:cNvSpPr/>
            <p:nvPr/>
          </p:nvSpPr>
          <p:spPr>
            <a:xfrm>
              <a:off x="17068610" y="12156471"/>
              <a:ext cx="275084" cy="283762"/>
            </a:xfrm>
            <a:custGeom>
              <a:avLst/>
              <a:gdLst>
                <a:gd name="connsiteX0" fmla="*/ 0 w 275084"/>
                <a:gd name="connsiteY0" fmla="*/ 6196 h 283762"/>
                <a:gd name="connsiteX1" fmla="*/ 97509 w 275084"/>
                <a:gd name="connsiteY1" fmla="*/ 6196 h 283762"/>
                <a:gd name="connsiteX2" fmla="*/ 97509 w 275084"/>
                <a:gd name="connsiteY2" fmla="*/ 45181 h 283762"/>
                <a:gd name="connsiteX3" fmla="*/ 180625 w 275084"/>
                <a:gd name="connsiteY3" fmla="*/ 0 h 283762"/>
                <a:gd name="connsiteX4" fmla="*/ 275084 w 275084"/>
                <a:gd name="connsiteY4" fmla="*/ 102086 h 283762"/>
                <a:gd name="connsiteX5" fmla="*/ 275084 w 275084"/>
                <a:gd name="connsiteY5" fmla="*/ 283762 h 283762"/>
                <a:gd name="connsiteX6" fmla="*/ 177575 w 275084"/>
                <a:gd name="connsiteY6" fmla="*/ 283762 h 283762"/>
                <a:gd name="connsiteX7" fmla="*/ 177575 w 275084"/>
                <a:gd name="connsiteY7" fmla="*/ 133445 h 283762"/>
                <a:gd name="connsiteX8" fmla="*/ 138591 w 275084"/>
                <a:gd name="connsiteY8" fmla="*/ 86740 h 283762"/>
                <a:gd name="connsiteX9" fmla="*/ 97509 w 275084"/>
                <a:gd name="connsiteY9" fmla="*/ 133445 h 283762"/>
                <a:gd name="connsiteX10" fmla="*/ 97509 w 275084"/>
                <a:gd name="connsiteY10" fmla="*/ 283762 h 283762"/>
                <a:gd name="connsiteX11" fmla="*/ 0 w 275084"/>
                <a:gd name="connsiteY11" fmla="*/ 283762 h 283762"/>
                <a:gd name="connsiteX12" fmla="*/ 0 w 275084"/>
                <a:gd name="connsiteY12" fmla="*/ 6196 h 2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084" h="283762">
                  <a:moveTo>
                    <a:pt x="0" y="6196"/>
                  </a:moveTo>
                  <a:lnTo>
                    <a:pt x="97509" y="6196"/>
                  </a:lnTo>
                  <a:lnTo>
                    <a:pt x="97509" y="45181"/>
                  </a:lnTo>
                  <a:cubicBezTo>
                    <a:pt x="115429" y="22114"/>
                    <a:pt x="141164" y="0"/>
                    <a:pt x="180625" y="0"/>
                  </a:cubicBezTo>
                  <a:cubicBezTo>
                    <a:pt x="239627" y="0"/>
                    <a:pt x="275084" y="38985"/>
                    <a:pt x="275084" y="102086"/>
                  </a:cubicBezTo>
                  <a:lnTo>
                    <a:pt x="275084" y="283762"/>
                  </a:lnTo>
                  <a:lnTo>
                    <a:pt x="177575" y="283762"/>
                  </a:lnTo>
                  <a:lnTo>
                    <a:pt x="177575" y="133445"/>
                  </a:lnTo>
                  <a:cubicBezTo>
                    <a:pt x="177575" y="103134"/>
                    <a:pt x="161657" y="86740"/>
                    <a:pt x="138591" y="86740"/>
                  </a:cubicBezTo>
                  <a:cubicBezTo>
                    <a:pt x="115524" y="86740"/>
                    <a:pt x="97509" y="103134"/>
                    <a:pt x="97509" y="133445"/>
                  </a:cubicBezTo>
                  <a:lnTo>
                    <a:pt x="97509" y="283762"/>
                  </a:lnTo>
                  <a:lnTo>
                    <a:pt x="0" y="283762"/>
                  </a:lnTo>
                  <a:lnTo>
                    <a:pt x="0" y="6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8" name="Forme libre : forme 45">
              <a:extLst>
                <a:ext uri="{FF2B5EF4-FFF2-40B4-BE49-F238E27FC236}">
                  <a16:creationId xmlns:a16="http://schemas.microsoft.com/office/drawing/2014/main" id="{8E7FA4DC-12BE-7138-B9B9-6A5899700ECB}"/>
                </a:ext>
              </a:extLst>
            </p:cNvPr>
            <p:cNvSpPr/>
            <p:nvPr/>
          </p:nvSpPr>
          <p:spPr>
            <a:xfrm>
              <a:off x="17362090" y="12156567"/>
              <a:ext cx="280136" cy="290434"/>
            </a:xfrm>
            <a:custGeom>
              <a:avLst/>
              <a:gdLst>
                <a:gd name="connsiteX0" fmla="*/ 280136 w 280136"/>
                <a:gd name="connsiteY0" fmla="*/ 151842 h 290434"/>
                <a:gd name="connsiteX1" fmla="*/ 140116 w 280136"/>
                <a:gd name="connsiteY1" fmla="*/ 0 h 290434"/>
                <a:gd name="connsiteX2" fmla="*/ 0 w 280136"/>
                <a:gd name="connsiteY2" fmla="*/ 145742 h 290434"/>
                <a:gd name="connsiteX3" fmla="*/ 148790 w 280136"/>
                <a:gd name="connsiteY3" fmla="*/ 290434 h 290434"/>
                <a:gd name="connsiteX4" fmla="*/ 269365 w 280136"/>
                <a:gd name="connsiteY4" fmla="*/ 234006 h 290434"/>
                <a:gd name="connsiteX5" fmla="*/ 215511 w 280136"/>
                <a:gd name="connsiteY5" fmla="*/ 189302 h 290434"/>
                <a:gd name="connsiteX6" fmla="*/ 153937 w 280136"/>
                <a:gd name="connsiteY6" fmla="*/ 217516 h 290434"/>
                <a:gd name="connsiteX7" fmla="*/ 93887 w 280136"/>
                <a:gd name="connsiteY7" fmla="*/ 171859 h 290434"/>
                <a:gd name="connsiteX8" fmla="*/ 279660 w 280136"/>
                <a:gd name="connsiteY8" fmla="*/ 171859 h 290434"/>
                <a:gd name="connsiteX9" fmla="*/ 280136 w 280136"/>
                <a:gd name="connsiteY9" fmla="*/ 151842 h 290434"/>
                <a:gd name="connsiteX10" fmla="*/ 92362 w 280136"/>
                <a:gd name="connsiteY10" fmla="*/ 122103 h 290434"/>
                <a:gd name="connsiteX11" fmla="*/ 140592 w 280136"/>
                <a:gd name="connsiteY11" fmla="*/ 71870 h 290434"/>
                <a:gd name="connsiteX12" fmla="*/ 188823 w 280136"/>
                <a:gd name="connsiteY12" fmla="*/ 122103 h 290434"/>
                <a:gd name="connsiteX13" fmla="*/ 92362 w 280136"/>
                <a:gd name="connsiteY13" fmla="*/ 122103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136" h="290434">
                  <a:moveTo>
                    <a:pt x="280136" y="151842"/>
                  </a:moveTo>
                  <a:cubicBezTo>
                    <a:pt x="280136" y="70249"/>
                    <a:pt x="236005" y="0"/>
                    <a:pt x="140116" y="0"/>
                  </a:cubicBezTo>
                  <a:cubicBezTo>
                    <a:pt x="58048" y="0"/>
                    <a:pt x="0" y="64626"/>
                    <a:pt x="0" y="145742"/>
                  </a:cubicBezTo>
                  <a:cubicBezTo>
                    <a:pt x="0" y="231909"/>
                    <a:pt x="61575" y="290434"/>
                    <a:pt x="148790" y="290434"/>
                  </a:cubicBezTo>
                  <a:cubicBezTo>
                    <a:pt x="204169" y="290434"/>
                    <a:pt x="242677" y="267844"/>
                    <a:pt x="269365" y="234006"/>
                  </a:cubicBezTo>
                  <a:lnTo>
                    <a:pt x="215511" y="189302"/>
                  </a:lnTo>
                  <a:cubicBezTo>
                    <a:pt x="195495" y="208842"/>
                    <a:pt x="177003" y="217516"/>
                    <a:pt x="153937" y="217516"/>
                  </a:cubicBezTo>
                  <a:cubicBezTo>
                    <a:pt x="123626" y="217516"/>
                    <a:pt x="101608" y="202170"/>
                    <a:pt x="93887" y="171859"/>
                  </a:cubicBezTo>
                  <a:lnTo>
                    <a:pt x="279660" y="171859"/>
                  </a:lnTo>
                  <a:cubicBezTo>
                    <a:pt x="280136" y="165186"/>
                    <a:pt x="280136" y="158037"/>
                    <a:pt x="280136" y="151842"/>
                  </a:cubicBezTo>
                  <a:moveTo>
                    <a:pt x="92362" y="122103"/>
                  </a:moveTo>
                  <a:cubicBezTo>
                    <a:pt x="97509" y="91791"/>
                    <a:pt x="114952" y="71870"/>
                    <a:pt x="140592" y="71870"/>
                  </a:cubicBezTo>
                  <a:cubicBezTo>
                    <a:pt x="166233" y="71870"/>
                    <a:pt x="185201" y="91315"/>
                    <a:pt x="188823" y="122103"/>
                  </a:cubicBezTo>
                  <a:lnTo>
                    <a:pt x="92362" y="1221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9" name="Forme libre : forme 46">
              <a:extLst>
                <a:ext uri="{FF2B5EF4-FFF2-40B4-BE49-F238E27FC236}">
                  <a16:creationId xmlns:a16="http://schemas.microsoft.com/office/drawing/2014/main" id="{C84D524E-56EB-E52F-8694-F4D774E59B18}"/>
                </a:ext>
              </a:extLst>
            </p:cNvPr>
            <p:cNvSpPr/>
            <p:nvPr/>
          </p:nvSpPr>
          <p:spPr>
            <a:xfrm>
              <a:off x="17663196" y="12156376"/>
              <a:ext cx="304727" cy="365926"/>
            </a:xfrm>
            <a:custGeom>
              <a:avLst/>
              <a:gdLst>
                <a:gd name="connsiteX0" fmla="*/ 181674 w 304727"/>
                <a:gd name="connsiteY0" fmla="*/ 95 h 365926"/>
                <a:gd name="connsiteX1" fmla="*/ 97509 w 304727"/>
                <a:gd name="connsiteY1" fmla="*/ 43179 h 365926"/>
                <a:gd name="connsiteX2" fmla="*/ 97509 w 304727"/>
                <a:gd name="connsiteY2" fmla="*/ 6196 h 365926"/>
                <a:gd name="connsiteX3" fmla="*/ 0 w 304727"/>
                <a:gd name="connsiteY3" fmla="*/ 6196 h 365926"/>
                <a:gd name="connsiteX4" fmla="*/ 0 w 304727"/>
                <a:gd name="connsiteY4" fmla="*/ 365926 h 365926"/>
                <a:gd name="connsiteX5" fmla="*/ 97509 w 304727"/>
                <a:gd name="connsiteY5" fmla="*/ 365926 h 365926"/>
                <a:gd name="connsiteX6" fmla="*/ 97509 w 304727"/>
                <a:gd name="connsiteY6" fmla="*/ 249924 h 365926"/>
                <a:gd name="connsiteX7" fmla="*/ 182150 w 304727"/>
                <a:gd name="connsiteY7" fmla="*/ 289958 h 365926"/>
                <a:gd name="connsiteX8" fmla="*/ 304728 w 304727"/>
                <a:gd name="connsiteY8" fmla="*/ 144216 h 365926"/>
                <a:gd name="connsiteX9" fmla="*/ 181579 w 304727"/>
                <a:gd name="connsiteY9" fmla="*/ 0 h 365926"/>
                <a:gd name="connsiteX10" fmla="*/ 151840 w 304727"/>
                <a:gd name="connsiteY10" fmla="*/ 208365 h 365926"/>
                <a:gd name="connsiteX11" fmla="*/ 95412 w 304727"/>
                <a:gd name="connsiteY11" fmla="*/ 144693 h 365926"/>
                <a:gd name="connsiteX12" fmla="*/ 151840 w 304727"/>
                <a:gd name="connsiteY12" fmla="*/ 81592 h 365926"/>
                <a:gd name="connsiteX13" fmla="*/ 208839 w 304727"/>
                <a:gd name="connsiteY13" fmla="*/ 144693 h 365926"/>
                <a:gd name="connsiteX14" fmla="*/ 151840 w 304727"/>
                <a:gd name="connsiteY14" fmla="*/ 208365 h 36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4727" h="365926">
                  <a:moveTo>
                    <a:pt x="181674" y="95"/>
                  </a:moveTo>
                  <a:cubicBezTo>
                    <a:pt x="140116" y="95"/>
                    <a:pt x="116477" y="20112"/>
                    <a:pt x="97509" y="43179"/>
                  </a:cubicBezTo>
                  <a:lnTo>
                    <a:pt x="97509" y="6196"/>
                  </a:lnTo>
                  <a:lnTo>
                    <a:pt x="0" y="6196"/>
                  </a:lnTo>
                  <a:lnTo>
                    <a:pt x="0" y="365926"/>
                  </a:lnTo>
                  <a:lnTo>
                    <a:pt x="97509" y="365926"/>
                  </a:lnTo>
                  <a:lnTo>
                    <a:pt x="97509" y="249924"/>
                  </a:lnTo>
                  <a:cubicBezTo>
                    <a:pt x="115429" y="270990"/>
                    <a:pt x="140116" y="289958"/>
                    <a:pt x="182150" y="289958"/>
                  </a:cubicBezTo>
                  <a:cubicBezTo>
                    <a:pt x="247824" y="289958"/>
                    <a:pt x="304728" y="234578"/>
                    <a:pt x="304728" y="144216"/>
                  </a:cubicBezTo>
                  <a:cubicBezTo>
                    <a:pt x="304728" y="53855"/>
                    <a:pt x="247729" y="0"/>
                    <a:pt x="181579" y="0"/>
                  </a:cubicBezTo>
                  <a:moveTo>
                    <a:pt x="151840" y="208365"/>
                  </a:moveTo>
                  <a:cubicBezTo>
                    <a:pt x="120576" y="208365"/>
                    <a:pt x="95412" y="181677"/>
                    <a:pt x="95412" y="144693"/>
                  </a:cubicBezTo>
                  <a:cubicBezTo>
                    <a:pt x="95412" y="107710"/>
                    <a:pt x="120576" y="81592"/>
                    <a:pt x="151840" y="81592"/>
                  </a:cubicBezTo>
                  <a:cubicBezTo>
                    <a:pt x="183104" y="81592"/>
                    <a:pt x="208839" y="108281"/>
                    <a:pt x="208839" y="144693"/>
                  </a:cubicBezTo>
                  <a:cubicBezTo>
                    <a:pt x="208839" y="181105"/>
                    <a:pt x="183676" y="208365"/>
                    <a:pt x="151840" y="208365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10" name="Forme libre : forme 47">
              <a:extLst>
                <a:ext uri="{FF2B5EF4-FFF2-40B4-BE49-F238E27FC236}">
                  <a16:creationId xmlns:a16="http://schemas.microsoft.com/office/drawing/2014/main" id="{10457CD9-C1FE-06F7-9D18-B3478BEA3549}"/>
                </a:ext>
              </a:extLst>
            </p:cNvPr>
            <p:cNvSpPr/>
            <p:nvPr/>
          </p:nvSpPr>
          <p:spPr>
            <a:xfrm>
              <a:off x="18307729" y="12162667"/>
              <a:ext cx="97509" cy="277566"/>
            </a:xfrm>
            <a:custGeom>
              <a:avLst/>
              <a:gdLst>
                <a:gd name="connsiteX0" fmla="*/ 0 w 97509"/>
                <a:gd name="connsiteY0" fmla="*/ 0 h 277566"/>
                <a:gd name="connsiteX1" fmla="*/ 97509 w 97509"/>
                <a:gd name="connsiteY1" fmla="*/ 0 h 277566"/>
                <a:gd name="connsiteX2" fmla="*/ 97509 w 97509"/>
                <a:gd name="connsiteY2" fmla="*/ 277567 h 277566"/>
                <a:gd name="connsiteX3" fmla="*/ 0 w 97509"/>
                <a:gd name="connsiteY3" fmla="*/ 277567 h 27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509" h="277566">
                  <a:moveTo>
                    <a:pt x="0" y="0"/>
                  </a:moveTo>
                  <a:lnTo>
                    <a:pt x="97509" y="0"/>
                  </a:lnTo>
                  <a:lnTo>
                    <a:pt x="97509" y="277567"/>
                  </a:lnTo>
                  <a:lnTo>
                    <a:pt x="0" y="27756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11" name="Forme libre : forme 48">
              <a:extLst>
                <a:ext uri="{FF2B5EF4-FFF2-40B4-BE49-F238E27FC236}">
                  <a16:creationId xmlns:a16="http://schemas.microsoft.com/office/drawing/2014/main" id="{B2191646-93C1-B959-1B17-3E023A62CD12}"/>
                </a:ext>
              </a:extLst>
            </p:cNvPr>
            <p:cNvSpPr/>
            <p:nvPr/>
          </p:nvSpPr>
          <p:spPr>
            <a:xfrm>
              <a:off x="18439075" y="12156471"/>
              <a:ext cx="275084" cy="283762"/>
            </a:xfrm>
            <a:custGeom>
              <a:avLst/>
              <a:gdLst>
                <a:gd name="connsiteX0" fmla="*/ 0 w 275084"/>
                <a:gd name="connsiteY0" fmla="*/ 6196 h 283762"/>
                <a:gd name="connsiteX1" fmla="*/ 97509 w 275084"/>
                <a:gd name="connsiteY1" fmla="*/ 6196 h 283762"/>
                <a:gd name="connsiteX2" fmla="*/ 97509 w 275084"/>
                <a:gd name="connsiteY2" fmla="*/ 45181 h 283762"/>
                <a:gd name="connsiteX3" fmla="*/ 180625 w 275084"/>
                <a:gd name="connsiteY3" fmla="*/ 0 h 283762"/>
                <a:gd name="connsiteX4" fmla="*/ 275084 w 275084"/>
                <a:gd name="connsiteY4" fmla="*/ 102086 h 283762"/>
                <a:gd name="connsiteX5" fmla="*/ 275084 w 275084"/>
                <a:gd name="connsiteY5" fmla="*/ 283762 h 283762"/>
                <a:gd name="connsiteX6" fmla="*/ 177575 w 275084"/>
                <a:gd name="connsiteY6" fmla="*/ 283762 h 283762"/>
                <a:gd name="connsiteX7" fmla="*/ 177575 w 275084"/>
                <a:gd name="connsiteY7" fmla="*/ 133445 h 283762"/>
                <a:gd name="connsiteX8" fmla="*/ 138591 w 275084"/>
                <a:gd name="connsiteY8" fmla="*/ 86740 h 283762"/>
                <a:gd name="connsiteX9" fmla="*/ 97509 w 275084"/>
                <a:gd name="connsiteY9" fmla="*/ 133445 h 283762"/>
                <a:gd name="connsiteX10" fmla="*/ 97509 w 275084"/>
                <a:gd name="connsiteY10" fmla="*/ 283762 h 283762"/>
                <a:gd name="connsiteX11" fmla="*/ 0 w 275084"/>
                <a:gd name="connsiteY11" fmla="*/ 283762 h 283762"/>
                <a:gd name="connsiteX12" fmla="*/ 0 w 275084"/>
                <a:gd name="connsiteY12" fmla="*/ 6196 h 2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084" h="283762">
                  <a:moveTo>
                    <a:pt x="0" y="6196"/>
                  </a:moveTo>
                  <a:lnTo>
                    <a:pt x="97509" y="6196"/>
                  </a:lnTo>
                  <a:lnTo>
                    <a:pt x="97509" y="45181"/>
                  </a:lnTo>
                  <a:cubicBezTo>
                    <a:pt x="115429" y="22114"/>
                    <a:pt x="141164" y="0"/>
                    <a:pt x="180625" y="0"/>
                  </a:cubicBezTo>
                  <a:cubicBezTo>
                    <a:pt x="239627" y="0"/>
                    <a:pt x="275084" y="38985"/>
                    <a:pt x="275084" y="102086"/>
                  </a:cubicBezTo>
                  <a:lnTo>
                    <a:pt x="275084" y="283762"/>
                  </a:lnTo>
                  <a:lnTo>
                    <a:pt x="177575" y="283762"/>
                  </a:lnTo>
                  <a:lnTo>
                    <a:pt x="177575" y="133445"/>
                  </a:lnTo>
                  <a:cubicBezTo>
                    <a:pt x="177575" y="103134"/>
                    <a:pt x="161657" y="86740"/>
                    <a:pt x="138591" y="86740"/>
                  </a:cubicBezTo>
                  <a:cubicBezTo>
                    <a:pt x="115524" y="86740"/>
                    <a:pt x="97509" y="103134"/>
                    <a:pt x="97509" y="133445"/>
                  </a:cubicBezTo>
                  <a:lnTo>
                    <a:pt x="97509" y="283762"/>
                  </a:lnTo>
                  <a:lnTo>
                    <a:pt x="0" y="283762"/>
                  </a:lnTo>
                  <a:lnTo>
                    <a:pt x="0" y="6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12" name="Forme libre : forme 49">
              <a:extLst>
                <a:ext uri="{FF2B5EF4-FFF2-40B4-BE49-F238E27FC236}">
                  <a16:creationId xmlns:a16="http://schemas.microsoft.com/office/drawing/2014/main" id="{EE18B504-5E08-069D-E172-45E02CBA5D6B}"/>
                </a:ext>
              </a:extLst>
            </p:cNvPr>
            <p:cNvSpPr/>
            <p:nvPr/>
          </p:nvSpPr>
          <p:spPr>
            <a:xfrm>
              <a:off x="18730268" y="12092322"/>
              <a:ext cx="194923" cy="347911"/>
            </a:xfrm>
            <a:custGeom>
              <a:avLst/>
              <a:gdLst>
                <a:gd name="connsiteX0" fmla="*/ 32789 w 194923"/>
                <a:gd name="connsiteY0" fmla="*/ 347911 h 347911"/>
                <a:gd name="connsiteX1" fmla="*/ 32789 w 194923"/>
                <a:gd name="connsiteY1" fmla="*/ 148887 h 347911"/>
                <a:gd name="connsiteX2" fmla="*/ 0 w 194923"/>
                <a:gd name="connsiteY2" fmla="*/ 148887 h 347911"/>
                <a:gd name="connsiteX3" fmla="*/ 0 w 194923"/>
                <a:gd name="connsiteY3" fmla="*/ 70345 h 347911"/>
                <a:gd name="connsiteX4" fmla="*/ 32789 w 194923"/>
                <a:gd name="connsiteY4" fmla="*/ 70345 h 347911"/>
                <a:gd name="connsiteX5" fmla="*/ 32789 w 194923"/>
                <a:gd name="connsiteY5" fmla="*/ 0 h 347911"/>
                <a:gd name="connsiteX6" fmla="*/ 130298 w 194923"/>
                <a:gd name="connsiteY6" fmla="*/ 0 h 347911"/>
                <a:gd name="connsiteX7" fmla="*/ 130298 w 194923"/>
                <a:gd name="connsiteY7" fmla="*/ 70345 h 347911"/>
                <a:gd name="connsiteX8" fmla="*/ 194923 w 194923"/>
                <a:gd name="connsiteY8" fmla="*/ 70345 h 347911"/>
                <a:gd name="connsiteX9" fmla="*/ 194923 w 194923"/>
                <a:gd name="connsiteY9" fmla="*/ 148887 h 347911"/>
                <a:gd name="connsiteX10" fmla="*/ 130298 w 194923"/>
                <a:gd name="connsiteY10" fmla="*/ 148887 h 347911"/>
                <a:gd name="connsiteX11" fmla="*/ 130298 w 194923"/>
                <a:gd name="connsiteY11" fmla="*/ 347911 h 347911"/>
                <a:gd name="connsiteX12" fmla="*/ 32789 w 194923"/>
                <a:gd name="connsiteY12" fmla="*/ 347911 h 34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23" h="347911">
                  <a:moveTo>
                    <a:pt x="32789" y="347911"/>
                  </a:moveTo>
                  <a:lnTo>
                    <a:pt x="32789" y="148887"/>
                  </a:lnTo>
                  <a:lnTo>
                    <a:pt x="0" y="148887"/>
                  </a:lnTo>
                  <a:lnTo>
                    <a:pt x="0" y="70345"/>
                  </a:lnTo>
                  <a:lnTo>
                    <a:pt x="32789" y="70345"/>
                  </a:lnTo>
                  <a:lnTo>
                    <a:pt x="32789" y="0"/>
                  </a:lnTo>
                  <a:lnTo>
                    <a:pt x="130298" y="0"/>
                  </a:lnTo>
                  <a:lnTo>
                    <a:pt x="130298" y="70345"/>
                  </a:lnTo>
                  <a:lnTo>
                    <a:pt x="194923" y="70345"/>
                  </a:lnTo>
                  <a:lnTo>
                    <a:pt x="194923" y="148887"/>
                  </a:lnTo>
                  <a:lnTo>
                    <a:pt x="130298" y="148887"/>
                  </a:lnTo>
                  <a:lnTo>
                    <a:pt x="130298" y="347911"/>
                  </a:lnTo>
                  <a:lnTo>
                    <a:pt x="32789" y="34791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13" name="Forme libre : forme 50">
              <a:extLst>
                <a:ext uri="{FF2B5EF4-FFF2-40B4-BE49-F238E27FC236}">
                  <a16:creationId xmlns:a16="http://schemas.microsoft.com/office/drawing/2014/main" id="{EEC6D231-EE27-8557-A63B-784D1F7167FB}"/>
                </a:ext>
              </a:extLst>
            </p:cNvPr>
            <p:cNvSpPr/>
            <p:nvPr/>
          </p:nvSpPr>
          <p:spPr>
            <a:xfrm>
              <a:off x="18903173" y="12327758"/>
              <a:ext cx="119146" cy="119147"/>
            </a:xfrm>
            <a:custGeom>
              <a:avLst/>
              <a:gdLst>
                <a:gd name="connsiteX0" fmla="*/ 119146 w 119146"/>
                <a:gd name="connsiteY0" fmla="*/ 59574 h 119147"/>
                <a:gd name="connsiteX1" fmla="*/ 59573 w 119146"/>
                <a:gd name="connsiteY1" fmla="*/ 119148 h 119147"/>
                <a:gd name="connsiteX2" fmla="*/ 0 w 119146"/>
                <a:gd name="connsiteY2" fmla="*/ 59574 h 119147"/>
                <a:gd name="connsiteX3" fmla="*/ 59573 w 119146"/>
                <a:gd name="connsiteY3" fmla="*/ 0 h 119147"/>
                <a:gd name="connsiteX4" fmla="*/ 119146 w 119146"/>
                <a:gd name="connsiteY4" fmla="*/ 59574 h 11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46" h="119147">
                  <a:moveTo>
                    <a:pt x="119146" y="59574"/>
                  </a:moveTo>
                  <a:cubicBezTo>
                    <a:pt x="119146" y="92459"/>
                    <a:pt x="92457" y="119148"/>
                    <a:pt x="59573" y="119148"/>
                  </a:cubicBezTo>
                  <a:cubicBezTo>
                    <a:pt x="26689" y="119148"/>
                    <a:pt x="0" y="92459"/>
                    <a:pt x="0" y="59574"/>
                  </a:cubicBezTo>
                  <a:cubicBezTo>
                    <a:pt x="0" y="26689"/>
                    <a:pt x="26689" y="0"/>
                    <a:pt x="59573" y="0"/>
                  </a:cubicBezTo>
                  <a:cubicBezTo>
                    <a:pt x="92457" y="0"/>
                    <a:pt x="119146" y="26689"/>
                    <a:pt x="119146" y="59574"/>
                  </a:cubicBezTo>
                </a:path>
              </a:pathLst>
            </a:custGeom>
            <a:solidFill>
              <a:srgbClr val="00A2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14" name="Forme libre : forme 51">
              <a:extLst>
                <a:ext uri="{FF2B5EF4-FFF2-40B4-BE49-F238E27FC236}">
                  <a16:creationId xmlns:a16="http://schemas.microsoft.com/office/drawing/2014/main" id="{8936E922-7FFB-3CA0-4416-61461E6FDE0C}"/>
                </a:ext>
              </a:extLst>
            </p:cNvPr>
            <p:cNvSpPr/>
            <p:nvPr/>
          </p:nvSpPr>
          <p:spPr>
            <a:xfrm>
              <a:off x="17661767" y="12603990"/>
              <a:ext cx="110662" cy="146122"/>
            </a:xfrm>
            <a:custGeom>
              <a:avLst/>
              <a:gdLst>
                <a:gd name="connsiteX0" fmla="*/ 87024 w 110662"/>
                <a:gd name="connsiteY0" fmla="*/ 42226 h 146122"/>
                <a:gd name="connsiteX1" fmla="*/ 104372 w 110662"/>
                <a:gd name="connsiteY1" fmla="*/ 61385 h 146122"/>
                <a:gd name="connsiteX2" fmla="*/ 110663 w 110662"/>
                <a:gd name="connsiteY2" fmla="*/ 90743 h 146122"/>
                <a:gd name="connsiteX3" fmla="*/ 104372 w 110662"/>
                <a:gd name="connsiteY3" fmla="*/ 120291 h 146122"/>
                <a:gd name="connsiteX4" fmla="*/ 87024 w 110662"/>
                <a:gd name="connsiteY4" fmla="*/ 139451 h 146122"/>
                <a:gd name="connsiteX5" fmla="*/ 61861 w 110662"/>
                <a:gd name="connsiteY5" fmla="*/ 146123 h 146122"/>
                <a:gd name="connsiteX6" fmla="*/ 36792 w 110662"/>
                <a:gd name="connsiteY6" fmla="*/ 138879 h 146122"/>
                <a:gd name="connsiteX7" fmla="*/ 22304 w 110662"/>
                <a:gd name="connsiteY7" fmla="*/ 119720 h 146122"/>
                <a:gd name="connsiteX8" fmla="*/ 22304 w 110662"/>
                <a:gd name="connsiteY8" fmla="*/ 144788 h 146122"/>
                <a:gd name="connsiteX9" fmla="*/ 0 w 110662"/>
                <a:gd name="connsiteY9" fmla="*/ 144788 h 146122"/>
                <a:gd name="connsiteX10" fmla="*/ 0 w 110662"/>
                <a:gd name="connsiteY10" fmla="*/ 0 h 146122"/>
                <a:gd name="connsiteX11" fmla="*/ 22304 w 110662"/>
                <a:gd name="connsiteY11" fmla="*/ 0 h 146122"/>
                <a:gd name="connsiteX12" fmla="*/ 22304 w 110662"/>
                <a:gd name="connsiteY12" fmla="*/ 62052 h 146122"/>
                <a:gd name="connsiteX13" fmla="*/ 36792 w 110662"/>
                <a:gd name="connsiteY13" fmla="*/ 42893 h 146122"/>
                <a:gd name="connsiteX14" fmla="*/ 61861 w 110662"/>
                <a:gd name="connsiteY14" fmla="*/ 35649 h 146122"/>
                <a:gd name="connsiteX15" fmla="*/ 87024 w 110662"/>
                <a:gd name="connsiteY15" fmla="*/ 42321 h 146122"/>
                <a:gd name="connsiteX16" fmla="*/ 38222 w 110662"/>
                <a:gd name="connsiteY16" fmla="*/ 59574 h 146122"/>
                <a:gd name="connsiteX17" fmla="*/ 26498 w 110662"/>
                <a:gd name="connsiteY17" fmla="*/ 72061 h 146122"/>
                <a:gd name="connsiteX18" fmla="*/ 22209 w 110662"/>
                <a:gd name="connsiteY18" fmla="*/ 90743 h 146122"/>
                <a:gd name="connsiteX19" fmla="*/ 26498 w 110662"/>
                <a:gd name="connsiteY19" fmla="*/ 109520 h 146122"/>
                <a:gd name="connsiteX20" fmla="*/ 38222 w 110662"/>
                <a:gd name="connsiteY20" fmla="*/ 121912 h 146122"/>
                <a:gd name="connsiteX21" fmla="*/ 55093 w 110662"/>
                <a:gd name="connsiteY21" fmla="*/ 126297 h 146122"/>
                <a:gd name="connsiteX22" fmla="*/ 78922 w 110662"/>
                <a:gd name="connsiteY22" fmla="*/ 116765 h 146122"/>
                <a:gd name="connsiteX23" fmla="*/ 87882 w 110662"/>
                <a:gd name="connsiteY23" fmla="*/ 90648 h 146122"/>
                <a:gd name="connsiteX24" fmla="*/ 78922 w 110662"/>
                <a:gd name="connsiteY24" fmla="*/ 64626 h 146122"/>
                <a:gd name="connsiteX25" fmla="*/ 55093 w 110662"/>
                <a:gd name="connsiteY25" fmla="*/ 54998 h 146122"/>
                <a:gd name="connsiteX26" fmla="*/ 38222 w 110662"/>
                <a:gd name="connsiteY26" fmla="*/ 59383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662" h="146122">
                  <a:moveTo>
                    <a:pt x="87024" y="42226"/>
                  </a:moveTo>
                  <a:cubicBezTo>
                    <a:pt x="94364" y="46610"/>
                    <a:pt x="100178" y="53092"/>
                    <a:pt x="104372" y="61385"/>
                  </a:cubicBezTo>
                  <a:cubicBezTo>
                    <a:pt x="108566" y="69678"/>
                    <a:pt x="110663" y="79495"/>
                    <a:pt x="110663" y="90743"/>
                  </a:cubicBezTo>
                  <a:cubicBezTo>
                    <a:pt x="110663" y="101990"/>
                    <a:pt x="108566" y="111903"/>
                    <a:pt x="104372" y="120291"/>
                  </a:cubicBezTo>
                  <a:cubicBezTo>
                    <a:pt x="100178" y="128680"/>
                    <a:pt x="94459" y="135066"/>
                    <a:pt x="87024" y="139451"/>
                  </a:cubicBezTo>
                  <a:cubicBezTo>
                    <a:pt x="79685" y="143930"/>
                    <a:pt x="71297" y="146123"/>
                    <a:pt x="61861" y="146123"/>
                  </a:cubicBezTo>
                  <a:cubicBezTo>
                    <a:pt x="52424" y="146123"/>
                    <a:pt x="43750" y="143740"/>
                    <a:pt x="36792" y="138879"/>
                  </a:cubicBezTo>
                  <a:cubicBezTo>
                    <a:pt x="29834" y="134017"/>
                    <a:pt x="25068" y="127631"/>
                    <a:pt x="22304" y="119720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2052"/>
                  </a:lnTo>
                  <a:cubicBezTo>
                    <a:pt x="25068" y="54141"/>
                    <a:pt x="29834" y="47659"/>
                    <a:pt x="36792" y="42893"/>
                  </a:cubicBezTo>
                  <a:cubicBezTo>
                    <a:pt x="43750" y="38032"/>
                    <a:pt x="52043" y="35649"/>
                    <a:pt x="61861" y="35649"/>
                  </a:cubicBezTo>
                  <a:cubicBezTo>
                    <a:pt x="71678" y="35649"/>
                    <a:pt x="79685" y="37841"/>
                    <a:pt x="87024" y="42321"/>
                  </a:cubicBezTo>
                  <a:close/>
                  <a:moveTo>
                    <a:pt x="38222" y="59574"/>
                  </a:moveTo>
                  <a:cubicBezTo>
                    <a:pt x="33266" y="62529"/>
                    <a:pt x="29358" y="66723"/>
                    <a:pt x="26498" y="72061"/>
                  </a:cubicBezTo>
                  <a:cubicBezTo>
                    <a:pt x="23639" y="77494"/>
                    <a:pt x="22209" y="83689"/>
                    <a:pt x="22209" y="90743"/>
                  </a:cubicBezTo>
                  <a:cubicBezTo>
                    <a:pt x="22209" y="97797"/>
                    <a:pt x="23639" y="104183"/>
                    <a:pt x="26498" y="109520"/>
                  </a:cubicBezTo>
                  <a:cubicBezTo>
                    <a:pt x="29358" y="114858"/>
                    <a:pt x="33266" y="119052"/>
                    <a:pt x="38222" y="121912"/>
                  </a:cubicBezTo>
                  <a:cubicBezTo>
                    <a:pt x="43179" y="124867"/>
                    <a:pt x="48802" y="126297"/>
                    <a:pt x="55093" y="126297"/>
                  </a:cubicBezTo>
                  <a:cubicBezTo>
                    <a:pt x="65006" y="126297"/>
                    <a:pt x="73013" y="123151"/>
                    <a:pt x="78922" y="116765"/>
                  </a:cubicBezTo>
                  <a:cubicBezTo>
                    <a:pt x="84832" y="110378"/>
                    <a:pt x="87882" y="101704"/>
                    <a:pt x="87882" y="90648"/>
                  </a:cubicBezTo>
                  <a:cubicBezTo>
                    <a:pt x="87882" y="79591"/>
                    <a:pt x="84927" y="71012"/>
                    <a:pt x="78922" y="64626"/>
                  </a:cubicBezTo>
                  <a:cubicBezTo>
                    <a:pt x="72917" y="58239"/>
                    <a:pt x="65006" y="54998"/>
                    <a:pt x="55093" y="54998"/>
                  </a:cubicBezTo>
                  <a:cubicBezTo>
                    <a:pt x="48802" y="54998"/>
                    <a:pt x="43179" y="56428"/>
                    <a:pt x="38222" y="5938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15" name="Forme libre : forme 52">
              <a:extLst>
                <a:ext uri="{FF2B5EF4-FFF2-40B4-BE49-F238E27FC236}">
                  <a16:creationId xmlns:a16="http://schemas.microsoft.com/office/drawing/2014/main" id="{9C432277-04B1-766B-7AF5-FA0A39A866A3}"/>
                </a:ext>
              </a:extLst>
            </p:cNvPr>
            <p:cNvSpPr/>
            <p:nvPr/>
          </p:nvSpPr>
          <p:spPr>
            <a:xfrm>
              <a:off x="17783391" y="12639639"/>
              <a:ext cx="105706" cy="110569"/>
            </a:xfrm>
            <a:custGeom>
              <a:avLst/>
              <a:gdLst>
                <a:gd name="connsiteX0" fmla="*/ 105039 w 105706"/>
                <a:gd name="connsiteY0" fmla="*/ 59669 h 110569"/>
                <a:gd name="connsiteX1" fmla="*/ 22018 w 105706"/>
                <a:gd name="connsiteY1" fmla="*/ 59669 h 110569"/>
                <a:gd name="connsiteX2" fmla="*/ 31169 w 105706"/>
                <a:gd name="connsiteY2" fmla="*/ 84357 h 110569"/>
                <a:gd name="connsiteX3" fmla="*/ 52520 w 105706"/>
                <a:gd name="connsiteY3" fmla="*/ 92363 h 110569"/>
                <a:gd name="connsiteX4" fmla="*/ 71392 w 105706"/>
                <a:gd name="connsiteY4" fmla="*/ 86644 h 110569"/>
                <a:gd name="connsiteX5" fmla="*/ 80924 w 105706"/>
                <a:gd name="connsiteY5" fmla="*/ 71584 h 110569"/>
                <a:gd name="connsiteX6" fmla="*/ 104753 w 105706"/>
                <a:gd name="connsiteY6" fmla="*/ 71584 h 110569"/>
                <a:gd name="connsiteX7" fmla="*/ 95698 w 105706"/>
                <a:gd name="connsiteY7" fmla="*/ 91791 h 110569"/>
                <a:gd name="connsiteX8" fmla="*/ 77874 w 105706"/>
                <a:gd name="connsiteY8" fmla="*/ 105613 h 110569"/>
                <a:gd name="connsiteX9" fmla="*/ 53377 w 105706"/>
                <a:gd name="connsiteY9" fmla="*/ 110569 h 110569"/>
                <a:gd name="connsiteX10" fmla="*/ 25736 w 105706"/>
                <a:gd name="connsiteY10" fmla="*/ 103897 h 110569"/>
                <a:gd name="connsiteX11" fmla="*/ 6863 w 105706"/>
                <a:gd name="connsiteY11" fmla="*/ 84738 h 110569"/>
                <a:gd name="connsiteX12" fmla="*/ 0 w 105706"/>
                <a:gd name="connsiteY12" fmla="*/ 55189 h 110569"/>
                <a:gd name="connsiteX13" fmla="*/ 6863 w 105706"/>
                <a:gd name="connsiteY13" fmla="*/ 25831 h 110569"/>
                <a:gd name="connsiteX14" fmla="*/ 25736 w 105706"/>
                <a:gd name="connsiteY14" fmla="*/ 6672 h 110569"/>
                <a:gd name="connsiteX15" fmla="*/ 53377 w 105706"/>
                <a:gd name="connsiteY15" fmla="*/ 0 h 110569"/>
                <a:gd name="connsiteX16" fmla="*/ 81115 w 105706"/>
                <a:gd name="connsiteY16" fmla="*/ 6577 h 110569"/>
                <a:gd name="connsiteX17" fmla="*/ 99320 w 105706"/>
                <a:gd name="connsiteY17" fmla="*/ 24592 h 110569"/>
                <a:gd name="connsiteX18" fmla="*/ 105706 w 105706"/>
                <a:gd name="connsiteY18" fmla="*/ 50137 h 110569"/>
                <a:gd name="connsiteX19" fmla="*/ 104944 w 105706"/>
                <a:gd name="connsiteY19" fmla="*/ 59765 h 110569"/>
                <a:gd name="connsiteX20" fmla="*/ 79685 w 105706"/>
                <a:gd name="connsiteY20" fmla="*/ 31741 h 110569"/>
                <a:gd name="connsiteX21" fmla="*/ 68724 w 105706"/>
                <a:gd name="connsiteY21" fmla="*/ 21161 h 110569"/>
                <a:gd name="connsiteX22" fmla="*/ 53568 w 105706"/>
                <a:gd name="connsiteY22" fmla="*/ 17729 h 110569"/>
                <a:gd name="connsiteX23" fmla="*/ 31645 w 105706"/>
                <a:gd name="connsiteY23" fmla="*/ 25736 h 110569"/>
                <a:gd name="connsiteX24" fmla="*/ 22018 w 105706"/>
                <a:gd name="connsiteY24" fmla="*/ 49375 h 110569"/>
                <a:gd name="connsiteX25" fmla="*/ 83307 w 105706"/>
                <a:gd name="connsiteY25" fmla="*/ 49375 h 110569"/>
                <a:gd name="connsiteX26" fmla="*/ 79685 w 105706"/>
                <a:gd name="connsiteY26" fmla="*/ 31646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06" h="110569">
                  <a:moveTo>
                    <a:pt x="105039" y="59669"/>
                  </a:moveTo>
                  <a:lnTo>
                    <a:pt x="22018" y="59669"/>
                  </a:lnTo>
                  <a:cubicBezTo>
                    <a:pt x="22400" y="70726"/>
                    <a:pt x="25450" y="79019"/>
                    <a:pt x="31169" y="84357"/>
                  </a:cubicBezTo>
                  <a:cubicBezTo>
                    <a:pt x="36888" y="89694"/>
                    <a:pt x="44036" y="92363"/>
                    <a:pt x="52520" y="92363"/>
                  </a:cubicBezTo>
                  <a:cubicBezTo>
                    <a:pt x="59954" y="92363"/>
                    <a:pt x="66245" y="90457"/>
                    <a:pt x="71392" y="86644"/>
                  </a:cubicBezTo>
                  <a:cubicBezTo>
                    <a:pt x="76539" y="82832"/>
                    <a:pt x="79685" y="77875"/>
                    <a:pt x="80924" y="71584"/>
                  </a:cubicBezTo>
                  <a:lnTo>
                    <a:pt x="104753" y="71584"/>
                  </a:lnTo>
                  <a:cubicBezTo>
                    <a:pt x="103323" y="79114"/>
                    <a:pt x="100273" y="85882"/>
                    <a:pt x="95698" y="91791"/>
                  </a:cubicBezTo>
                  <a:cubicBezTo>
                    <a:pt x="91123" y="97701"/>
                    <a:pt x="85213" y="102276"/>
                    <a:pt x="77874" y="105613"/>
                  </a:cubicBezTo>
                  <a:cubicBezTo>
                    <a:pt x="70535" y="108949"/>
                    <a:pt x="62433" y="110569"/>
                    <a:pt x="53377" y="110569"/>
                  </a:cubicBezTo>
                  <a:cubicBezTo>
                    <a:pt x="42988" y="110569"/>
                    <a:pt x="33742" y="108377"/>
                    <a:pt x="25736" y="103897"/>
                  </a:cubicBezTo>
                  <a:cubicBezTo>
                    <a:pt x="17729" y="99512"/>
                    <a:pt x="11438" y="93031"/>
                    <a:pt x="6863" y="84738"/>
                  </a:cubicBezTo>
                  <a:cubicBezTo>
                    <a:pt x="2288" y="76350"/>
                    <a:pt x="0" y="66532"/>
                    <a:pt x="0" y="55189"/>
                  </a:cubicBezTo>
                  <a:cubicBezTo>
                    <a:pt x="0" y="43846"/>
                    <a:pt x="2288" y="34219"/>
                    <a:pt x="6863" y="25831"/>
                  </a:cubicBezTo>
                  <a:cubicBezTo>
                    <a:pt x="11438" y="17443"/>
                    <a:pt x="17729" y="11057"/>
                    <a:pt x="25736" y="6672"/>
                  </a:cubicBezTo>
                  <a:cubicBezTo>
                    <a:pt x="33742" y="2192"/>
                    <a:pt x="42988" y="0"/>
                    <a:pt x="53377" y="0"/>
                  </a:cubicBezTo>
                  <a:cubicBezTo>
                    <a:pt x="63767" y="0"/>
                    <a:pt x="73203" y="2192"/>
                    <a:pt x="81115" y="6577"/>
                  </a:cubicBezTo>
                  <a:cubicBezTo>
                    <a:pt x="89026" y="10962"/>
                    <a:pt x="95031" y="16967"/>
                    <a:pt x="99320" y="24592"/>
                  </a:cubicBezTo>
                  <a:cubicBezTo>
                    <a:pt x="103609" y="32218"/>
                    <a:pt x="105706" y="40701"/>
                    <a:pt x="105706" y="50137"/>
                  </a:cubicBezTo>
                  <a:cubicBezTo>
                    <a:pt x="105706" y="53760"/>
                    <a:pt x="105420" y="57000"/>
                    <a:pt x="104944" y="59765"/>
                  </a:cubicBezTo>
                  <a:close/>
                  <a:moveTo>
                    <a:pt x="79685" y="31741"/>
                  </a:moveTo>
                  <a:cubicBezTo>
                    <a:pt x="77016" y="26975"/>
                    <a:pt x="73394" y="23448"/>
                    <a:pt x="68724" y="21161"/>
                  </a:cubicBezTo>
                  <a:cubicBezTo>
                    <a:pt x="64053" y="18873"/>
                    <a:pt x="59001" y="17729"/>
                    <a:pt x="53568" y="17729"/>
                  </a:cubicBezTo>
                  <a:cubicBezTo>
                    <a:pt x="44799" y="17729"/>
                    <a:pt x="37555" y="20398"/>
                    <a:pt x="31645" y="25736"/>
                  </a:cubicBezTo>
                  <a:cubicBezTo>
                    <a:pt x="25736" y="31074"/>
                    <a:pt x="22590" y="38985"/>
                    <a:pt x="22018" y="49375"/>
                  </a:cubicBezTo>
                  <a:lnTo>
                    <a:pt x="83307" y="49375"/>
                  </a:lnTo>
                  <a:cubicBezTo>
                    <a:pt x="83593" y="42321"/>
                    <a:pt x="82354" y="36412"/>
                    <a:pt x="79685" y="316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16" name="Forme libre : forme 53">
              <a:extLst>
                <a:ext uri="{FF2B5EF4-FFF2-40B4-BE49-F238E27FC236}">
                  <a16:creationId xmlns:a16="http://schemas.microsoft.com/office/drawing/2014/main" id="{238E41F1-FC2A-AF16-DC19-28CBD10967A1}"/>
                </a:ext>
              </a:extLst>
            </p:cNvPr>
            <p:cNvSpPr/>
            <p:nvPr/>
          </p:nvSpPr>
          <p:spPr>
            <a:xfrm>
              <a:off x="17888811" y="12640878"/>
              <a:ext cx="112187" cy="159181"/>
            </a:xfrm>
            <a:custGeom>
              <a:avLst/>
              <a:gdLst>
                <a:gd name="connsiteX0" fmla="*/ 25068 w 112187"/>
                <a:gd name="connsiteY0" fmla="*/ 95 h 159181"/>
                <a:gd name="connsiteX1" fmla="*/ 57381 w 112187"/>
                <a:gd name="connsiteY1" fmla="*/ 79400 h 159181"/>
                <a:gd name="connsiteX2" fmla="*/ 87310 w 112187"/>
                <a:gd name="connsiteY2" fmla="*/ 95 h 159181"/>
                <a:gd name="connsiteX3" fmla="*/ 112188 w 112187"/>
                <a:gd name="connsiteY3" fmla="*/ 95 h 159181"/>
                <a:gd name="connsiteX4" fmla="*/ 46991 w 112187"/>
                <a:gd name="connsiteY4" fmla="*/ 159181 h 159181"/>
                <a:gd name="connsiteX5" fmla="*/ 22114 w 112187"/>
                <a:gd name="connsiteY5" fmla="*/ 159181 h 159181"/>
                <a:gd name="connsiteX6" fmla="*/ 45371 w 112187"/>
                <a:gd name="connsiteY6" fmla="*/ 105326 h 159181"/>
                <a:gd name="connsiteX7" fmla="*/ 0 w 112187"/>
                <a:gd name="connsiteY7" fmla="*/ 0 h 159181"/>
                <a:gd name="connsiteX8" fmla="*/ 25068 w 112187"/>
                <a:gd name="connsiteY8" fmla="*/ 0 h 159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187" h="159181">
                  <a:moveTo>
                    <a:pt x="25068" y="95"/>
                  </a:moveTo>
                  <a:lnTo>
                    <a:pt x="57381" y="79400"/>
                  </a:lnTo>
                  <a:lnTo>
                    <a:pt x="87310" y="95"/>
                  </a:lnTo>
                  <a:lnTo>
                    <a:pt x="112188" y="95"/>
                  </a:lnTo>
                  <a:lnTo>
                    <a:pt x="46991" y="159181"/>
                  </a:lnTo>
                  <a:lnTo>
                    <a:pt x="22114" y="159181"/>
                  </a:lnTo>
                  <a:lnTo>
                    <a:pt x="45371" y="105326"/>
                  </a:lnTo>
                  <a:lnTo>
                    <a:pt x="0" y="0"/>
                  </a:lnTo>
                  <a:lnTo>
                    <a:pt x="25068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20" name="Forme libre : forme 54">
              <a:extLst>
                <a:ext uri="{FF2B5EF4-FFF2-40B4-BE49-F238E27FC236}">
                  <a16:creationId xmlns:a16="http://schemas.microsoft.com/office/drawing/2014/main" id="{3D41F3D3-731B-42AD-2055-83D7305973F3}"/>
                </a:ext>
              </a:extLst>
            </p:cNvPr>
            <p:cNvSpPr/>
            <p:nvPr/>
          </p:nvSpPr>
          <p:spPr>
            <a:xfrm>
              <a:off x="17999379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3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3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26" name="Forme libre : forme 55">
              <a:extLst>
                <a:ext uri="{FF2B5EF4-FFF2-40B4-BE49-F238E27FC236}">
                  <a16:creationId xmlns:a16="http://schemas.microsoft.com/office/drawing/2014/main" id="{C67F4C71-D96A-C00D-0BA5-64617A76CD7E}"/>
                </a:ext>
              </a:extLst>
            </p:cNvPr>
            <p:cNvSpPr/>
            <p:nvPr/>
          </p:nvSpPr>
          <p:spPr>
            <a:xfrm>
              <a:off x="18125674" y="12639163"/>
              <a:ext cx="101703" cy="109615"/>
            </a:xfrm>
            <a:custGeom>
              <a:avLst/>
              <a:gdLst>
                <a:gd name="connsiteX0" fmla="*/ 90360 w 101703"/>
                <a:gd name="connsiteY0" fmla="*/ 12105 h 109615"/>
                <a:gd name="connsiteX1" fmla="*/ 101703 w 101703"/>
                <a:gd name="connsiteY1" fmla="*/ 46706 h 109615"/>
                <a:gd name="connsiteX2" fmla="*/ 101703 w 101703"/>
                <a:gd name="connsiteY2" fmla="*/ 109520 h 109615"/>
                <a:gd name="connsiteX3" fmla="*/ 79399 w 101703"/>
                <a:gd name="connsiteY3" fmla="*/ 109520 h 109615"/>
                <a:gd name="connsiteX4" fmla="*/ 79399 w 101703"/>
                <a:gd name="connsiteY4" fmla="*/ 49089 h 109615"/>
                <a:gd name="connsiteX5" fmla="*/ 71964 w 101703"/>
                <a:gd name="connsiteY5" fmla="*/ 26689 h 109615"/>
                <a:gd name="connsiteX6" fmla="*/ 51662 w 101703"/>
                <a:gd name="connsiteY6" fmla="*/ 18778 h 109615"/>
                <a:gd name="connsiteX7" fmla="*/ 30311 w 101703"/>
                <a:gd name="connsiteY7" fmla="*/ 27261 h 109615"/>
                <a:gd name="connsiteX8" fmla="*/ 22304 w 101703"/>
                <a:gd name="connsiteY8" fmla="*/ 52234 h 109615"/>
                <a:gd name="connsiteX9" fmla="*/ 22304 w 101703"/>
                <a:gd name="connsiteY9" fmla="*/ 109616 h 109615"/>
                <a:gd name="connsiteX10" fmla="*/ 0 w 101703"/>
                <a:gd name="connsiteY10" fmla="*/ 109616 h 109615"/>
                <a:gd name="connsiteX11" fmla="*/ 0 w 101703"/>
                <a:gd name="connsiteY11" fmla="*/ 1811 h 109615"/>
                <a:gd name="connsiteX12" fmla="*/ 22304 w 101703"/>
                <a:gd name="connsiteY12" fmla="*/ 1811 h 109615"/>
                <a:gd name="connsiteX13" fmla="*/ 22304 w 101703"/>
                <a:gd name="connsiteY13" fmla="*/ 25450 h 109615"/>
                <a:gd name="connsiteX14" fmla="*/ 36792 w 101703"/>
                <a:gd name="connsiteY14" fmla="*/ 6672 h 109615"/>
                <a:gd name="connsiteX15" fmla="*/ 60240 w 101703"/>
                <a:gd name="connsiteY15" fmla="*/ 0 h 109615"/>
                <a:gd name="connsiteX16" fmla="*/ 90360 w 101703"/>
                <a:gd name="connsiteY16" fmla="*/ 12105 h 10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703" h="109615">
                  <a:moveTo>
                    <a:pt x="90360" y="12105"/>
                  </a:moveTo>
                  <a:cubicBezTo>
                    <a:pt x="97890" y="20207"/>
                    <a:pt x="101703" y="31741"/>
                    <a:pt x="101703" y="46706"/>
                  </a:cubicBezTo>
                  <a:lnTo>
                    <a:pt x="101703" y="109520"/>
                  </a:lnTo>
                  <a:lnTo>
                    <a:pt x="79399" y="109520"/>
                  </a:lnTo>
                  <a:lnTo>
                    <a:pt x="79399" y="49089"/>
                  </a:lnTo>
                  <a:cubicBezTo>
                    <a:pt x="79399" y="39462"/>
                    <a:pt x="76921" y="31932"/>
                    <a:pt x="71964" y="26689"/>
                  </a:cubicBezTo>
                  <a:cubicBezTo>
                    <a:pt x="67008" y="21447"/>
                    <a:pt x="60240" y="18778"/>
                    <a:pt x="51662" y="18778"/>
                  </a:cubicBezTo>
                  <a:cubicBezTo>
                    <a:pt x="43083" y="18778"/>
                    <a:pt x="35649" y="21637"/>
                    <a:pt x="30311" y="27261"/>
                  </a:cubicBezTo>
                  <a:cubicBezTo>
                    <a:pt x="24973" y="32885"/>
                    <a:pt x="22304" y="41273"/>
                    <a:pt x="22304" y="52234"/>
                  </a:cubicBezTo>
                  <a:lnTo>
                    <a:pt x="22304" y="109616"/>
                  </a:lnTo>
                  <a:lnTo>
                    <a:pt x="0" y="109616"/>
                  </a:lnTo>
                  <a:lnTo>
                    <a:pt x="0" y="1811"/>
                  </a:lnTo>
                  <a:lnTo>
                    <a:pt x="22304" y="1811"/>
                  </a:lnTo>
                  <a:lnTo>
                    <a:pt x="22304" y="25450"/>
                  </a:lnTo>
                  <a:cubicBezTo>
                    <a:pt x="25164" y="17348"/>
                    <a:pt x="30025" y="11057"/>
                    <a:pt x="36792" y="6672"/>
                  </a:cubicBezTo>
                  <a:cubicBezTo>
                    <a:pt x="43560" y="2192"/>
                    <a:pt x="51376" y="0"/>
                    <a:pt x="60240" y="0"/>
                  </a:cubicBezTo>
                  <a:cubicBezTo>
                    <a:pt x="72727" y="0"/>
                    <a:pt x="82830" y="4003"/>
                    <a:pt x="90360" y="1210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27" name="Forme libre : forme 56">
              <a:extLst>
                <a:ext uri="{FF2B5EF4-FFF2-40B4-BE49-F238E27FC236}">
                  <a16:creationId xmlns:a16="http://schemas.microsoft.com/office/drawing/2014/main" id="{2980E42D-E8DC-07BC-CC3A-14C9AD2A4C02}"/>
                </a:ext>
              </a:extLst>
            </p:cNvPr>
            <p:cNvSpPr/>
            <p:nvPr/>
          </p:nvSpPr>
          <p:spPr>
            <a:xfrm>
              <a:off x="18242913" y="12603895"/>
              <a:ext cx="110853" cy="146122"/>
            </a:xfrm>
            <a:custGeom>
              <a:avLst/>
              <a:gdLst>
                <a:gd name="connsiteX0" fmla="*/ 73871 w 110853"/>
                <a:gd name="connsiteY0" fmla="*/ 42893 h 146122"/>
                <a:gd name="connsiteX1" fmla="*/ 88359 w 110853"/>
                <a:gd name="connsiteY1" fmla="*/ 62052 h 146122"/>
                <a:gd name="connsiteX2" fmla="*/ 88359 w 110853"/>
                <a:gd name="connsiteY2" fmla="*/ 0 h 146122"/>
                <a:gd name="connsiteX3" fmla="*/ 110853 w 110853"/>
                <a:gd name="connsiteY3" fmla="*/ 0 h 146122"/>
                <a:gd name="connsiteX4" fmla="*/ 110853 w 110853"/>
                <a:gd name="connsiteY4" fmla="*/ 144788 h 146122"/>
                <a:gd name="connsiteX5" fmla="*/ 88359 w 110853"/>
                <a:gd name="connsiteY5" fmla="*/ 144788 h 146122"/>
                <a:gd name="connsiteX6" fmla="*/ 88359 w 110853"/>
                <a:gd name="connsiteY6" fmla="*/ 119720 h 146122"/>
                <a:gd name="connsiteX7" fmla="*/ 73871 w 110853"/>
                <a:gd name="connsiteY7" fmla="*/ 138879 h 146122"/>
                <a:gd name="connsiteX8" fmla="*/ 48802 w 110853"/>
                <a:gd name="connsiteY8" fmla="*/ 146123 h 146122"/>
                <a:gd name="connsiteX9" fmla="*/ 23639 w 110853"/>
                <a:gd name="connsiteY9" fmla="*/ 139451 h 146122"/>
                <a:gd name="connsiteX10" fmla="*/ 6291 w 110853"/>
                <a:gd name="connsiteY10" fmla="*/ 120291 h 146122"/>
                <a:gd name="connsiteX11" fmla="*/ 0 w 110853"/>
                <a:gd name="connsiteY11" fmla="*/ 90743 h 146122"/>
                <a:gd name="connsiteX12" fmla="*/ 6291 w 110853"/>
                <a:gd name="connsiteY12" fmla="*/ 61385 h 146122"/>
                <a:gd name="connsiteX13" fmla="*/ 23639 w 110853"/>
                <a:gd name="connsiteY13" fmla="*/ 42226 h 146122"/>
                <a:gd name="connsiteX14" fmla="*/ 48802 w 110853"/>
                <a:gd name="connsiteY14" fmla="*/ 35554 h 146122"/>
                <a:gd name="connsiteX15" fmla="*/ 73871 w 110853"/>
                <a:gd name="connsiteY15" fmla="*/ 42798 h 146122"/>
                <a:gd name="connsiteX16" fmla="*/ 31931 w 110853"/>
                <a:gd name="connsiteY16" fmla="*/ 64721 h 146122"/>
                <a:gd name="connsiteX17" fmla="*/ 23067 w 110853"/>
                <a:gd name="connsiteY17" fmla="*/ 90838 h 146122"/>
                <a:gd name="connsiteX18" fmla="*/ 31931 w 110853"/>
                <a:gd name="connsiteY18" fmla="*/ 116956 h 146122"/>
                <a:gd name="connsiteX19" fmla="*/ 55760 w 110853"/>
                <a:gd name="connsiteY19" fmla="*/ 126487 h 146122"/>
                <a:gd name="connsiteX20" fmla="*/ 72631 w 110853"/>
                <a:gd name="connsiteY20" fmla="*/ 122103 h 146122"/>
                <a:gd name="connsiteX21" fmla="*/ 84355 w 110853"/>
                <a:gd name="connsiteY21" fmla="*/ 109711 h 146122"/>
                <a:gd name="connsiteX22" fmla="*/ 88645 w 110853"/>
                <a:gd name="connsiteY22" fmla="*/ 90934 h 146122"/>
                <a:gd name="connsiteX23" fmla="*/ 84355 w 110853"/>
                <a:gd name="connsiteY23" fmla="*/ 72251 h 146122"/>
                <a:gd name="connsiteX24" fmla="*/ 72631 w 110853"/>
                <a:gd name="connsiteY24" fmla="*/ 59765 h 146122"/>
                <a:gd name="connsiteX25" fmla="*/ 55760 w 110853"/>
                <a:gd name="connsiteY25" fmla="*/ 55380 h 146122"/>
                <a:gd name="connsiteX26" fmla="*/ 31931 w 110853"/>
                <a:gd name="connsiteY26" fmla="*/ 64912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853" h="146122">
                  <a:moveTo>
                    <a:pt x="73871" y="42893"/>
                  </a:moveTo>
                  <a:cubicBezTo>
                    <a:pt x="80829" y="47754"/>
                    <a:pt x="85594" y="54141"/>
                    <a:pt x="88359" y="62052"/>
                  </a:cubicBezTo>
                  <a:lnTo>
                    <a:pt x="88359" y="0"/>
                  </a:lnTo>
                  <a:lnTo>
                    <a:pt x="110853" y="0"/>
                  </a:lnTo>
                  <a:lnTo>
                    <a:pt x="110853" y="144788"/>
                  </a:lnTo>
                  <a:lnTo>
                    <a:pt x="88359" y="144788"/>
                  </a:lnTo>
                  <a:lnTo>
                    <a:pt x="88359" y="119720"/>
                  </a:lnTo>
                  <a:cubicBezTo>
                    <a:pt x="85594" y="127631"/>
                    <a:pt x="80829" y="134113"/>
                    <a:pt x="73871" y="138879"/>
                  </a:cubicBezTo>
                  <a:cubicBezTo>
                    <a:pt x="66912" y="143740"/>
                    <a:pt x="58620" y="146123"/>
                    <a:pt x="48802" y="146123"/>
                  </a:cubicBezTo>
                  <a:cubicBezTo>
                    <a:pt x="38985" y="146123"/>
                    <a:pt x="30978" y="143930"/>
                    <a:pt x="23639" y="139451"/>
                  </a:cubicBezTo>
                  <a:cubicBezTo>
                    <a:pt x="16299" y="135066"/>
                    <a:pt x="10485" y="128584"/>
                    <a:pt x="6291" y="120291"/>
                  </a:cubicBezTo>
                  <a:cubicBezTo>
                    <a:pt x="2097" y="111903"/>
                    <a:pt x="0" y="102086"/>
                    <a:pt x="0" y="90743"/>
                  </a:cubicBezTo>
                  <a:cubicBezTo>
                    <a:pt x="0" y="79400"/>
                    <a:pt x="2097" y="69773"/>
                    <a:pt x="6291" y="61385"/>
                  </a:cubicBezTo>
                  <a:cubicBezTo>
                    <a:pt x="10485" y="52997"/>
                    <a:pt x="16204" y="46611"/>
                    <a:pt x="23639" y="42226"/>
                  </a:cubicBezTo>
                  <a:cubicBezTo>
                    <a:pt x="30978" y="37746"/>
                    <a:pt x="39366" y="35554"/>
                    <a:pt x="48802" y="35554"/>
                  </a:cubicBezTo>
                  <a:cubicBezTo>
                    <a:pt x="58239" y="35554"/>
                    <a:pt x="66912" y="37937"/>
                    <a:pt x="73871" y="42798"/>
                  </a:cubicBezTo>
                  <a:close/>
                  <a:moveTo>
                    <a:pt x="31931" y="64721"/>
                  </a:moveTo>
                  <a:cubicBezTo>
                    <a:pt x="26021" y="71012"/>
                    <a:pt x="23067" y="79781"/>
                    <a:pt x="23067" y="90838"/>
                  </a:cubicBezTo>
                  <a:cubicBezTo>
                    <a:pt x="23067" y="101895"/>
                    <a:pt x="26021" y="110665"/>
                    <a:pt x="31931" y="116956"/>
                  </a:cubicBezTo>
                  <a:cubicBezTo>
                    <a:pt x="37841" y="123246"/>
                    <a:pt x="45752" y="126487"/>
                    <a:pt x="55760" y="126487"/>
                  </a:cubicBezTo>
                  <a:cubicBezTo>
                    <a:pt x="62051" y="126487"/>
                    <a:pt x="67675" y="125057"/>
                    <a:pt x="72631" y="122103"/>
                  </a:cubicBezTo>
                  <a:cubicBezTo>
                    <a:pt x="77588" y="119148"/>
                    <a:pt x="81496" y="115049"/>
                    <a:pt x="84355" y="109711"/>
                  </a:cubicBezTo>
                  <a:cubicBezTo>
                    <a:pt x="87215" y="104373"/>
                    <a:pt x="88645" y="98082"/>
                    <a:pt x="88645" y="90934"/>
                  </a:cubicBezTo>
                  <a:cubicBezTo>
                    <a:pt x="88645" y="83785"/>
                    <a:pt x="87215" y="77684"/>
                    <a:pt x="84355" y="72251"/>
                  </a:cubicBezTo>
                  <a:cubicBezTo>
                    <a:pt x="81496" y="66818"/>
                    <a:pt x="77588" y="62624"/>
                    <a:pt x="72631" y="59765"/>
                  </a:cubicBezTo>
                  <a:cubicBezTo>
                    <a:pt x="67675" y="56810"/>
                    <a:pt x="62051" y="55380"/>
                    <a:pt x="55760" y="55380"/>
                  </a:cubicBezTo>
                  <a:cubicBezTo>
                    <a:pt x="45847" y="55380"/>
                    <a:pt x="37936" y="58525"/>
                    <a:pt x="31931" y="649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28" name="Forme libre : forme 57">
              <a:extLst>
                <a:ext uri="{FF2B5EF4-FFF2-40B4-BE49-F238E27FC236}">
                  <a16:creationId xmlns:a16="http://schemas.microsoft.com/office/drawing/2014/main" id="{9C44810D-34D1-75CE-CC1A-779ECE104CE5}"/>
                </a:ext>
              </a:extLst>
            </p:cNvPr>
            <p:cNvSpPr/>
            <p:nvPr/>
          </p:nvSpPr>
          <p:spPr>
            <a:xfrm>
              <a:off x="18406858" y="12614284"/>
              <a:ext cx="64148" cy="134494"/>
            </a:xfrm>
            <a:custGeom>
              <a:avLst/>
              <a:gdLst>
                <a:gd name="connsiteX0" fmla="*/ 64148 w 64148"/>
                <a:gd name="connsiteY0" fmla="*/ 115144 h 134494"/>
                <a:gd name="connsiteX1" fmla="*/ 64148 w 64148"/>
                <a:gd name="connsiteY1" fmla="*/ 134494 h 134494"/>
                <a:gd name="connsiteX2" fmla="*/ 50423 w 64148"/>
                <a:gd name="connsiteY2" fmla="*/ 134494 h 134494"/>
                <a:gd name="connsiteX3" fmla="*/ 24306 w 64148"/>
                <a:gd name="connsiteY3" fmla="*/ 126201 h 134494"/>
                <a:gd name="connsiteX4" fmla="*/ 15441 w 64148"/>
                <a:gd name="connsiteY4" fmla="*/ 98559 h 134494"/>
                <a:gd name="connsiteX5" fmla="*/ 15441 w 64148"/>
                <a:gd name="connsiteY5" fmla="*/ 45753 h 134494"/>
                <a:gd name="connsiteX6" fmla="*/ 0 w 64148"/>
                <a:gd name="connsiteY6" fmla="*/ 45753 h 134494"/>
                <a:gd name="connsiteX7" fmla="*/ 0 w 64148"/>
                <a:gd name="connsiteY7" fmla="*/ 26784 h 134494"/>
                <a:gd name="connsiteX8" fmla="*/ 15441 w 64148"/>
                <a:gd name="connsiteY8" fmla="*/ 26784 h 134494"/>
                <a:gd name="connsiteX9" fmla="*/ 15441 w 64148"/>
                <a:gd name="connsiteY9" fmla="*/ 0 h 134494"/>
                <a:gd name="connsiteX10" fmla="*/ 37936 w 64148"/>
                <a:gd name="connsiteY10" fmla="*/ 0 h 134494"/>
                <a:gd name="connsiteX11" fmla="*/ 37936 w 64148"/>
                <a:gd name="connsiteY11" fmla="*/ 26784 h 134494"/>
                <a:gd name="connsiteX12" fmla="*/ 63958 w 64148"/>
                <a:gd name="connsiteY12" fmla="*/ 26784 h 134494"/>
                <a:gd name="connsiteX13" fmla="*/ 63958 w 64148"/>
                <a:gd name="connsiteY13" fmla="*/ 45753 h 134494"/>
                <a:gd name="connsiteX14" fmla="*/ 37936 w 64148"/>
                <a:gd name="connsiteY14" fmla="*/ 45753 h 134494"/>
                <a:gd name="connsiteX15" fmla="*/ 37936 w 64148"/>
                <a:gd name="connsiteY15" fmla="*/ 98940 h 134494"/>
                <a:gd name="connsiteX16" fmla="*/ 41367 w 64148"/>
                <a:gd name="connsiteY16" fmla="*/ 111618 h 134494"/>
                <a:gd name="connsiteX17" fmla="*/ 53377 w 64148"/>
                <a:gd name="connsiteY17" fmla="*/ 115144 h 134494"/>
                <a:gd name="connsiteX18" fmla="*/ 64148 w 64148"/>
                <a:gd name="connsiteY18" fmla="*/ 115144 h 13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148" h="134494">
                  <a:moveTo>
                    <a:pt x="64148" y="115144"/>
                  </a:moveTo>
                  <a:lnTo>
                    <a:pt x="64148" y="134494"/>
                  </a:lnTo>
                  <a:lnTo>
                    <a:pt x="50423" y="134494"/>
                  </a:lnTo>
                  <a:cubicBezTo>
                    <a:pt x="38985" y="134494"/>
                    <a:pt x="30215" y="131730"/>
                    <a:pt x="24306" y="126201"/>
                  </a:cubicBezTo>
                  <a:cubicBezTo>
                    <a:pt x="18396" y="120673"/>
                    <a:pt x="15441" y="111427"/>
                    <a:pt x="15441" y="98559"/>
                  </a:cubicBezTo>
                  <a:lnTo>
                    <a:pt x="15441" y="45753"/>
                  </a:lnTo>
                  <a:lnTo>
                    <a:pt x="0" y="45753"/>
                  </a:lnTo>
                  <a:lnTo>
                    <a:pt x="0" y="26784"/>
                  </a:lnTo>
                  <a:lnTo>
                    <a:pt x="15441" y="26784"/>
                  </a:lnTo>
                  <a:lnTo>
                    <a:pt x="15441" y="0"/>
                  </a:lnTo>
                  <a:lnTo>
                    <a:pt x="37936" y="0"/>
                  </a:lnTo>
                  <a:lnTo>
                    <a:pt x="37936" y="26784"/>
                  </a:lnTo>
                  <a:lnTo>
                    <a:pt x="63958" y="26784"/>
                  </a:lnTo>
                  <a:lnTo>
                    <a:pt x="63958" y="45753"/>
                  </a:lnTo>
                  <a:lnTo>
                    <a:pt x="37936" y="45753"/>
                  </a:lnTo>
                  <a:lnTo>
                    <a:pt x="37936" y="98940"/>
                  </a:lnTo>
                  <a:cubicBezTo>
                    <a:pt x="37936" y="105041"/>
                    <a:pt x="39080" y="109330"/>
                    <a:pt x="41367" y="111618"/>
                  </a:cubicBezTo>
                  <a:cubicBezTo>
                    <a:pt x="43655" y="114001"/>
                    <a:pt x="47658" y="115144"/>
                    <a:pt x="53377" y="115144"/>
                  </a:cubicBezTo>
                  <a:lnTo>
                    <a:pt x="64148" y="115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29" name="Forme libre : forme 58">
              <a:extLst>
                <a:ext uri="{FF2B5EF4-FFF2-40B4-BE49-F238E27FC236}">
                  <a16:creationId xmlns:a16="http://schemas.microsoft.com/office/drawing/2014/main" id="{18677517-3DD8-0538-877E-22066DAF4F7C}"/>
                </a:ext>
              </a:extLst>
            </p:cNvPr>
            <p:cNvSpPr/>
            <p:nvPr/>
          </p:nvSpPr>
          <p:spPr>
            <a:xfrm>
              <a:off x="18487306" y="12603990"/>
              <a:ext cx="101703" cy="144788"/>
            </a:xfrm>
            <a:custGeom>
              <a:avLst/>
              <a:gdLst>
                <a:gd name="connsiteX0" fmla="*/ 90360 w 101703"/>
                <a:gd name="connsiteY0" fmla="*/ 47278 h 144788"/>
                <a:gd name="connsiteX1" fmla="*/ 101703 w 101703"/>
                <a:gd name="connsiteY1" fmla="*/ 81878 h 144788"/>
                <a:gd name="connsiteX2" fmla="*/ 101703 w 101703"/>
                <a:gd name="connsiteY2" fmla="*/ 144693 h 144788"/>
                <a:gd name="connsiteX3" fmla="*/ 79399 w 101703"/>
                <a:gd name="connsiteY3" fmla="*/ 144693 h 144788"/>
                <a:gd name="connsiteX4" fmla="*/ 79399 w 101703"/>
                <a:gd name="connsiteY4" fmla="*/ 84261 h 144788"/>
                <a:gd name="connsiteX5" fmla="*/ 71964 w 101703"/>
                <a:gd name="connsiteY5" fmla="*/ 61861 h 144788"/>
                <a:gd name="connsiteX6" fmla="*/ 51662 w 101703"/>
                <a:gd name="connsiteY6" fmla="*/ 53950 h 144788"/>
                <a:gd name="connsiteX7" fmla="*/ 30311 w 101703"/>
                <a:gd name="connsiteY7" fmla="*/ 62433 h 144788"/>
                <a:gd name="connsiteX8" fmla="*/ 22304 w 101703"/>
                <a:gd name="connsiteY8" fmla="*/ 87407 h 144788"/>
                <a:gd name="connsiteX9" fmla="*/ 22304 w 101703"/>
                <a:gd name="connsiteY9" fmla="*/ 144788 h 144788"/>
                <a:gd name="connsiteX10" fmla="*/ 0 w 101703"/>
                <a:gd name="connsiteY10" fmla="*/ 144788 h 144788"/>
                <a:gd name="connsiteX11" fmla="*/ 0 w 101703"/>
                <a:gd name="connsiteY11" fmla="*/ 0 h 144788"/>
                <a:gd name="connsiteX12" fmla="*/ 22304 w 101703"/>
                <a:gd name="connsiteY12" fmla="*/ 0 h 144788"/>
                <a:gd name="connsiteX13" fmla="*/ 22304 w 101703"/>
                <a:gd name="connsiteY13" fmla="*/ 60622 h 144788"/>
                <a:gd name="connsiteX14" fmla="*/ 36792 w 101703"/>
                <a:gd name="connsiteY14" fmla="*/ 41845 h 144788"/>
                <a:gd name="connsiteX15" fmla="*/ 60240 w 101703"/>
                <a:gd name="connsiteY15" fmla="*/ 35172 h 144788"/>
                <a:gd name="connsiteX16" fmla="*/ 90360 w 101703"/>
                <a:gd name="connsiteY16" fmla="*/ 47278 h 14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703" h="144788">
                  <a:moveTo>
                    <a:pt x="90360" y="47278"/>
                  </a:moveTo>
                  <a:cubicBezTo>
                    <a:pt x="97890" y="55380"/>
                    <a:pt x="101703" y="66913"/>
                    <a:pt x="101703" y="81878"/>
                  </a:cubicBezTo>
                  <a:lnTo>
                    <a:pt x="101703" y="144693"/>
                  </a:lnTo>
                  <a:lnTo>
                    <a:pt x="79399" y="144693"/>
                  </a:lnTo>
                  <a:lnTo>
                    <a:pt x="79399" y="84261"/>
                  </a:lnTo>
                  <a:cubicBezTo>
                    <a:pt x="79399" y="74634"/>
                    <a:pt x="76921" y="67104"/>
                    <a:pt x="71964" y="61861"/>
                  </a:cubicBezTo>
                  <a:cubicBezTo>
                    <a:pt x="67008" y="56619"/>
                    <a:pt x="60240" y="53950"/>
                    <a:pt x="51662" y="53950"/>
                  </a:cubicBezTo>
                  <a:cubicBezTo>
                    <a:pt x="43083" y="53950"/>
                    <a:pt x="35648" y="56810"/>
                    <a:pt x="30311" y="62433"/>
                  </a:cubicBezTo>
                  <a:cubicBezTo>
                    <a:pt x="24973" y="68057"/>
                    <a:pt x="22304" y="76445"/>
                    <a:pt x="22304" y="87407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0622"/>
                  </a:lnTo>
                  <a:cubicBezTo>
                    <a:pt x="25164" y="52520"/>
                    <a:pt x="30025" y="46229"/>
                    <a:pt x="36792" y="41845"/>
                  </a:cubicBezTo>
                  <a:cubicBezTo>
                    <a:pt x="43560" y="37365"/>
                    <a:pt x="51376" y="35172"/>
                    <a:pt x="60240" y="35172"/>
                  </a:cubicBezTo>
                  <a:cubicBezTo>
                    <a:pt x="72727" y="35172"/>
                    <a:pt x="82830" y="39176"/>
                    <a:pt x="90360" y="4727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0" name="Forme libre : forme 59">
              <a:extLst>
                <a:ext uri="{FF2B5EF4-FFF2-40B4-BE49-F238E27FC236}">
                  <a16:creationId xmlns:a16="http://schemas.microsoft.com/office/drawing/2014/main" id="{09B969C4-0C38-3D33-2695-A9C1C8095564}"/>
                </a:ext>
              </a:extLst>
            </p:cNvPr>
            <p:cNvSpPr/>
            <p:nvPr/>
          </p:nvSpPr>
          <p:spPr>
            <a:xfrm>
              <a:off x="18604546" y="12639639"/>
              <a:ext cx="105706" cy="110569"/>
            </a:xfrm>
            <a:custGeom>
              <a:avLst/>
              <a:gdLst>
                <a:gd name="connsiteX0" fmla="*/ 105039 w 105706"/>
                <a:gd name="connsiteY0" fmla="*/ 59669 h 110569"/>
                <a:gd name="connsiteX1" fmla="*/ 22018 w 105706"/>
                <a:gd name="connsiteY1" fmla="*/ 59669 h 110569"/>
                <a:gd name="connsiteX2" fmla="*/ 31169 w 105706"/>
                <a:gd name="connsiteY2" fmla="*/ 84357 h 110569"/>
                <a:gd name="connsiteX3" fmla="*/ 52520 w 105706"/>
                <a:gd name="connsiteY3" fmla="*/ 92363 h 110569"/>
                <a:gd name="connsiteX4" fmla="*/ 71392 w 105706"/>
                <a:gd name="connsiteY4" fmla="*/ 86644 h 110569"/>
                <a:gd name="connsiteX5" fmla="*/ 80924 w 105706"/>
                <a:gd name="connsiteY5" fmla="*/ 71584 h 110569"/>
                <a:gd name="connsiteX6" fmla="*/ 104753 w 105706"/>
                <a:gd name="connsiteY6" fmla="*/ 71584 h 110569"/>
                <a:gd name="connsiteX7" fmla="*/ 95698 w 105706"/>
                <a:gd name="connsiteY7" fmla="*/ 91791 h 110569"/>
                <a:gd name="connsiteX8" fmla="*/ 77874 w 105706"/>
                <a:gd name="connsiteY8" fmla="*/ 105613 h 110569"/>
                <a:gd name="connsiteX9" fmla="*/ 53377 w 105706"/>
                <a:gd name="connsiteY9" fmla="*/ 110569 h 110569"/>
                <a:gd name="connsiteX10" fmla="*/ 25736 w 105706"/>
                <a:gd name="connsiteY10" fmla="*/ 103897 h 110569"/>
                <a:gd name="connsiteX11" fmla="*/ 6863 w 105706"/>
                <a:gd name="connsiteY11" fmla="*/ 84738 h 110569"/>
                <a:gd name="connsiteX12" fmla="*/ 0 w 105706"/>
                <a:gd name="connsiteY12" fmla="*/ 55189 h 110569"/>
                <a:gd name="connsiteX13" fmla="*/ 6863 w 105706"/>
                <a:gd name="connsiteY13" fmla="*/ 25831 h 110569"/>
                <a:gd name="connsiteX14" fmla="*/ 25736 w 105706"/>
                <a:gd name="connsiteY14" fmla="*/ 6672 h 110569"/>
                <a:gd name="connsiteX15" fmla="*/ 53377 w 105706"/>
                <a:gd name="connsiteY15" fmla="*/ 0 h 110569"/>
                <a:gd name="connsiteX16" fmla="*/ 81115 w 105706"/>
                <a:gd name="connsiteY16" fmla="*/ 6577 h 110569"/>
                <a:gd name="connsiteX17" fmla="*/ 99320 w 105706"/>
                <a:gd name="connsiteY17" fmla="*/ 24592 h 110569"/>
                <a:gd name="connsiteX18" fmla="*/ 105706 w 105706"/>
                <a:gd name="connsiteY18" fmla="*/ 50137 h 110569"/>
                <a:gd name="connsiteX19" fmla="*/ 104944 w 105706"/>
                <a:gd name="connsiteY19" fmla="*/ 59765 h 110569"/>
                <a:gd name="connsiteX20" fmla="*/ 79685 w 105706"/>
                <a:gd name="connsiteY20" fmla="*/ 31741 h 110569"/>
                <a:gd name="connsiteX21" fmla="*/ 68723 w 105706"/>
                <a:gd name="connsiteY21" fmla="*/ 21161 h 110569"/>
                <a:gd name="connsiteX22" fmla="*/ 53568 w 105706"/>
                <a:gd name="connsiteY22" fmla="*/ 17729 h 110569"/>
                <a:gd name="connsiteX23" fmla="*/ 31645 w 105706"/>
                <a:gd name="connsiteY23" fmla="*/ 25736 h 110569"/>
                <a:gd name="connsiteX24" fmla="*/ 22018 w 105706"/>
                <a:gd name="connsiteY24" fmla="*/ 49375 h 110569"/>
                <a:gd name="connsiteX25" fmla="*/ 83307 w 105706"/>
                <a:gd name="connsiteY25" fmla="*/ 49375 h 110569"/>
                <a:gd name="connsiteX26" fmla="*/ 79685 w 105706"/>
                <a:gd name="connsiteY26" fmla="*/ 31646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06" h="110569">
                  <a:moveTo>
                    <a:pt x="105039" y="59669"/>
                  </a:moveTo>
                  <a:lnTo>
                    <a:pt x="22018" y="59669"/>
                  </a:lnTo>
                  <a:cubicBezTo>
                    <a:pt x="22399" y="70726"/>
                    <a:pt x="25450" y="79019"/>
                    <a:pt x="31169" y="84357"/>
                  </a:cubicBezTo>
                  <a:cubicBezTo>
                    <a:pt x="36888" y="89694"/>
                    <a:pt x="44036" y="92363"/>
                    <a:pt x="52520" y="92363"/>
                  </a:cubicBezTo>
                  <a:cubicBezTo>
                    <a:pt x="59954" y="92363"/>
                    <a:pt x="66245" y="90457"/>
                    <a:pt x="71392" y="86644"/>
                  </a:cubicBezTo>
                  <a:cubicBezTo>
                    <a:pt x="76539" y="82832"/>
                    <a:pt x="79685" y="77875"/>
                    <a:pt x="80924" y="71584"/>
                  </a:cubicBezTo>
                  <a:lnTo>
                    <a:pt x="104753" y="71584"/>
                  </a:lnTo>
                  <a:cubicBezTo>
                    <a:pt x="103323" y="79114"/>
                    <a:pt x="100273" y="85882"/>
                    <a:pt x="95698" y="91791"/>
                  </a:cubicBezTo>
                  <a:cubicBezTo>
                    <a:pt x="91123" y="97701"/>
                    <a:pt x="85213" y="102276"/>
                    <a:pt x="77874" y="105613"/>
                  </a:cubicBezTo>
                  <a:cubicBezTo>
                    <a:pt x="70534" y="108949"/>
                    <a:pt x="62432" y="110569"/>
                    <a:pt x="53377" y="110569"/>
                  </a:cubicBezTo>
                  <a:cubicBezTo>
                    <a:pt x="42988" y="110569"/>
                    <a:pt x="33742" y="108377"/>
                    <a:pt x="25736" y="103897"/>
                  </a:cubicBezTo>
                  <a:cubicBezTo>
                    <a:pt x="17729" y="99512"/>
                    <a:pt x="11438" y="93031"/>
                    <a:pt x="6863" y="84738"/>
                  </a:cubicBezTo>
                  <a:cubicBezTo>
                    <a:pt x="2288" y="76350"/>
                    <a:pt x="0" y="66532"/>
                    <a:pt x="0" y="55189"/>
                  </a:cubicBezTo>
                  <a:cubicBezTo>
                    <a:pt x="0" y="43846"/>
                    <a:pt x="2288" y="34219"/>
                    <a:pt x="6863" y="25831"/>
                  </a:cubicBezTo>
                  <a:cubicBezTo>
                    <a:pt x="11438" y="17443"/>
                    <a:pt x="17729" y="11057"/>
                    <a:pt x="25736" y="6672"/>
                  </a:cubicBezTo>
                  <a:cubicBezTo>
                    <a:pt x="33742" y="2192"/>
                    <a:pt x="42988" y="0"/>
                    <a:pt x="53377" y="0"/>
                  </a:cubicBezTo>
                  <a:cubicBezTo>
                    <a:pt x="63767" y="0"/>
                    <a:pt x="73203" y="2192"/>
                    <a:pt x="81115" y="6577"/>
                  </a:cubicBezTo>
                  <a:cubicBezTo>
                    <a:pt x="89026" y="10962"/>
                    <a:pt x="95031" y="16967"/>
                    <a:pt x="99320" y="24592"/>
                  </a:cubicBezTo>
                  <a:cubicBezTo>
                    <a:pt x="103609" y="32218"/>
                    <a:pt x="105706" y="40701"/>
                    <a:pt x="105706" y="50137"/>
                  </a:cubicBezTo>
                  <a:cubicBezTo>
                    <a:pt x="105706" y="53760"/>
                    <a:pt x="105420" y="57000"/>
                    <a:pt x="104944" y="59765"/>
                  </a:cubicBezTo>
                  <a:close/>
                  <a:moveTo>
                    <a:pt x="79685" y="31741"/>
                  </a:moveTo>
                  <a:cubicBezTo>
                    <a:pt x="77016" y="26975"/>
                    <a:pt x="73394" y="23448"/>
                    <a:pt x="68723" y="21161"/>
                  </a:cubicBezTo>
                  <a:cubicBezTo>
                    <a:pt x="64053" y="18873"/>
                    <a:pt x="59001" y="17729"/>
                    <a:pt x="53568" y="17729"/>
                  </a:cubicBezTo>
                  <a:cubicBezTo>
                    <a:pt x="44799" y="17729"/>
                    <a:pt x="37555" y="20398"/>
                    <a:pt x="31645" y="25736"/>
                  </a:cubicBezTo>
                  <a:cubicBezTo>
                    <a:pt x="25736" y="31074"/>
                    <a:pt x="22590" y="38985"/>
                    <a:pt x="22018" y="49375"/>
                  </a:cubicBezTo>
                  <a:lnTo>
                    <a:pt x="83307" y="49375"/>
                  </a:lnTo>
                  <a:cubicBezTo>
                    <a:pt x="83593" y="42321"/>
                    <a:pt x="82354" y="36412"/>
                    <a:pt x="79685" y="316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1" name="Forme libre : forme 60">
              <a:extLst>
                <a:ext uri="{FF2B5EF4-FFF2-40B4-BE49-F238E27FC236}">
                  <a16:creationId xmlns:a16="http://schemas.microsoft.com/office/drawing/2014/main" id="{A945883D-EE67-949A-8ACA-1A622F9DDD87}"/>
                </a:ext>
              </a:extLst>
            </p:cNvPr>
            <p:cNvSpPr/>
            <p:nvPr/>
          </p:nvSpPr>
          <p:spPr>
            <a:xfrm>
              <a:off x="18762771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3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3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2" name="Forme libre : forme 61">
              <a:extLst>
                <a:ext uri="{FF2B5EF4-FFF2-40B4-BE49-F238E27FC236}">
                  <a16:creationId xmlns:a16="http://schemas.microsoft.com/office/drawing/2014/main" id="{F60848AC-6692-A9DC-2620-976816EF220A}"/>
                </a:ext>
              </a:extLst>
            </p:cNvPr>
            <p:cNvSpPr/>
            <p:nvPr/>
          </p:nvSpPr>
          <p:spPr>
            <a:xfrm>
              <a:off x="18889162" y="12603990"/>
              <a:ext cx="110662" cy="146122"/>
            </a:xfrm>
            <a:custGeom>
              <a:avLst/>
              <a:gdLst>
                <a:gd name="connsiteX0" fmla="*/ 87024 w 110662"/>
                <a:gd name="connsiteY0" fmla="*/ 42226 h 146122"/>
                <a:gd name="connsiteX1" fmla="*/ 104372 w 110662"/>
                <a:gd name="connsiteY1" fmla="*/ 61385 h 146122"/>
                <a:gd name="connsiteX2" fmla="*/ 110663 w 110662"/>
                <a:gd name="connsiteY2" fmla="*/ 90743 h 146122"/>
                <a:gd name="connsiteX3" fmla="*/ 104372 w 110662"/>
                <a:gd name="connsiteY3" fmla="*/ 120291 h 146122"/>
                <a:gd name="connsiteX4" fmla="*/ 87024 w 110662"/>
                <a:gd name="connsiteY4" fmla="*/ 139451 h 146122"/>
                <a:gd name="connsiteX5" fmla="*/ 61861 w 110662"/>
                <a:gd name="connsiteY5" fmla="*/ 146123 h 146122"/>
                <a:gd name="connsiteX6" fmla="*/ 36792 w 110662"/>
                <a:gd name="connsiteY6" fmla="*/ 138879 h 146122"/>
                <a:gd name="connsiteX7" fmla="*/ 22304 w 110662"/>
                <a:gd name="connsiteY7" fmla="*/ 119720 h 146122"/>
                <a:gd name="connsiteX8" fmla="*/ 22304 w 110662"/>
                <a:gd name="connsiteY8" fmla="*/ 144788 h 146122"/>
                <a:gd name="connsiteX9" fmla="*/ 0 w 110662"/>
                <a:gd name="connsiteY9" fmla="*/ 144788 h 146122"/>
                <a:gd name="connsiteX10" fmla="*/ 0 w 110662"/>
                <a:gd name="connsiteY10" fmla="*/ 0 h 146122"/>
                <a:gd name="connsiteX11" fmla="*/ 22304 w 110662"/>
                <a:gd name="connsiteY11" fmla="*/ 0 h 146122"/>
                <a:gd name="connsiteX12" fmla="*/ 22304 w 110662"/>
                <a:gd name="connsiteY12" fmla="*/ 62052 h 146122"/>
                <a:gd name="connsiteX13" fmla="*/ 36792 w 110662"/>
                <a:gd name="connsiteY13" fmla="*/ 42893 h 146122"/>
                <a:gd name="connsiteX14" fmla="*/ 61861 w 110662"/>
                <a:gd name="connsiteY14" fmla="*/ 35649 h 146122"/>
                <a:gd name="connsiteX15" fmla="*/ 87024 w 110662"/>
                <a:gd name="connsiteY15" fmla="*/ 42321 h 146122"/>
                <a:gd name="connsiteX16" fmla="*/ 38222 w 110662"/>
                <a:gd name="connsiteY16" fmla="*/ 59574 h 146122"/>
                <a:gd name="connsiteX17" fmla="*/ 26498 w 110662"/>
                <a:gd name="connsiteY17" fmla="*/ 72061 h 146122"/>
                <a:gd name="connsiteX18" fmla="*/ 22209 w 110662"/>
                <a:gd name="connsiteY18" fmla="*/ 90743 h 146122"/>
                <a:gd name="connsiteX19" fmla="*/ 26498 w 110662"/>
                <a:gd name="connsiteY19" fmla="*/ 109520 h 146122"/>
                <a:gd name="connsiteX20" fmla="*/ 38222 w 110662"/>
                <a:gd name="connsiteY20" fmla="*/ 121912 h 146122"/>
                <a:gd name="connsiteX21" fmla="*/ 55093 w 110662"/>
                <a:gd name="connsiteY21" fmla="*/ 126297 h 146122"/>
                <a:gd name="connsiteX22" fmla="*/ 78922 w 110662"/>
                <a:gd name="connsiteY22" fmla="*/ 116765 h 146122"/>
                <a:gd name="connsiteX23" fmla="*/ 87882 w 110662"/>
                <a:gd name="connsiteY23" fmla="*/ 90648 h 146122"/>
                <a:gd name="connsiteX24" fmla="*/ 78922 w 110662"/>
                <a:gd name="connsiteY24" fmla="*/ 64626 h 146122"/>
                <a:gd name="connsiteX25" fmla="*/ 55093 w 110662"/>
                <a:gd name="connsiteY25" fmla="*/ 54998 h 146122"/>
                <a:gd name="connsiteX26" fmla="*/ 38222 w 110662"/>
                <a:gd name="connsiteY26" fmla="*/ 59383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662" h="146122">
                  <a:moveTo>
                    <a:pt x="87024" y="42226"/>
                  </a:moveTo>
                  <a:cubicBezTo>
                    <a:pt x="94364" y="46610"/>
                    <a:pt x="100178" y="53092"/>
                    <a:pt x="104372" y="61385"/>
                  </a:cubicBezTo>
                  <a:cubicBezTo>
                    <a:pt x="108566" y="69678"/>
                    <a:pt x="110663" y="79495"/>
                    <a:pt x="110663" y="90743"/>
                  </a:cubicBezTo>
                  <a:cubicBezTo>
                    <a:pt x="110663" y="101990"/>
                    <a:pt x="108566" y="111903"/>
                    <a:pt x="104372" y="120291"/>
                  </a:cubicBezTo>
                  <a:cubicBezTo>
                    <a:pt x="100178" y="128680"/>
                    <a:pt x="94459" y="135066"/>
                    <a:pt x="87024" y="139451"/>
                  </a:cubicBezTo>
                  <a:cubicBezTo>
                    <a:pt x="79685" y="143930"/>
                    <a:pt x="71297" y="146123"/>
                    <a:pt x="61861" y="146123"/>
                  </a:cubicBezTo>
                  <a:cubicBezTo>
                    <a:pt x="52424" y="146123"/>
                    <a:pt x="43750" y="143740"/>
                    <a:pt x="36792" y="138879"/>
                  </a:cubicBezTo>
                  <a:cubicBezTo>
                    <a:pt x="29834" y="134017"/>
                    <a:pt x="25068" y="127631"/>
                    <a:pt x="22304" y="119720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2052"/>
                  </a:lnTo>
                  <a:cubicBezTo>
                    <a:pt x="25068" y="54141"/>
                    <a:pt x="29834" y="47659"/>
                    <a:pt x="36792" y="42893"/>
                  </a:cubicBezTo>
                  <a:cubicBezTo>
                    <a:pt x="43750" y="38032"/>
                    <a:pt x="52043" y="35649"/>
                    <a:pt x="61861" y="35649"/>
                  </a:cubicBezTo>
                  <a:cubicBezTo>
                    <a:pt x="71678" y="35649"/>
                    <a:pt x="79685" y="37841"/>
                    <a:pt x="87024" y="42321"/>
                  </a:cubicBezTo>
                  <a:close/>
                  <a:moveTo>
                    <a:pt x="38222" y="59574"/>
                  </a:moveTo>
                  <a:cubicBezTo>
                    <a:pt x="33265" y="62529"/>
                    <a:pt x="29357" y="66723"/>
                    <a:pt x="26498" y="72061"/>
                  </a:cubicBezTo>
                  <a:cubicBezTo>
                    <a:pt x="23639" y="77494"/>
                    <a:pt x="22209" y="83689"/>
                    <a:pt x="22209" y="90743"/>
                  </a:cubicBezTo>
                  <a:cubicBezTo>
                    <a:pt x="22209" y="97797"/>
                    <a:pt x="23639" y="104183"/>
                    <a:pt x="26498" y="109520"/>
                  </a:cubicBezTo>
                  <a:cubicBezTo>
                    <a:pt x="29357" y="114858"/>
                    <a:pt x="33265" y="119052"/>
                    <a:pt x="38222" y="121912"/>
                  </a:cubicBezTo>
                  <a:cubicBezTo>
                    <a:pt x="43179" y="124867"/>
                    <a:pt x="48802" y="126297"/>
                    <a:pt x="55093" y="126297"/>
                  </a:cubicBezTo>
                  <a:cubicBezTo>
                    <a:pt x="65006" y="126297"/>
                    <a:pt x="73013" y="123151"/>
                    <a:pt x="78922" y="116765"/>
                  </a:cubicBezTo>
                  <a:cubicBezTo>
                    <a:pt x="84832" y="110378"/>
                    <a:pt x="87882" y="101704"/>
                    <a:pt x="87882" y="90648"/>
                  </a:cubicBezTo>
                  <a:cubicBezTo>
                    <a:pt x="87882" y="79591"/>
                    <a:pt x="84927" y="71012"/>
                    <a:pt x="78922" y="64626"/>
                  </a:cubicBezTo>
                  <a:cubicBezTo>
                    <a:pt x="72917" y="58239"/>
                    <a:pt x="65006" y="54998"/>
                    <a:pt x="55093" y="54998"/>
                  </a:cubicBezTo>
                  <a:cubicBezTo>
                    <a:pt x="48802" y="54998"/>
                    <a:pt x="43179" y="56428"/>
                    <a:pt x="38222" y="5938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Forme libre : forme 62">
              <a:extLst>
                <a:ext uri="{FF2B5EF4-FFF2-40B4-BE49-F238E27FC236}">
                  <a16:creationId xmlns:a16="http://schemas.microsoft.com/office/drawing/2014/main" id="{536DBC22-859B-9011-3F3D-F63C8CCEE29C}"/>
                </a:ext>
              </a:extLst>
            </p:cNvPr>
            <p:cNvSpPr/>
            <p:nvPr/>
          </p:nvSpPr>
          <p:spPr>
            <a:xfrm>
              <a:off x="19001159" y="12640974"/>
              <a:ext cx="109137" cy="107804"/>
            </a:xfrm>
            <a:custGeom>
              <a:avLst/>
              <a:gdLst>
                <a:gd name="connsiteX0" fmla="*/ 54807 w 109137"/>
                <a:gd name="connsiteY0" fmla="*/ 84738 h 107804"/>
                <a:gd name="connsiteX1" fmla="*/ 85308 w 109137"/>
                <a:gd name="connsiteY1" fmla="*/ 0 h 107804"/>
                <a:gd name="connsiteX2" fmla="*/ 109138 w 109137"/>
                <a:gd name="connsiteY2" fmla="*/ 0 h 107804"/>
                <a:gd name="connsiteX3" fmla="*/ 68056 w 109137"/>
                <a:gd name="connsiteY3" fmla="*/ 107805 h 107804"/>
                <a:gd name="connsiteX4" fmla="*/ 41082 w 109137"/>
                <a:gd name="connsiteY4" fmla="*/ 107805 h 107804"/>
                <a:gd name="connsiteX5" fmla="*/ 0 w 109137"/>
                <a:gd name="connsiteY5" fmla="*/ 0 h 107804"/>
                <a:gd name="connsiteX6" fmla="*/ 23829 w 109137"/>
                <a:gd name="connsiteY6" fmla="*/ 0 h 107804"/>
                <a:gd name="connsiteX7" fmla="*/ 54712 w 109137"/>
                <a:gd name="connsiteY7" fmla="*/ 84738 h 107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137" h="107804">
                  <a:moveTo>
                    <a:pt x="54807" y="84738"/>
                  </a:moveTo>
                  <a:lnTo>
                    <a:pt x="85308" y="0"/>
                  </a:lnTo>
                  <a:lnTo>
                    <a:pt x="109138" y="0"/>
                  </a:lnTo>
                  <a:lnTo>
                    <a:pt x="68056" y="107805"/>
                  </a:lnTo>
                  <a:lnTo>
                    <a:pt x="41082" y="107805"/>
                  </a:lnTo>
                  <a:lnTo>
                    <a:pt x="0" y="0"/>
                  </a:lnTo>
                  <a:lnTo>
                    <a:pt x="23829" y="0"/>
                  </a:lnTo>
                  <a:lnTo>
                    <a:pt x="54712" y="8473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4" name="Forme libre : forme 63">
              <a:extLst>
                <a:ext uri="{FF2B5EF4-FFF2-40B4-BE49-F238E27FC236}">
                  <a16:creationId xmlns:a16="http://schemas.microsoft.com/office/drawing/2014/main" id="{6F6DFDAE-6291-F237-4DCB-596DA58D944E}"/>
                </a:ext>
              </a:extLst>
            </p:cNvPr>
            <p:cNvSpPr/>
            <p:nvPr/>
          </p:nvSpPr>
          <p:spPr>
            <a:xfrm>
              <a:off x="19118970" y="12596555"/>
              <a:ext cx="28785" cy="152223"/>
            </a:xfrm>
            <a:custGeom>
              <a:avLst/>
              <a:gdLst>
                <a:gd name="connsiteX0" fmla="*/ 3908 w 28785"/>
                <a:gd name="connsiteY0" fmla="*/ 3717 h 152223"/>
                <a:gd name="connsiteX1" fmla="*/ 14298 w 28785"/>
                <a:gd name="connsiteY1" fmla="*/ 0 h 152223"/>
                <a:gd name="connsiteX2" fmla="*/ 24782 w 28785"/>
                <a:gd name="connsiteY2" fmla="*/ 3717 h 152223"/>
                <a:gd name="connsiteX3" fmla="*/ 28786 w 28785"/>
                <a:gd name="connsiteY3" fmla="*/ 13154 h 152223"/>
                <a:gd name="connsiteX4" fmla="*/ 24782 w 28785"/>
                <a:gd name="connsiteY4" fmla="*/ 22304 h 152223"/>
                <a:gd name="connsiteX5" fmla="*/ 14298 w 28785"/>
                <a:gd name="connsiteY5" fmla="*/ 25831 h 152223"/>
                <a:gd name="connsiteX6" fmla="*/ 3908 w 28785"/>
                <a:gd name="connsiteY6" fmla="*/ 22304 h 152223"/>
                <a:gd name="connsiteX7" fmla="*/ 0 w 28785"/>
                <a:gd name="connsiteY7" fmla="*/ 13154 h 152223"/>
                <a:gd name="connsiteX8" fmla="*/ 3908 w 28785"/>
                <a:gd name="connsiteY8" fmla="*/ 3717 h 152223"/>
                <a:gd name="connsiteX9" fmla="*/ 25450 w 28785"/>
                <a:gd name="connsiteY9" fmla="*/ 44418 h 152223"/>
                <a:gd name="connsiteX10" fmla="*/ 25450 w 28785"/>
                <a:gd name="connsiteY10" fmla="*/ 152223 h 152223"/>
                <a:gd name="connsiteX11" fmla="*/ 3146 w 28785"/>
                <a:gd name="connsiteY11" fmla="*/ 152223 h 152223"/>
                <a:gd name="connsiteX12" fmla="*/ 3146 w 28785"/>
                <a:gd name="connsiteY12" fmla="*/ 44418 h 152223"/>
                <a:gd name="connsiteX13" fmla="*/ 25450 w 28785"/>
                <a:gd name="connsiteY13" fmla="*/ 44418 h 15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785" h="152223">
                  <a:moveTo>
                    <a:pt x="3908" y="3717"/>
                  </a:moveTo>
                  <a:cubicBezTo>
                    <a:pt x="6481" y="1239"/>
                    <a:pt x="10008" y="0"/>
                    <a:pt x="14298" y="0"/>
                  </a:cubicBezTo>
                  <a:cubicBezTo>
                    <a:pt x="18587" y="0"/>
                    <a:pt x="22114" y="1239"/>
                    <a:pt x="24782" y="3717"/>
                  </a:cubicBezTo>
                  <a:cubicBezTo>
                    <a:pt x="27451" y="6196"/>
                    <a:pt x="28786" y="9341"/>
                    <a:pt x="28786" y="13154"/>
                  </a:cubicBezTo>
                  <a:cubicBezTo>
                    <a:pt x="28786" y="16967"/>
                    <a:pt x="27451" y="20017"/>
                    <a:pt x="24782" y="22304"/>
                  </a:cubicBezTo>
                  <a:cubicBezTo>
                    <a:pt x="22114" y="24687"/>
                    <a:pt x="18587" y="25831"/>
                    <a:pt x="14298" y="25831"/>
                  </a:cubicBezTo>
                  <a:cubicBezTo>
                    <a:pt x="10008" y="25831"/>
                    <a:pt x="6577" y="24687"/>
                    <a:pt x="3908" y="22304"/>
                  </a:cubicBezTo>
                  <a:cubicBezTo>
                    <a:pt x="1335" y="19921"/>
                    <a:pt x="0" y="16871"/>
                    <a:pt x="0" y="13154"/>
                  </a:cubicBezTo>
                  <a:cubicBezTo>
                    <a:pt x="0" y="9436"/>
                    <a:pt x="1335" y="6291"/>
                    <a:pt x="3908" y="3717"/>
                  </a:cubicBezTo>
                  <a:close/>
                  <a:moveTo>
                    <a:pt x="25450" y="44418"/>
                  </a:moveTo>
                  <a:lnTo>
                    <a:pt x="25450" y="152223"/>
                  </a:lnTo>
                  <a:lnTo>
                    <a:pt x="3146" y="152223"/>
                  </a:lnTo>
                  <a:lnTo>
                    <a:pt x="3146" y="44418"/>
                  </a:lnTo>
                  <a:lnTo>
                    <a:pt x="25450" y="4441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5" name="Forme libre : forme 64">
              <a:extLst>
                <a:ext uri="{FF2B5EF4-FFF2-40B4-BE49-F238E27FC236}">
                  <a16:creationId xmlns:a16="http://schemas.microsoft.com/office/drawing/2014/main" id="{661B36E2-4FAB-AD83-7C70-B8E319E01F6A}"/>
                </a:ext>
              </a:extLst>
            </p:cNvPr>
            <p:cNvSpPr/>
            <p:nvPr/>
          </p:nvSpPr>
          <p:spPr>
            <a:xfrm>
              <a:off x="19161005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4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4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6" name="Forme libre : forme 65">
              <a:extLst>
                <a:ext uri="{FF2B5EF4-FFF2-40B4-BE49-F238E27FC236}">
                  <a16:creationId xmlns:a16="http://schemas.microsoft.com/office/drawing/2014/main" id="{CEE29C28-DB95-6B98-A28C-2AD7957A8CFB}"/>
                </a:ext>
              </a:extLst>
            </p:cNvPr>
            <p:cNvSpPr/>
            <p:nvPr/>
          </p:nvSpPr>
          <p:spPr>
            <a:xfrm>
              <a:off x="19284727" y="12640974"/>
              <a:ext cx="101893" cy="109425"/>
            </a:xfrm>
            <a:custGeom>
              <a:avLst/>
              <a:gdLst>
                <a:gd name="connsiteX0" fmla="*/ 101894 w 101893"/>
                <a:gd name="connsiteY0" fmla="*/ 0 h 109425"/>
                <a:gd name="connsiteX1" fmla="*/ 101894 w 101893"/>
                <a:gd name="connsiteY1" fmla="*/ 107805 h 109425"/>
                <a:gd name="connsiteX2" fmla="*/ 79399 w 101893"/>
                <a:gd name="connsiteY2" fmla="*/ 107805 h 109425"/>
                <a:gd name="connsiteX3" fmla="*/ 79399 w 101893"/>
                <a:gd name="connsiteY3" fmla="*/ 84356 h 109425"/>
                <a:gd name="connsiteX4" fmla="*/ 65101 w 101893"/>
                <a:gd name="connsiteY4" fmla="*/ 102848 h 109425"/>
                <a:gd name="connsiteX5" fmla="*/ 41463 w 101893"/>
                <a:gd name="connsiteY5" fmla="*/ 109425 h 109425"/>
                <a:gd name="connsiteX6" fmla="*/ 11343 w 101893"/>
                <a:gd name="connsiteY6" fmla="*/ 97320 h 109425"/>
                <a:gd name="connsiteX7" fmla="*/ 0 w 101893"/>
                <a:gd name="connsiteY7" fmla="*/ 62719 h 109425"/>
                <a:gd name="connsiteX8" fmla="*/ 0 w 101893"/>
                <a:gd name="connsiteY8" fmla="*/ 95 h 109425"/>
                <a:gd name="connsiteX9" fmla="*/ 22304 w 101893"/>
                <a:gd name="connsiteY9" fmla="*/ 95 h 109425"/>
                <a:gd name="connsiteX10" fmla="*/ 22304 w 101893"/>
                <a:gd name="connsiteY10" fmla="*/ 60336 h 109425"/>
                <a:gd name="connsiteX11" fmla="*/ 29739 w 101893"/>
                <a:gd name="connsiteY11" fmla="*/ 82927 h 109425"/>
                <a:gd name="connsiteX12" fmla="*/ 50041 w 101893"/>
                <a:gd name="connsiteY12" fmla="*/ 90838 h 109425"/>
                <a:gd name="connsiteX13" fmla="*/ 71392 w 101893"/>
                <a:gd name="connsiteY13" fmla="*/ 82260 h 109425"/>
                <a:gd name="connsiteX14" fmla="*/ 79399 w 101893"/>
                <a:gd name="connsiteY14" fmla="*/ 57191 h 109425"/>
                <a:gd name="connsiteX15" fmla="*/ 79399 w 101893"/>
                <a:gd name="connsiteY15" fmla="*/ 0 h 109425"/>
                <a:gd name="connsiteX16" fmla="*/ 101894 w 101893"/>
                <a:gd name="connsiteY16" fmla="*/ 0 h 10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893" h="109425">
                  <a:moveTo>
                    <a:pt x="101894" y="0"/>
                  </a:moveTo>
                  <a:lnTo>
                    <a:pt x="101894" y="107805"/>
                  </a:lnTo>
                  <a:lnTo>
                    <a:pt x="79399" y="107805"/>
                  </a:lnTo>
                  <a:lnTo>
                    <a:pt x="79399" y="84356"/>
                  </a:lnTo>
                  <a:cubicBezTo>
                    <a:pt x="76635" y="92268"/>
                    <a:pt x="71869" y="98464"/>
                    <a:pt x="65101" y="102848"/>
                  </a:cubicBezTo>
                  <a:cubicBezTo>
                    <a:pt x="58334" y="107233"/>
                    <a:pt x="50422" y="109425"/>
                    <a:pt x="41463" y="109425"/>
                  </a:cubicBezTo>
                  <a:cubicBezTo>
                    <a:pt x="28976" y="109425"/>
                    <a:pt x="18873" y="105422"/>
                    <a:pt x="11343" y="97320"/>
                  </a:cubicBezTo>
                  <a:cubicBezTo>
                    <a:pt x="3813" y="89218"/>
                    <a:pt x="0" y="77684"/>
                    <a:pt x="0" y="62719"/>
                  </a:cubicBezTo>
                  <a:lnTo>
                    <a:pt x="0" y="95"/>
                  </a:lnTo>
                  <a:lnTo>
                    <a:pt x="22304" y="95"/>
                  </a:lnTo>
                  <a:lnTo>
                    <a:pt x="22304" y="60336"/>
                  </a:lnTo>
                  <a:cubicBezTo>
                    <a:pt x="22304" y="70154"/>
                    <a:pt x="24782" y="77684"/>
                    <a:pt x="29739" y="82927"/>
                  </a:cubicBezTo>
                  <a:cubicBezTo>
                    <a:pt x="34695" y="88169"/>
                    <a:pt x="41463" y="90838"/>
                    <a:pt x="50041" y="90838"/>
                  </a:cubicBezTo>
                  <a:cubicBezTo>
                    <a:pt x="58620" y="90838"/>
                    <a:pt x="66055" y="87978"/>
                    <a:pt x="71392" y="82260"/>
                  </a:cubicBezTo>
                  <a:cubicBezTo>
                    <a:pt x="76730" y="76540"/>
                    <a:pt x="79399" y="68152"/>
                    <a:pt x="79399" y="57191"/>
                  </a:cubicBezTo>
                  <a:lnTo>
                    <a:pt x="79399" y="0"/>
                  </a:lnTo>
                  <a:lnTo>
                    <a:pt x="101894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7" name="Forme libre : forme 66">
              <a:extLst>
                <a:ext uri="{FF2B5EF4-FFF2-40B4-BE49-F238E27FC236}">
                  <a16:creationId xmlns:a16="http://schemas.microsoft.com/office/drawing/2014/main" id="{69D62F43-08D0-FE8F-51DB-09DA0BBEA69C}"/>
                </a:ext>
              </a:extLst>
            </p:cNvPr>
            <p:cNvSpPr/>
            <p:nvPr/>
          </p:nvSpPr>
          <p:spPr>
            <a:xfrm>
              <a:off x="19404063" y="12639735"/>
              <a:ext cx="85594" cy="110378"/>
            </a:xfrm>
            <a:custGeom>
              <a:avLst/>
              <a:gdLst>
                <a:gd name="connsiteX0" fmla="*/ 70534 w 85594"/>
                <a:gd name="connsiteY0" fmla="*/ 9532 h 110378"/>
                <a:gd name="connsiteX1" fmla="*/ 84546 w 85594"/>
                <a:gd name="connsiteY1" fmla="*/ 35458 h 110378"/>
                <a:gd name="connsiteX2" fmla="*/ 63386 w 85594"/>
                <a:gd name="connsiteY2" fmla="*/ 35458 h 110378"/>
                <a:gd name="connsiteX3" fmla="*/ 55856 w 85594"/>
                <a:gd name="connsiteY3" fmla="*/ 21256 h 110378"/>
                <a:gd name="connsiteX4" fmla="*/ 39556 w 85594"/>
                <a:gd name="connsiteY4" fmla="*/ 15918 h 110378"/>
                <a:gd name="connsiteX5" fmla="*/ 26498 w 85594"/>
                <a:gd name="connsiteY5" fmla="*/ 19921 h 110378"/>
                <a:gd name="connsiteX6" fmla="*/ 21923 w 85594"/>
                <a:gd name="connsiteY6" fmla="*/ 30788 h 110378"/>
                <a:gd name="connsiteX7" fmla="*/ 25259 w 85594"/>
                <a:gd name="connsiteY7" fmla="*/ 38985 h 110378"/>
                <a:gd name="connsiteX8" fmla="*/ 33551 w 85594"/>
                <a:gd name="connsiteY8" fmla="*/ 43846 h 110378"/>
                <a:gd name="connsiteX9" fmla="*/ 47754 w 85594"/>
                <a:gd name="connsiteY9" fmla="*/ 47754 h 110378"/>
                <a:gd name="connsiteX10" fmla="*/ 67389 w 85594"/>
                <a:gd name="connsiteY10" fmla="*/ 53378 h 110378"/>
                <a:gd name="connsiteX11" fmla="*/ 80257 w 85594"/>
                <a:gd name="connsiteY11" fmla="*/ 62719 h 110378"/>
                <a:gd name="connsiteX12" fmla="*/ 85595 w 85594"/>
                <a:gd name="connsiteY12" fmla="*/ 80067 h 110378"/>
                <a:gd name="connsiteX13" fmla="*/ 75300 w 85594"/>
                <a:gd name="connsiteY13" fmla="*/ 101990 h 110378"/>
                <a:gd name="connsiteX14" fmla="*/ 47563 w 85594"/>
                <a:gd name="connsiteY14" fmla="*/ 110378 h 110378"/>
                <a:gd name="connsiteX15" fmla="*/ 14965 w 85594"/>
                <a:gd name="connsiteY15" fmla="*/ 100942 h 110378"/>
                <a:gd name="connsiteX16" fmla="*/ 0 w 85594"/>
                <a:gd name="connsiteY16" fmla="*/ 74729 h 110378"/>
                <a:gd name="connsiteX17" fmla="*/ 21732 w 85594"/>
                <a:gd name="connsiteY17" fmla="*/ 74729 h 110378"/>
                <a:gd name="connsiteX18" fmla="*/ 29548 w 85594"/>
                <a:gd name="connsiteY18" fmla="*/ 89027 h 110378"/>
                <a:gd name="connsiteX19" fmla="*/ 47563 w 85594"/>
                <a:gd name="connsiteY19" fmla="*/ 94460 h 110378"/>
                <a:gd name="connsiteX20" fmla="*/ 60145 w 85594"/>
                <a:gd name="connsiteY20" fmla="*/ 90266 h 110378"/>
                <a:gd name="connsiteX21" fmla="*/ 64720 w 85594"/>
                <a:gd name="connsiteY21" fmla="*/ 79591 h 110378"/>
                <a:gd name="connsiteX22" fmla="*/ 61194 w 85594"/>
                <a:gd name="connsiteY22" fmla="*/ 70631 h 110378"/>
                <a:gd name="connsiteX23" fmla="*/ 52424 w 85594"/>
                <a:gd name="connsiteY23" fmla="*/ 65484 h 110378"/>
                <a:gd name="connsiteX24" fmla="*/ 37936 w 85594"/>
                <a:gd name="connsiteY24" fmla="*/ 61671 h 110378"/>
                <a:gd name="connsiteX25" fmla="*/ 18873 w 85594"/>
                <a:gd name="connsiteY25" fmla="*/ 56238 h 110378"/>
                <a:gd name="connsiteX26" fmla="*/ 6386 w 85594"/>
                <a:gd name="connsiteY26" fmla="*/ 47373 h 110378"/>
                <a:gd name="connsiteX27" fmla="*/ 1239 w 85594"/>
                <a:gd name="connsiteY27" fmla="*/ 30692 h 110378"/>
                <a:gd name="connsiteX28" fmla="*/ 11533 w 85594"/>
                <a:gd name="connsiteY28" fmla="*/ 8483 h 110378"/>
                <a:gd name="connsiteX29" fmla="*/ 40033 w 85594"/>
                <a:gd name="connsiteY29" fmla="*/ 0 h 110378"/>
                <a:gd name="connsiteX30" fmla="*/ 70439 w 85594"/>
                <a:gd name="connsiteY30" fmla="*/ 9722 h 110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5594" h="110378">
                  <a:moveTo>
                    <a:pt x="70534" y="9532"/>
                  </a:moveTo>
                  <a:cubicBezTo>
                    <a:pt x="78160" y="16013"/>
                    <a:pt x="82830" y="24592"/>
                    <a:pt x="84546" y="35458"/>
                  </a:cubicBezTo>
                  <a:lnTo>
                    <a:pt x="63386" y="35458"/>
                  </a:lnTo>
                  <a:cubicBezTo>
                    <a:pt x="62433" y="29549"/>
                    <a:pt x="59954" y="24878"/>
                    <a:pt x="55856" y="21256"/>
                  </a:cubicBezTo>
                  <a:cubicBezTo>
                    <a:pt x="51757" y="17634"/>
                    <a:pt x="46324" y="15918"/>
                    <a:pt x="39556" y="15918"/>
                  </a:cubicBezTo>
                  <a:cubicBezTo>
                    <a:pt x="33933" y="15918"/>
                    <a:pt x="29644" y="17253"/>
                    <a:pt x="26498" y="19921"/>
                  </a:cubicBezTo>
                  <a:cubicBezTo>
                    <a:pt x="23448" y="22590"/>
                    <a:pt x="21923" y="26212"/>
                    <a:pt x="21923" y="30788"/>
                  </a:cubicBezTo>
                  <a:cubicBezTo>
                    <a:pt x="21923" y="34219"/>
                    <a:pt x="23067" y="36888"/>
                    <a:pt x="25259" y="38985"/>
                  </a:cubicBezTo>
                  <a:cubicBezTo>
                    <a:pt x="27451" y="41082"/>
                    <a:pt x="30216" y="42702"/>
                    <a:pt x="33551" y="43846"/>
                  </a:cubicBezTo>
                  <a:cubicBezTo>
                    <a:pt x="36888" y="44990"/>
                    <a:pt x="41558" y="46324"/>
                    <a:pt x="47754" y="47754"/>
                  </a:cubicBezTo>
                  <a:cubicBezTo>
                    <a:pt x="55856" y="49565"/>
                    <a:pt x="62433" y="51472"/>
                    <a:pt x="67389" y="53378"/>
                  </a:cubicBezTo>
                  <a:cubicBezTo>
                    <a:pt x="72441" y="55380"/>
                    <a:pt x="76730" y="58430"/>
                    <a:pt x="80257" y="62719"/>
                  </a:cubicBezTo>
                  <a:cubicBezTo>
                    <a:pt x="83879" y="67009"/>
                    <a:pt x="85595" y="72728"/>
                    <a:pt x="85595" y="80067"/>
                  </a:cubicBezTo>
                  <a:cubicBezTo>
                    <a:pt x="85595" y="89027"/>
                    <a:pt x="82163" y="96367"/>
                    <a:pt x="75300" y="101990"/>
                  </a:cubicBezTo>
                  <a:cubicBezTo>
                    <a:pt x="68437" y="107614"/>
                    <a:pt x="59192" y="110378"/>
                    <a:pt x="47563" y="110378"/>
                  </a:cubicBezTo>
                  <a:cubicBezTo>
                    <a:pt x="34124" y="110378"/>
                    <a:pt x="23257" y="107233"/>
                    <a:pt x="14965" y="100942"/>
                  </a:cubicBezTo>
                  <a:cubicBezTo>
                    <a:pt x="6672" y="94651"/>
                    <a:pt x="1716" y="85977"/>
                    <a:pt x="0" y="74729"/>
                  </a:cubicBezTo>
                  <a:lnTo>
                    <a:pt x="21732" y="74729"/>
                  </a:lnTo>
                  <a:cubicBezTo>
                    <a:pt x="22400" y="80639"/>
                    <a:pt x="24973" y="85405"/>
                    <a:pt x="29548" y="89027"/>
                  </a:cubicBezTo>
                  <a:cubicBezTo>
                    <a:pt x="34124" y="92649"/>
                    <a:pt x="40128" y="94460"/>
                    <a:pt x="47563" y="94460"/>
                  </a:cubicBezTo>
                  <a:cubicBezTo>
                    <a:pt x="52901" y="94460"/>
                    <a:pt x="57095" y="93031"/>
                    <a:pt x="60145" y="90266"/>
                  </a:cubicBezTo>
                  <a:cubicBezTo>
                    <a:pt x="63195" y="87502"/>
                    <a:pt x="64720" y="83880"/>
                    <a:pt x="64720" y="79591"/>
                  </a:cubicBezTo>
                  <a:cubicBezTo>
                    <a:pt x="64720" y="75778"/>
                    <a:pt x="63576" y="72823"/>
                    <a:pt x="61194" y="70631"/>
                  </a:cubicBezTo>
                  <a:cubicBezTo>
                    <a:pt x="58811" y="68438"/>
                    <a:pt x="55951" y="66723"/>
                    <a:pt x="52424" y="65484"/>
                  </a:cubicBezTo>
                  <a:cubicBezTo>
                    <a:pt x="48898" y="64244"/>
                    <a:pt x="44036" y="63005"/>
                    <a:pt x="37936" y="61671"/>
                  </a:cubicBezTo>
                  <a:cubicBezTo>
                    <a:pt x="30120" y="59860"/>
                    <a:pt x="23734" y="58049"/>
                    <a:pt x="18873" y="56238"/>
                  </a:cubicBezTo>
                  <a:cubicBezTo>
                    <a:pt x="14012" y="54427"/>
                    <a:pt x="9818" y="51472"/>
                    <a:pt x="6386" y="47373"/>
                  </a:cubicBezTo>
                  <a:cubicBezTo>
                    <a:pt x="2955" y="43275"/>
                    <a:pt x="1239" y="37650"/>
                    <a:pt x="1239" y="30692"/>
                  </a:cubicBezTo>
                  <a:cubicBezTo>
                    <a:pt x="1239" y="21542"/>
                    <a:pt x="4670" y="14107"/>
                    <a:pt x="11533" y="8483"/>
                  </a:cubicBezTo>
                  <a:cubicBezTo>
                    <a:pt x="18396" y="2859"/>
                    <a:pt x="27833" y="0"/>
                    <a:pt x="40033" y="0"/>
                  </a:cubicBezTo>
                  <a:cubicBezTo>
                    <a:pt x="52234" y="0"/>
                    <a:pt x="62814" y="3241"/>
                    <a:pt x="70439" y="972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</p:spTree>
    <p:extLst>
      <p:ext uri="{BB962C8B-B14F-4D97-AF65-F5344CB8AC3E}">
        <p14:creationId xmlns:p14="http://schemas.microsoft.com/office/powerpoint/2010/main" val="530851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ous-partie_niveau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813D8739-85F3-112A-7C9B-9EFE25148EB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0" y="0"/>
            <a:ext cx="11396971" cy="6856075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dirty="0"/>
              <a:t>Insérer une image pleine page avec un motif fort à droite</a:t>
            </a:r>
          </a:p>
        </p:txBody>
      </p:sp>
      <p:sp>
        <p:nvSpPr>
          <p:cNvPr id="24" name="Espace réservé du texte 19">
            <a:extLst>
              <a:ext uri="{FF2B5EF4-FFF2-40B4-BE49-F238E27FC236}">
                <a16:creationId xmlns:a16="http://schemas.microsoft.com/office/drawing/2014/main" id="{051B994E-91EE-861A-7ED0-3A239B8352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8499" y="2817280"/>
            <a:ext cx="4899402" cy="287002"/>
          </a:xfrm>
        </p:spPr>
        <p:txBody>
          <a:bodyPr vert="horz" lIns="91440" tIns="45720" rIns="91440" bIns="45720" rtlCol="0">
            <a:spAutoFit/>
          </a:bodyPr>
          <a:lstStyle>
            <a:lvl1pPr>
              <a:spcBef>
                <a:spcPts val="0"/>
              </a:spcBef>
              <a:defRPr lang="fr-FR" dirty="0">
                <a:solidFill>
                  <a:schemeClr val="bg1"/>
                </a:solidFill>
              </a:defRPr>
            </a:lvl1pPr>
          </a:lstStyle>
          <a:p>
            <a:pPr marL="0" lvl="0" indent="0" defTabSz="554492">
              <a:spcBef>
                <a:spcPts val="606"/>
              </a:spcBef>
              <a:spcAft>
                <a:spcPts val="600"/>
              </a:spcAft>
              <a:buClr>
                <a:schemeClr val="tx2"/>
              </a:buClr>
              <a:buNone/>
            </a:pPr>
            <a:r>
              <a:rPr lang="fr-FR" dirty="0"/>
              <a:t>Description de la sous-partie</a:t>
            </a:r>
          </a:p>
        </p:txBody>
      </p:sp>
      <p:sp>
        <p:nvSpPr>
          <p:cNvPr id="27" name="Titre 17">
            <a:extLst>
              <a:ext uri="{FF2B5EF4-FFF2-40B4-BE49-F238E27FC236}">
                <a16:creationId xmlns:a16="http://schemas.microsoft.com/office/drawing/2014/main" id="{14682711-49D2-59FA-C651-C34FC667BF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5369" y="971076"/>
            <a:ext cx="4902532" cy="1361270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lang="fr-FR" sz="440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4851"/>
              </a:lnSpc>
            </a:pPr>
            <a:r>
              <a:rPr lang="fr-FR" dirty="0"/>
              <a:t>Titre de la sous-partie</a:t>
            </a:r>
          </a:p>
        </p:txBody>
      </p:sp>
      <p:sp>
        <p:nvSpPr>
          <p:cNvPr id="2" name="Espace réservé du texte 22">
            <a:extLst>
              <a:ext uri="{FF2B5EF4-FFF2-40B4-BE49-F238E27FC236}">
                <a16:creationId xmlns:a16="http://schemas.microsoft.com/office/drawing/2014/main" id="{EF7D9C66-60E1-2922-CA29-DB33673DD4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5369" y="360437"/>
            <a:ext cx="9817431" cy="263149"/>
          </a:xfrm>
          <a:noFill/>
        </p:spPr>
        <p:txBody>
          <a:bodyPr wrap="square" anchor="b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Reprendre le titre de la partie ou le numéro du lot</a:t>
            </a: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2A480E5-1EED-DFE2-12F4-F017695F0CB4}"/>
              </a:ext>
            </a:extLst>
          </p:cNvPr>
          <p:cNvSpPr/>
          <p:nvPr userDrawn="1"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E817936F-5987-FE42-7A9D-B603502E4FE0}"/>
              </a:ext>
            </a:extLst>
          </p:cNvPr>
          <p:cNvSpPr/>
          <p:nvPr userDrawn="1"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10" name="Graphique 21">
            <a:extLst>
              <a:ext uri="{FF2B5EF4-FFF2-40B4-BE49-F238E27FC236}">
                <a16:creationId xmlns:a16="http://schemas.microsoft.com/office/drawing/2014/main" id="{9E1BF114-166D-68F5-346B-D9EAE997E825}"/>
              </a:ext>
            </a:extLst>
          </p:cNvPr>
          <p:cNvGrpSpPr/>
          <p:nvPr userDrawn="1"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12" name="Forme libre : forme 3">
              <a:extLst>
                <a:ext uri="{FF2B5EF4-FFF2-40B4-BE49-F238E27FC236}">
                  <a16:creationId xmlns:a16="http://schemas.microsoft.com/office/drawing/2014/main" id="{A62FFC20-86DB-A7A2-C7CB-A9219F8C4B67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13" name="Forme libre : forme 4">
              <a:extLst>
                <a:ext uri="{FF2B5EF4-FFF2-40B4-BE49-F238E27FC236}">
                  <a16:creationId xmlns:a16="http://schemas.microsoft.com/office/drawing/2014/main" id="{E728315D-854D-1E86-469A-BB7B9C753129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AD882DE2-9400-C306-C84E-15CF92F9D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737570" y="25729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728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pPr algn="r"/>
            <a:r>
              <a:rPr lang="fr-FR"/>
              <a:t>Architectes des grandes transformations</a:t>
            </a:r>
            <a:endParaRPr lang="fr-US"/>
          </a:p>
        </p:txBody>
      </p:sp>
      <p:sp>
        <p:nvSpPr>
          <p:cNvPr id="4" name="Espace réservé du numéro de diapositive 18">
            <a:extLst>
              <a:ext uri="{FF2B5EF4-FFF2-40B4-BE49-F238E27FC236}">
                <a16:creationId xmlns:a16="http://schemas.microsoft.com/office/drawing/2014/main" id="{F92265EA-7B84-BEB9-BFE0-90E472A70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8253" y="165403"/>
            <a:ext cx="420073" cy="365125"/>
          </a:xfrm>
          <a:prstGeom prst="rect">
            <a:avLst/>
          </a:prstGeom>
        </p:spPr>
        <p:txBody>
          <a:bodyPr/>
          <a:lstStyle>
            <a:lvl1pPr algn="ctr">
              <a:defRPr lang="en-US" sz="800" b="1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8042310B-17DC-C845-9B99-8FE29D3E969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6" name="TextBox 79">
            <a:extLst>
              <a:ext uri="{FF2B5EF4-FFF2-40B4-BE49-F238E27FC236}">
                <a16:creationId xmlns:a16="http://schemas.microsoft.com/office/drawing/2014/main" id="{D0CA99E6-F5CF-9D74-FD1C-82245E69F394}"/>
              </a:ext>
            </a:extLst>
          </p:cNvPr>
          <p:cNvSpPr txBox="1"/>
          <p:nvPr userDrawn="1"/>
        </p:nvSpPr>
        <p:spPr>
          <a:xfrm rot="16200000">
            <a:off x="-542386" y="6323510"/>
            <a:ext cx="7040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R</a:t>
            </a:r>
            <a:r>
              <a:rPr lang="en-F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ègle de trois</a:t>
            </a:r>
          </a:p>
        </p:txBody>
      </p:sp>
      <p:sp>
        <p:nvSpPr>
          <p:cNvPr id="28" name="TextBox 80">
            <a:extLst>
              <a:ext uri="{FF2B5EF4-FFF2-40B4-BE49-F238E27FC236}">
                <a16:creationId xmlns:a16="http://schemas.microsoft.com/office/drawing/2014/main" id="{69E9CEF9-2D4E-EDEE-B54F-1E96E843D763}"/>
              </a:ext>
            </a:extLst>
          </p:cNvPr>
          <p:cNvSpPr txBox="1"/>
          <p:nvPr userDrawn="1"/>
        </p:nvSpPr>
        <p:spPr>
          <a:xfrm rot="16200000">
            <a:off x="-775222" y="6379615"/>
            <a:ext cx="8162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Divisé par 2 ou 4</a:t>
            </a:r>
            <a:endParaRPr lang="en-FR" sz="600" dirty="0">
              <a:solidFill>
                <a:schemeClr val="tx1">
                  <a:lumMod val="50000"/>
                  <a:lumOff val="50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9" name="TextBox 81">
            <a:extLst>
              <a:ext uri="{FF2B5EF4-FFF2-40B4-BE49-F238E27FC236}">
                <a16:creationId xmlns:a16="http://schemas.microsoft.com/office/drawing/2014/main" id="{A8767219-9A3B-5F52-9754-237DB5758855}"/>
              </a:ext>
            </a:extLst>
          </p:cNvPr>
          <p:cNvSpPr txBox="1"/>
          <p:nvPr userDrawn="1"/>
        </p:nvSpPr>
        <p:spPr>
          <a:xfrm rot="16200000">
            <a:off x="-1012121" y="6408469"/>
            <a:ext cx="8739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Ratio nombre d’or</a:t>
            </a:r>
            <a:endParaRPr lang="en-FR" sz="600" dirty="0">
              <a:solidFill>
                <a:schemeClr val="tx1">
                  <a:lumMod val="50000"/>
                  <a:lumOff val="50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92E6652-2C06-F9A5-5C8D-59319A311497}"/>
              </a:ext>
            </a:extLst>
          </p:cNvPr>
          <p:cNvSpPr txBox="1"/>
          <p:nvPr userDrawn="1"/>
        </p:nvSpPr>
        <p:spPr>
          <a:xfrm rot="16200000">
            <a:off x="-2531255" y="5123182"/>
            <a:ext cx="3348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Guide pour gérer les alignements verticaux</a:t>
            </a:r>
            <a:endParaRPr 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CF337F9-D89D-92A0-C27D-BADABFF49F3A}"/>
              </a:ext>
            </a:extLst>
          </p:cNvPr>
          <p:cNvGrpSpPr/>
          <p:nvPr userDrawn="1"/>
        </p:nvGrpSpPr>
        <p:grpSpPr>
          <a:xfrm>
            <a:off x="-686042" y="971076"/>
            <a:ext cx="532402" cy="5086823"/>
            <a:chOff x="-686042" y="1651818"/>
            <a:chExt cx="532402" cy="4406081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024D769E-3928-9ECF-C7C2-11F37CC41A3B}"/>
                </a:ext>
              </a:extLst>
            </p:cNvPr>
            <p:cNvGrpSpPr/>
            <p:nvPr userDrawn="1"/>
          </p:nvGrpSpPr>
          <p:grpSpPr>
            <a:xfrm>
              <a:off x="-686042" y="1651818"/>
              <a:ext cx="532402" cy="4406081"/>
              <a:chOff x="-686042" y="1667816"/>
              <a:chExt cx="532402" cy="4233649"/>
            </a:xfrm>
            <a:noFill/>
          </p:grpSpPr>
          <p:grpSp>
            <p:nvGrpSpPr>
              <p:cNvPr id="8" name="Group 65">
                <a:extLst>
                  <a:ext uri="{FF2B5EF4-FFF2-40B4-BE49-F238E27FC236}">
                    <a16:creationId xmlns:a16="http://schemas.microsoft.com/office/drawing/2014/main" id="{AA5FB440-2811-6980-DC08-7512F93C90E8}"/>
                  </a:ext>
                </a:extLst>
              </p:cNvPr>
              <p:cNvGrpSpPr/>
              <p:nvPr userDrawn="1"/>
            </p:nvGrpSpPr>
            <p:grpSpPr>
              <a:xfrm>
                <a:off x="-686042" y="1669575"/>
                <a:ext cx="76803" cy="4231890"/>
                <a:chOff x="-279739" y="1825625"/>
                <a:chExt cx="89877" cy="4231890"/>
              </a:xfrm>
              <a:grpFill/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58C2B8-64BC-637F-8563-5596218B96E2}"/>
                    </a:ext>
                  </a:extLst>
                </p:cNvPr>
                <p:cNvSpPr/>
                <p:nvPr/>
              </p:nvSpPr>
              <p:spPr bwMode="auto">
                <a:xfrm>
                  <a:off x="-279739" y="3552584"/>
                  <a:ext cx="88780" cy="2504931"/>
                </a:xfrm>
                <a:prstGeom prst="rect">
                  <a:avLst/>
                </a:prstGeom>
                <a:grp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round/>
                  <a:headEnd/>
                  <a:tailEnd/>
                </a:ln>
              </p:spPr>
              <p:txBody>
                <a:bodyPr lIns="72000" tIns="36000" rIns="72000" bIns="36000" rtlCol="0" anchor="ctr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lnSpc>
                      <a:spcPct val="112000"/>
                    </a:lnSpc>
                    <a:spcAft>
                      <a:spcPct val="0"/>
                    </a:spcAft>
                    <a:buFont typeface="Abadi MT Condensed Extra Bold" pitchFamily="-106" charset="0"/>
                    <a:buNone/>
                  </a:pPr>
                  <a:endParaRPr lang="en-GB" sz="1400" b="0" i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7AA1239-D8E6-5551-C339-414236C02C1B}"/>
                    </a:ext>
                  </a:extLst>
                </p:cNvPr>
                <p:cNvSpPr/>
                <p:nvPr/>
              </p:nvSpPr>
              <p:spPr bwMode="auto">
                <a:xfrm>
                  <a:off x="-278640" y="1825625"/>
                  <a:ext cx="88778" cy="1602427"/>
                </a:xfrm>
                <a:prstGeom prst="rect">
                  <a:avLst/>
                </a:prstGeom>
                <a:grp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round/>
                  <a:headEnd/>
                  <a:tailEnd/>
                </a:ln>
              </p:spPr>
              <p:txBody>
                <a:bodyPr lIns="72000" tIns="36000" rIns="72000" bIns="36000" rtlCol="0" anchor="ctr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lnSpc>
                      <a:spcPct val="112000"/>
                    </a:lnSpc>
                    <a:spcAft>
                      <a:spcPct val="0"/>
                    </a:spcAft>
                    <a:buFont typeface="Abadi MT Condensed Extra Bold" pitchFamily="-106" charset="0"/>
                    <a:buNone/>
                  </a:pPr>
                  <a:endParaRPr lang="en-GB" sz="1400" b="0" i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9" name="Group 68">
                <a:extLst>
                  <a:ext uri="{FF2B5EF4-FFF2-40B4-BE49-F238E27FC236}">
                    <a16:creationId xmlns:a16="http://schemas.microsoft.com/office/drawing/2014/main" id="{76F6D13C-D6C6-4F37-272D-B7F87FA8BE6C}"/>
                  </a:ext>
                </a:extLst>
              </p:cNvPr>
              <p:cNvGrpSpPr/>
              <p:nvPr userDrawn="1"/>
            </p:nvGrpSpPr>
            <p:grpSpPr>
              <a:xfrm rot="10800000">
                <a:off x="-543939" y="1667816"/>
                <a:ext cx="89065" cy="4231889"/>
                <a:chOff x="-279739" y="1825626"/>
                <a:chExt cx="104227" cy="4231889"/>
              </a:xfrm>
              <a:grpFill/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432492C-2F8F-5883-1701-FC31B8FE9420}"/>
                    </a:ext>
                  </a:extLst>
                </p:cNvPr>
                <p:cNvSpPr/>
                <p:nvPr/>
              </p:nvSpPr>
              <p:spPr bwMode="auto">
                <a:xfrm>
                  <a:off x="-279739" y="3552584"/>
                  <a:ext cx="98743" cy="2504931"/>
                </a:xfrm>
                <a:prstGeom prst="rect">
                  <a:avLst/>
                </a:prstGeom>
                <a:grp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round/>
                  <a:headEnd/>
                  <a:tailEnd/>
                </a:ln>
              </p:spPr>
              <p:txBody>
                <a:bodyPr lIns="72000" tIns="36000" rIns="72000" bIns="36000" rtlCol="0" anchor="ctr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lnSpc>
                      <a:spcPct val="112000"/>
                    </a:lnSpc>
                    <a:spcAft>
                      <a:spcPct val="0"/>
                    </a:spcAft>
                    <a:buFont typeface="Abadi MT Condensed Extra Bold" pitchFamily="-106" charset="0"/>
                    <a:buNone/>
                  </a:pPr>
                  <a:endParaRPr lang="en-GB" sz="1400" b="0" i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343DB2C-FAA3-6C69-812A-264AFE558383}"/>
                    </a:ext>
                  </a:extLst>
                </p:cNvPr>
                <p:cNvSpPr/>
                <p:nvPr/>
              </p:nvSpPr>
              <p:spPr bwMode="auto">
                <a:xfrm>
                  <a:off x="-278640" y="1825626"/>
                  <a:ext cx="103128" cy="1602427"/>
                </a:xfrm>
                <a:prstGeom prst="rect">
                  <a:avLst/>
                </a:prstGeom>
                <a:grp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round/>
                  <a:headEnd/>
                  <a:tailEnd/>
                </a:ln>
              </p:spPr>
              <p:txBody>
                <a:bodyPr lIns="72000" tIns="36000" rIns="72000" bIns="36000" rtlCol="0" anchor="ctr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lnSpc>
                      <a:spcPct val="112000"/>
                    </a:lnSpc>
                    <a:spcAft>
                      <a:spcPct val="0"/>
                    </a:spcAft>
                    <a:buFont typeface="Abadi MT Condensed Extra Bold" pitchFamily="-106" charset="0"/>
                    <a:buNone/>
                  </a:pPr>
                  <a:endParaRPr lang="en-GB" sz="1400" b="0" i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FDFC24-0C11-E9DB-1BEB-B762F3CE397C}"/>
                  </a:ext>
                </a:extLst>
              </p:cNvPr>
              <p:cNvSpPr/>
              <p:nvPr userDrawn="1"/>
            </p:nvSpPr>
            <p:spPr bwMode="auto">
              <a:xfrm flipH="1">
                <a:off x="-391108" y="1672248"/>
                <a:ext cx="87680" cy="1016056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round/>
                <a:headEnd/>
                <a:tailEnd/>
              </a:ln>
            </p:spPr>
            <p:txBody>
              <a:bodyPr lIns="72000" tIns="36000" rIns="72000" bIns="36000" rtlCol="0" anchor="ctr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112000"/>
                  </a:lnSpc>
                  <a:spcAft>
                    <a:spcPct val="0"/>
                  </a:spcAft>
                  <a:buFont typeface="Abadi MT Condensed Extra Bold" pitchFamily="-106" charset="0"/>
                  <a:buNone/>
                </a:pPr>
                <a:endParaRPr lang="en-GB" sz="1400" b="0" i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0D13B44-038D-CAEE-EDBC-195431AB0903}"/>
                  </a:ext>
                </a:extLst>
              </p:cNvPr>
              <p:cNvSpPr/>
              <p:nvPr userDrawn="1"/>
            </p:nvSpPr>
            <p:spPr bwMode="auto">
              <a:xfrm flipH="1">
                <a:off x="-391108" y="2742715"/>
                <a:ext cx="87680" cy="1016056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round/>
                <a:headEnd/>
                <a:tailEnd/>
              </a:ln>
            </p:spPr>
            <p:txBody>
              <a:bodyPr lIns="72000" tIns="36000" rIns="72000" bIns="36000" rtlCol="0" anchor="ctr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112000"/>
                  </a:lnSpc>
                  <a:spcAft>
                    <a:spcPct val="0"/>
                  </a:spcAft>
                  <a:buFont typeface="Abadi MT Condensed Extra Bold" pitchFamily="-106" charset="0"/>
                  <a:buNone/>
                </a:pPr>
                <a:endParaRPr lang="en-GB" sz="1400" b="0" i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3708DC5-A375-E9DA-AC05-2D82325987D1}"/>
                  </a:ext>
                </a:extLst>
              </p:cNvPr>
              <p:cNvSpPr/>
              <p:nvPr userDrawn="1"/>
            </p:nvSpPr>
            <p:spPr bwMode="auto">
              <a:xfrm flipH="1">
                <a:off x="-391108" y="3813182"/>
                <a:ext cx="87680" cy="1016056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round/>
                <a:headEnd/>
                <a:tailEnd/>
              </a:ln>
            </p:spPr>
            <p:txBody>
              <a:bodyPr lIns="72000" tIns="36000" rIns="72000" bIns="36000" rtlCol="0" anchor="ctr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112000"/>
                  </a:lnSpc>
                  <a:spcAft>
                    <a:spcPct val="0"/>
                  </a:spcAft>
                  <a:buFont typeface="Abadi MT Condensed Extra Bold" pitchFamily="-106" charset="0"/>
                  <a:buNone/>
                </a:pPr>
                <a:endParaRPr lang="en-GB" sz="1400" b="0" i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6BC7D2D-19B4-0AB0-9621-78C55170AC3D}"/>
                  </a:ext>
                </a:extLst>
              </p:cNvPr>
              <p:cNvSpPr/>
              <p:nvPr userDrawn="1"/>
            </p:nvSpPr>
            <p:spPr bwMode="auto">
              <a:xfrm flipH="1">
                <a:off x="-391108" y="4883650"/>
                <a:ext cx="87680" cy="1016056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round/>
                <a:headEnd/>
                <a:tailEnd/>
              </a:ln>
            </p:spPr>
            <p:txBody>
              <a:bodyPr lIns="72000" tIns="36000" rIns="72000" bIns="36000" rtlCol="0" anchor="ctr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112000"/>
                  </a:lnSpc>
                  <a:spcAft>
                    <a:spcPct val="0"/>
                  </a:spcAft>
                  <a:buFont typeface="Abadi MT Condensed Extra Bold" pitchFamily="-106" charset="0"/>
                  <a:buNone/>
                </a:pPr>
                <a:endParaRPr lang="en-GB" sz="1400" b="0" i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768EA63-923A-93F2-32F0-82C6C9A5F2E2}"/>
                  </a:ext>
                </a:extLst>
              </p:cNvPr>
              <p:cNvSpPr/>
              <p:nvPr userDrawn="1"/>
            </p:nvSpPr>
            <p:spPr bwMode="auto">
              <a:xfrm flipH="1">
                <a:off x="-238020" y="4591433"/>
                <a:ext cx="84380" cy="1307168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round/>
                <a:headEnd/>
                <a:tailEnd/>
              </a:ln>
            </p:spPr>
            <p:txBody>
              <a:bodyPr lIns="72000" tIns="36000" rIns="72000" bIns="36000" rtlCol="0" anchor="ctr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112000"/>
                  </a:lnSpc>
                  <a:spcAft>
                    <a:spcPct val="0"/>
                  </a:spcAft>
                  <a:buFont typeface="Abadi MT Condensed Extra Bold" pitchFamily="-106" charset="0"/>
                  <a:buNone/>
                </a:pPr>
                <a:endParaRPr lang="en-GB" sz="1400" b="0" i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DBF64DB-DFF1-44E5-24BE-6D094D20BF91}"/>
                  </a:ext>
                </a:extLst>
              </p:cNvPr>
              <p:cNvSpPr/>
              <p:nvPr userDrawn="1"/>
            </p:nvSpPr>
            <p:spPr bwMode="auto">
              <a:xfrm flipH="1">
                <a:off x="-238020" y="3133916"/>
                <a:ext cx="84380" cy="1307168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round/>
                <a:headEnd/>
                <a:tailEnd/>
              </a:ln>
            </p:spPr>
            <p:txBody>
              <a:bodyPr lIns="72000" tIns="36000" rIns="72000" bIns="36000" rtlCol="0" anchor="ctr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112000"/>
                  </a:lnSpc>
                  <a:spcAft>
                    <a:spcPct val="0"/>
                  </a:spcAft>
                  <a:buFont typeface="Abadi MT Condensed Extra Bold" pitchFamily="-106" charset="0"/>
                  <a:buNone/>
                </a:pPr>
                <a:endParaRPr lang="en-GB" sz="1400" b="0" i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631285-E9DF-CAA2-E065-017396534926}"/>
                  </a:ext>
                </a:extLst>
              </p:cNvPr>
              <p:cNvSpPr/>
              <p:nvPr userDrawn="1"/>
            </p:nvSpPr>
            <p:spPr bwMode="auto">
              <a:xfrm flipH="1">
                <a:off x="-238020" y="1676400"/>
                <a:ext cx="84380" cy="1307168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round/>
                <a:headEnd/>
                <a:tailEnd/>
              </a:ln>
            </p:spPr>
            <p:txBody>
              <a:bodyPr lIns="72000" tIns="36000" rIns="72000" bIns="36000" rtlCol="0" anchor="ctr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112000"/>
                  </a:lnSpc>
                  <a:spcAft>
                    <a:spcPct val="0"/>
                  </a:spcAft>
                  <a:buFont typeface="Abadi MT Condensed Extra Bold" pitchFamily="-106" charset="0"/>
                  <a:buNone/>
                </a:pPr>
                <a:endParaRPr lang="en-GB" sz="1400" b="0" i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6BA93782-5B69-C8D7-3102-4F59A3FC3B58}"/>
                </a:ext>
              </a:extLst>
            </p:cNvPr>
            <p:cNvSpPr/>
            <p:nvPr userDrawn="1"/>
          </p:nvSpPr>
          <p:spPr>
            <a:xfrm>
              <a:off x="-387701" y="3822440"/>
              <a:ext cx="80122" cy="80122"/>
            </a:xfrm>
            <a:prstGeom prst="ellipse">
              <a:avLst/>
            </a:prstGeom>
            <a:solidFill>
              <a:srgbClr val="86909A"/>
            </a:solidFill>
            <a:ln>
              <a:noFill/>
            </a:ln>
          </p:spPr>
          <p:txBody>
            <a:bodyPr wrap="square" lIns="182880" tIns="182880" rIns="182880" bIns="182880" rtlCol="0" anchor="ctr"/>
            <a:lstStyle/>
            <a:p>
              <a:pPr algn="l" defTabSz="554492">
                <a:spcAft>
                  <a:spcPts val="600"/>
                </a:spcAft>
              </a:pPr>
              <a:endParaRPr lang="fr-FR" sz="1100" dirty="0">
                <a:latin typeface="Poppins" pitchFamily="2" charset="77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5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0059E-1BB1-C858-FB42-BADB75C9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B077E8-EDB2-D59D-6FF8-1910D5732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ED50E-130C-139C-6D9B-8C463ABC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4D66B9-617B-F8F8-985A-CEC052A9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7CDE19-550D-D293-2446-B075A496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13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74637-253D-D962-A5D4-159FE0F7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2028B3-039D-4FA6-2BC2-579F7B6DA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05B89-B7FC-102B-6F75-CEACEA44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9C6929-3E8B-AAF4-F163-E1CAE5EB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E88D88-22E4-3C59-56D6-D8073B7B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82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49D9A-852A-9B23-9A59-F2B71241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6287CC-36C1-0DD5-1067-E32C2C340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F8E44F-DD3D-8D13-ABF4-BCDCCC813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1CB058-7A82-EA7C-949B-332216D4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692FAF-6408-B978-0346-5C797B4B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BA7978-1232-31C4-6971-FAF9A9F9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91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EBF37-25BD-1EB3-A13E-BD3AAFF9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FA828D-F2D5-0080-47A1-9D881C955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F77577-2314-D288-A8F9-00D2D731E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E341BB-8D1F-06E6-D309-7BA8AF894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E62572-C112-CFB5-30F7-F4311EC07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536984-3AA2-17AE-B033-BA6C3056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D8F1017-0D99-A441-1767-3F746F1E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8B9C5E-F8DF-667C-780C-746AE5B0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06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8622B-0F21-1881-2903-633B0588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0F3DEC-CB8C-304B-5B9C-64EEFDE4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161015-439A-6635-9212-B91FC9A6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4C3495-65E4-AB3A-3FB2-14060990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22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1882B0-0FBA-8C72-1B0F-ED3EF4EB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9B9872-DC19-258E-7C26-58CF1B13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2E3B36-F4E3-DA4F-901C-2244922E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9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D7CA4-04AA-FC8E-8355-B08E95D4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41748F-33DE-6F67-2466-3F90BD7D7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14AFFF-F11C-2280-A991-753C2A0A2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FE2824-525B-CDF0-DFD8-3135FF95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5F2904-D2E2-0389-102B-7CD55BB1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5386DF-E6BF-19EF-436B-AA0C339A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91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B3E45-E662-3AF4-97CD-7D183C5F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ABA016F-D83B-C3B0-414F-A4003E042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6DD5E1-ACC2-18F8-0C69-AD088848C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B3793A-37FD-C3BA-7170-1F0EAFCA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6BAFD8-6912-3989-3045-65ABD6BC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F14C59-B128-43FD-6122-E16E5B03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73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3A95FB-9704-71E5-26C2-63EB58A3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5E913D-40EF-01B8-63CA-1BD3B1257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6B9F58-2060-F63B-33B7-0D643C243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16E89B-1905-41F5-9C7C-F0702382AFB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EE7585-6E04-9CEA-5132-B3C2068C5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25D729-D8E6-7B1C-214C-7461EBEED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21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BFD65534-6A76-9692-E71F-1F3B7B945A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ECE1A01B-EE82-F0E5-0916-4DDCDCFCA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674" y="351856"/>
            <a:ext cx="5778359" cy="3688779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fr-FR" sz="5400" dirty="0"/>
              <a:t>D’Officier de l’Armée de Terre à développeur : RETEX d’une autiste en quête d’inclusion.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629ED-29E6-A608-6727-506275CDF09A}"/>
              </a:ext>
            </a:extLst>
          </p:cNvPr>
          <p:cNvSpPr/>
          <p:nvPr/>
        </p:nvSpPr>
        <p:spPr>
          <a:xfrm>
            <a:off x="1150374" y="6056671"/>
            <a:ext cx="127820" cy="27530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Google Shape;1235;p1">
            <a:extLst>
              <a:ext uri="{FF2B5EF4-FFF2-40B4-BE49-F238E27FC236}">
                <a16:creationId xmlns:a16="http://schemas.microsoft.com/office/drawing/2014/main" id="{777159FC-2244-1D1D-5275-D3B0F03DC516}"/>
              </a:ext>
            </a:extLst>
          </p:cNvPr>
          <p:cNvSpPr txBox="1">
            <a:spLocks/>
          </p:cNvSpPr>
          <p:nvPr/>
        </p:nvSpPr>
        <p:spPr>
          <a:xfrm>
            <a:off x="932905" y="5713378"/>
            <a:ext cx="5932532" cy="828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701" indent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fr-FR" sz="2000" dirty="0">
                <a:solidFill>
                  <a:srgbClr val="00A5E5"/>
                </a:solidFill>
                <a:latin typeface="Poppins Light"/>
                <a:cs typeface="Poppins Light"/>
              </a:rPr>
              <a:t>Véronique SERMAGE</a:t>
            </a:r>
          </a:p>
          <a:p>
            <a:pPr marL="7701" indent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fr-FR" sz="2000" dirty="0">
                <a:solidFill>
                  <a:srgbClr val="00A5E5"/>
                </a:solidFill>
                <a:latin typeface="Poppins Light"/>
                <a:ea typeface="Poppins Light"/>
                <a:cs typeface="Poppins Light"/>
                <a:sym typeface="Poppins Light"/>
              </a:rPr>
              <a:t>v.sermage@groupeonepoint.com</a:t>
            </a:r>
          </a:p>
          <a:p>
            <a:pPr marL="7701" indent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Arial"/>
              <a:buNone/>
            </a:pPr>
            <a:endParaRPr lang="fr-FR" sz="2000" dirty="0">
              <a:solidFill>
                <a:srgbClr val="00A5E5"/>
              </a:solidFill>
              <a:latin typeface="Poppins Light"/>
              <a:cs typeface="Poppins Light"/>
            </a:endParaRPr>
          </a:p>
        </p:txBody>
      </p:sp>
      <p:pic>
        <p:nvPicPr>
          <p:cNvPr id="10" name="Image 9" descr="Une image contenant motif, Symétrie, Graphique, carré&#10;&#10;Description générée automatiquement">
            <a:extLst>
              <a:ext uri="{FF2B5EF4-FFF2-40B4-BE49-F238E27FC236}">
                <a16:creationId xmlns:a16="http://schemas.microsoft.com/office/drawing/2014/main" id="{94D6AAF5-2376-12E0-6891-BF9D59454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554" y="1419808"/>
            <a:ext cx="2431590" cy="2314002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4C966482-02C4-913E-9AC8-DB1661610AE4}"/>
              </a:ext>
            </a:extLst>
          </p:cNvPr>
          <p:cNvSpPr txBox="1"/>
          <p:nvPr/>
        </p:nvSpPr>
        <p:spPr>
          <a:xfrm>
            <a:off x="9863177" y="89879"/>
            <a:ext cx="2088345" cy="1240049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62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rPr>
              <a:t>Vous avez besoin d’un </a:t>
            </a:r>
            <a:r>
              <a:rPr lang="fr-FR" sz="2000" b="1" dirty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rPr>
              <a:t>support écrit </a:t>
            </a:r>
            <a:r>
              <a:rPr lang="fr-FR" sz="2000" dirty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rPr>
              <a:t>? C’est par ici :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1F9A9A79-DB4D-FF2C-840A-CEC09C05F675}"/>
              </a:ext>
            </a:extLst>
          </p:cNvPr>
          <p:cNvSpPr txBox="1"/>
          <p:nvPr/>
        </p:nvSpPr>
        <p:spPr>
          <a:xfrm>
            <a:off x="6858683" y="3383028"/>
            <a:ext cx="1987357" cy="932272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62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rPr>
              <a:t>Vos </a:t>
            </a:r>
            <a:r>
              <a:rPr lang="fr-FR" sz="2000" b="1" dirty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rPr>
              <a:t>feedbacks</a:t>
            </a:r>
            <a:r>
              <a:rPr lang="fr-FR" sz="2000" dirty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rPr>
              <a:t> m’aident à m’améliorer</a:t>
            </a:r>
          </a:p>
        </p:txBody>
      </p:sp>
      <p:pic>
        <p:nvPicPr>
          <p:cNvPr id="3" name="Image 2" descr="Une image contenant motif, vert, conception, tissu&#10;&#10;Description générée automatiquement">
            <a:extLst>
              <a:ext uri="{FF2B5EF4-FFF2-40B4-BE49-F238E27FC236}">
                <a16:creationId xmlns:a16="http://schemas.microsoft.com/office/drawing/2014/main" id="{23B94C8E-261D-7DE8-0712-B757331AC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83" y="4403795"/>
            <a:ext cx="2394155" cy="239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5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71A01C28-7CB0-25C5-ED61-23D51C5B11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1396971" cy="6856075"/>
          </a:xfr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56ADD513-4A81-EFF2-6B80-CEBF0669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369" y="971076"/>
            <a:ext cx="4902532" cy="871008"/>
          </a:xfrm>
        </p:spPr>
        <p:txBody>
          <a:bodyPr/>
          <a:lstStyle/>
          <a:p>
            <a:r>
              <a:rPr lang="fr-FR" dirty="0"/>
              <a:t>Jeu onepoint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FDB3B766-5A9A-7388-B115-57CE5A604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fr-FR"/>
              <a:t>Architectes des grandes transformations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C223790-5890-C048-8066-2245D1085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2310B-17DC-C845-9B99-8FE29D3E9696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89F0D45A-94F4-76BB-70E0-9C1780C36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5972" y="2253104"/>
            <a:ext cx="3404118" cy="340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844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47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Abadi MT Condensed Extra Bold</vt:lpstr>
      <vt:lpstr>Aptos</vt:lpstr>
      <vt:lpstr>Aptos Display</vt:lpstr>
      <vt:lpstr>Arial</vt:lpstr>
      <vt:lpstr>Helvetica</vt:lpstr>
      <vt:lpstr>Poppins</vt:lpstr>
      <vt:lpstr>Poppins Light</vt:lpstr>
      <vt:lpstr>Thème Office</vt:lpstr>
      <vt:lpstr>D’Officier de l’Armée de Terre à développeur : RETEX d’une autiste en quête d’inclusion.</vt:lpstr>
      <vt:lpstr>Jeu onepoint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Veronique SERMAGE</dc:creator>
  <cp:lastModifiedBy>Veronique SERMAGE</cp:lastModifiedBy>
  <cp:revision>5</cp:revision>
  <dcterms:created xsi:type="dcterms:W3CDTF">2024-10-03T13:13:04Z</dcterms:created>
  <dcterms:modified xsi:type="dcterms:W3CDTF">2024-10-24T08:23:57Z</dcterms:modified>
</cp:coreProperties>
</file>