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82C5C-DCC2-B45C-852E-BDEC1F49A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DDFDDC-D699-AD9D-3078-76F179589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D6C5EB-11AE-A72B-EB8E-E4ADF59A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C0A841-F7AD-9790-BD3F-A48F4A81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70F9C7-DAD4-652E-65AF-EF232DD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45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ACFDF-B767-84CC-77A5-7E8B08E1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C5A601-1819-7C89-9389-DB19EAB65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321E81-A0F9-0402-B8DF-D6E934F2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0F9AC-3410-35A5-74EF-E16855E0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7F189D-3339-F273-8207-E8207ADE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81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C8EF38-BD93-FEFD-BC47-6B31E1381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A6C828-5C8E-0AF2-B68F-AB54CE9DC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3E72FA-99AB-2C76-541A-6CCBE7D0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92B695-DE6F-547A-CA7D-1877E4C8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641C16-2473-4D90-4723-2783F429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870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5_Diapositive de titre">
  <p:cSld name="35_Diapositive de titre">
    <p:bg>
      <p:bgPr>
        <a:solidFill>
          <a:schemeClr val="dk1"/>
        </a:solidFill>
        <a:effectLst/>
      </p:bgPr>
    </p:bg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105"/>
          <p:cNvGrpSpPr/>
          <p:nvPr/>
        </p:nvGrpSpPr>
        <p:grpSpPr>
          <a:xfrm>
            <a:off x="6650533" y="-5698267"/>
            <a:ext cx="12099532" cy="12529805"/>
            <a:chOff x="22522617" y="9470733"/>
            <a:chExt cx="15186477" cy="15727629"/>
          </a:xfrm>
        </p:grpSpPr>
        <p:sp>
          <p:nvSpPr>
            <p:cNvPr id="1191" name="Google Shape;1191;p105"/>
            <p:cNvSpPr/>
            <p:nvPr/>
          </p:nvSpPr>
          <p:spPr>
            <a:xfrm rot="-1035518">
              <a:off x="24146752" y="10954415"/>
              <a:ext cx="11938207" cy="12760264"/>
            </a:xfrm>
            <a:custGeom>
              <a:avLst/>
              <a:gdLst/>
              <a:ahLst/>
              <a:cxnLst/>
              <a:rect l="l" t="t" r="r" b="b"/>
              <a:pathLst>
                <a:path w="373208" h="353534" extrusionOk="0">
                  <a:moveTo>
                    <a:pt x="187219" y="0"/>
                  </a:moveTo>
                  <a:cubicBezTo>
                    <a:pt x="78623" y="0"/>
                    <a:pt x="0" y="81159"/>
                    <a:pt x="0" y="177228"/>
                  </a:cubicBezTo>
                  <a:cubicBezTo>
                    <a:pt x="0" y="273297"/>
                    <a:pt x="78008" y="353534"/>
                    <a:pt x="185990" y="353534"/>
                  </a:cubicBezTo>
                  <a:cubicBezTo>
                    <a:pt x="293971" y="353534"/>
                    <a:pt x="373209" y="272144"/>
                    <a:pt x="373209" y="175998"/>
                  </a:cubicBezTo>
                  <a:cubicBezTo>
                    <a:pt x="373209" y="79853"/>
                    <a:pt x="295201" y="0"/>
                    <a:pt x="187219" y="0"/>
                  </a:cubicBezTo>
                  <a:moveTo>
                    <a:pt x="187219" y="252777"/>
                  </a:moveTo>
                  <a:cubicBezTo>
                    <a:pt x="145410" y="252777"/>
                    <a:pt x="115437" y="217193"/>
                    <a:pt x="115437" y="175922"/>
                  </a:cubicBezTo>
                  <a:cubicBezTo>
                    <a:pt x="115437" y="134650"/>
                    <a:pt x="142951" y="100373"/>
                    <a:pt x="185990" y="100373"/>
                  </a:cubicBezTo>
                  <a:cubicBezTo>
                    <a:pt x="227799" y="100373"/>
                    <a:pt x="257772" y="135957"/>
                    <a:pt x="257772" y="177228"/>
                  </a:cubicBezTo>
                  <a:cubicBezTo>
                    <a:pt x="257772" y="218499"/>
                    <a:pt x="230566" y="252777"/>
                    <a:pt x="187219" y="25277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192" name="Google Shape;1192;p105"/>
            <p:cNvSpPr/>
            <p:nvPr/>
          </p:nvSpPr>
          <p:spPr>
            <a:xfrm>
              <a:off x="23055548" y="10545300"/>
              <a:ext cx="13155249" cy="6077997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193" name="Google Shape;1193;p105"/>
            <p:cNvSpPr/>
            <p:nvPr/>
          </p:nvSpPr>
          <p:spPr>
            <a:xfrm>
              <a:off x="29477875" y="14647133"/>
              <a:ext cx="7236926" cy="9545910"/>
            </a:xfrm>
            <a:prstGeom prst="rect">
              <a:avLst/>
            </a:prstGeom>
            <a:solidFill>
              <a:srgbClr val="E5E8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cxnSp>
        <p:nvCxnSpPr>
          <p:cNvPr id="1194" name="Google Shape;1194;p105"/>
          <p:cNvCxnSpPr/>
          <p:nvPr/>
        </p:nvCxnSpPr>
        <p:spPr>
          <a:xfrm>
            <a:off x="793287" y="0"/>
            <a:ext cx="0" cy="6854631"/>
          </a:xfrm>
          <a:prstGeom prst="straightConnector1">
            <a:avLst/>
          </a:prstGeom>
          <a:noFill/>
          <a:ln w="9525" cap="flat" cmpd="sng">
            <a:solidFill>
              <a:srgbClr val="53565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195" name="Google Shape;1195;p105"/>
          <p:cNvGrpSpPr/>
          <p:nvPr/>
        </p:nvGrpSpPr>
        <p:grpSpPr>
          <a:xfrm>
            <a:off x="10154033" y="6030625"/>
            <a:ext cx="1666786" cy="429172"/>
            <a:chOff x="16741197" y="12092322"/>
            <a:chExt cx="2748460" cy="707737"/>
          </a:xfrm>
        </p:grpSpPr>
        <p:sp>
          <p:nvSpPr>
            <p:cNvPr id="1196" name="Google Shape;1196;p105"/>
            <p:cNvSpPr/>
            <p:nvPr/>
          </p:nvSpPr>
          <p:spPr>
            <a:xfrm>
              <a:off x="16741197" y="12156471"/>
              <a:ext cx="306824" cy="290434"/>
            </a:xfrm>
            <a:custGeom>
              <a:avLst/>
              <a:gdLst/>
              <a:ahLst/>
              <a:cxnLst/>
              <a:rect l="l" t="t" r="r" b="b"/>
              <a:pathLst>
                <a:path w="306824" h="290434" extrusionOk="0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197" name="Google Shape;1197;p105"/>
            <p:cNvSpPr/>
            <p:nvPr/>
          </p:nvSpPr>
          <p:spPr>
            <a:xfrm>
              <a:off x="17978314" y="12156471"/>
              <a:ext cx="306824" cy="290434"/>
            </a:xfrm>
            <a:custGeom>
              <a:avLst/>
              <a:gdLst/>
              <a:ahLst/>
              <a:cxnLst/>
              <a:rect l="l" t="t" r="r" b="b"/>
              <a:pathLst>
                <a:path w="306824" h="290434" extrusionOk="0">
                  <a:moveTo>
                    <a:pt x="153937" y="0"/>
                  </a:moveTo>
                  <a:cubicBezTo>
                    <a:pt x="64625" y="0"/>
                    <a:pt x="0" y="66723"/>
                    <a:pt x="0" y="145742"/>
                  </a:cubicBezTo>
                  <a:cubicBezTo>
                    <a:pt x="0" y="224760"/>
                    <a:pt x="64148" y="290434"/>
                    <a:pt x="152888" y="290434"/>
                  </a:cubicBezTo>
                  <a:cubicBezTo>
                    <a:pt x="241628" y="290434"/>
                    <a:pt x="306825" y="223712"/>
                    <a:pt x="306825" y="144693"/>
                  </a:cubicBezTo>
                  <a:cubicBezTo>
                    <a:pt x="306825" y="65674"/>
                    <a:pt x="242677" y="0"/>
                    <a:pt x="153937" y="0"/>
                  </a:cubicBezTo>
                  <a:moveTo>
                    <a:pt x="153937" y="207794"/>
                  </a:moveTo>
                  <a:cubicBezTo>
                    <a:pt x="119527" y="207794"/>
                    <a:pt x="94936" y="178531"/>
                    <a:pt x="94936" y="144693"/>
                  </a:cubicBezTo>
                  <a:cubicBezTo>
                    <a:pt x="94936" y="110855"/>
                    <a:pt x="117526" y="82641"/>
                    <a:pt x="152888" y="82641"/>
                  </a:cubicBezTo>
                  <a:cubicBezTo>
                    <a:pt x="188251" y="82641"/>
                    <a:pt x="211889" y="111904"/>
                    <a:pt x="211889" y="145742"/>
                  </a:cubicBezTo>
                  <a:cubicBezTo>
                    <a:pt x="211889" y="179579"/>
                    <a:pt x="189299" y="207794"/>
                    <a:pt x="153937" y="20779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198" name="Google Shape;1198;p105"/>
            <p:cNvSpPr/>
            <p:nvPr/>
          </p:nvSpPr>
          <p:spPr>
            <a:xfrm>
              <a:off x="17068610" y="12156471"/>
              <a:ext cx="275084" cy="283762"/>
            </a:xfrm>
            <a:custGeom>
              <a:avLst/>
              <a:gdLst/>
              <a:ahLst/>
              <a:cxnLst/>
              <a:rect l="l" t="t" r="r" b="b"/>
              <a:pathLst>
                <a:path w="275084" h="283762" extrusionOk="0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199" name="Google Shape;1199;p105"/>
            <p:cNvSpPr/>
            <p:nvPr/>
          </p:nvSpPr>
          <p:spPr>
            <a:xfrm>
              <a:off x="17362090" y="12156567"/>
              <a:ext cx="280136" cy="290434"/>
            </a:xfrm>
            <a:custGeom>
              <a:avLst/>
              <a:gdLst/>
              <a:ahLst/>
              <a:cxnLst/>
              <a:rect l="l" t="t" r="r" b="b"/>
              <a:pathLst>
                <a:path w="280136" h="290434" extrusionOk="0">
                  <a:moveTo>
                    <a:pt x="280136" y="151842"/>
                  </a:moveTo>
                  <a:cubicBezTo>
                    <a:pt x="280136" y="70249"/>
                    <a:pt x="236005" y="0"/>
                    <a:pt x="140116" y="0"/>
                  </a:cubicBezTo>
                  <a:cubicBezTo>
                    <a:pt x="58048" y="0"/>
                    <a:pt x="0" y="64626"/>
                    <a:pt x="0" y="145742"/>
                  </a:cubicBezTo>
                  <a:cubicBezTo>
                    <a:pt x="0" y="231909"/>
                    <a:pt x="61575" y="290434"/>
                    <a:pt x="148790" y="290434"/>
                  </a:cubicBezTo>
                  <a:cubicBezTo>
                    <a:pt x="204169" y="290434"/>
                    <a:pt x="242677" y="267844"/>
                    <a:pt x="269365" y="234006"/>
                  </a:cubicBezTo>
                  <a:lnTo>
                    <a:pt x="215511" y="189302"/>
                  </a:lnTo>
                  <a:cubicBezTo>
                    <a:pt x="195495" y="208842"/>
                    <a:pt x="177003" y="217516"/>
                    <a:pt x="153937" y="217516"/>
                  </a:cubicBezTo>
                  <a:cubicBezTo>
                    <a:pt x="123626" y="217516"/>
                    <a:pt x="101608" y="202170"/>
                    <a:pt x="93887" y="171859"/>
                  </a:cubicBezTo>
                  <a:lnTo>
                    <a:pt x="279660" y="171859"/>
                  </a:lnTo>
                  <a:cubicBezTo>
                    <a:pt x="280136" y="165186"/>
                    <a:pt x="280136" y="158037"/>
                    <a:pt x="280136" y="151842"/>
                  </a:cubicBezTo>
                  <a:moveTo>
                    <a:pt x="92362" y="122103"/>
                  </a:moveTo>
                  <a:cubicBezTo>
                    <a:pt x="97509" y="91791"/>
                    <a:pt x="114952" y="71870"/>
                    <a:pt x="140592" y="71870"/>
                  </a:cubicBezTo>
                  <a:cubicBezTo>
                    <a:pt x="166233" y="71870"/>
                    <a:pt x="185201" y="91315"/>
                    <a:pt x="188823" y="122103"/>
                  </a:cubicBezTo>
                  <a:lnTo>
                    <a:pt x="92362" y="1221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00" name="Google Shape;1200;p105"/>
            <p:cNvSpPr/>
            <p:nvPr/>
          </p:nvSpPr>
          <p:spPr>
            <a:xfrm>
              <a:off x="17663196" y="12156376"/>
              <a:ext cx="304727" cy="365926"/>
            </a:xfrm>
            <a:custGeom>
              <a:avLst/>
              <a:gdLst/>
              <a:ahLst/>
              <a:cxnLst/>
              <a:rect l="l" t="t" r="r" b="b"/>
              <a:pathLst>
                <a:path w="304727" h="365926" extrusionOk="0">
                  <a:moveTo>
                    <a:pt x="181674" y="95"/>
                  </a:moveTo>
                  <a:cubicBezTo>
                    <a:pt x="140116" y="95"/>
                    <a:pt x="116477" y="20112"/>
                    <a:pt x="97509" y="43179"/>
                  </a:cubicBezTo>
                  <a:lnTo>
                    <a:pt x="97509" y="6196"/>
                  </a:lnTo>
                  <a:lnTo>
                    <a:pt x="0" y="6196"/>
                  </a:lnTo>
                  <a:lnTo>
                    <a:pt x="0" y="365926"/>
                  </a:lnTo>
                  <a:lnTo>
                    <a:pt x="97509" y="365926"/>
                  </a:lnTo>
                  <a:lnTo>
                    <a:pt x="97509" y="249924"/>
                  </a:lnTo>
                  <a:cubicBezTo>
                    <a:pt x="115429" y="270990"/>
                    <a:pt x="140116" y="289958"/>
                    <a:pt x="182150" y="289958"/>
                  </a:cubicBezTo>
                  <a:cubicBezTo>
                    <a:pt x="247824" y="289958"/>
                    <a:pt x="304728" y="234578"/>
                    <a:pt x="304728" y="144216"/>
                  </a:cubicBezTo>
                  <a:cubicBezTo>
                    <a:pt x="304728" y="53855"/>
                    <a:pt x="247729" y="0"/>
                    <a:pt x="181579" y="0"/>
                  </a:cubicBezTo>
                  <a:moveTo>
                    <a:pt x="151840" y="208365"/>
                  </a:moveTo>
                  <a:cubicBezTo>
                    <a:pt x="120576" y="208365"/>
                    <a:pt x="95412" y="181677"/>
                    <a:pt x="95412" y="144693"/>
                  </a:cubicBezTo>
                  <a:cubicBezTo>
                    <a:pt x="95412" y="107710"/>
                    <a:pt x="120576" y="81592"/>
                    <a:pt x="151840" y="81592"/>
                  </a:cubicBezTo>
                  <a:cubicBezTo>
                    <a:pt x="183104" y="81592"/>
                    <a:pt x="208839" y="108281"/>
                    <a:pt x="208839" y="144693"/>
                  </a:cubicBezTo>
                  <a:cubicBezTo>
                    <a:pt x="208839" y="181105"/>
                    <a:pt x="183676" y="208365"/>
                    <a:pt x="151840" y="20836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01" name="Google Shape;1201;p105"/>
            <p:cNvSpPr/>
            <p:nvPr/>
          </p:nvSpPr>
          <p:spPr>
            <a:xfrm>
              <a:off x="18307729" y="12162667"/>
              <a:ext cx="97509" cy="277566"/>
            </a:xfrm>
            <a:custGeom>
              <a:avLst/>
              <a:gdLst/>
              <a:ahLst/>
              <a:cxnLst/>
              <a:rect l="l" t="t" r="r" b="b"/>
              <a:pathLst>
                <a:path w="97509" h="277566" extrusionOk="0">
                  <a:moveTo>
                    <a:pt x="0" y="0"/>
                  </a:moveTo>
                  <a:lnTo>
                    <a:pt x="97509" y="0"/>
                  </a:lnTo>
                  <a:lnTo>
                    <a:pt x="97509" y="277567"/>
                  </a:lnTo>
                  <a:lnTo>
                    <a:pt x="0" y="2775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02" name="Google Shape;1202;p105"/>
            <p:cNvSpPr/>
            <p:nvPr/>
          </p:nvSpPr>
          <p:spPr>
            <a:xfrm>
              <a:off x="18439075" y="12156471"/>
              <a:ext cx="275084" cy="283762"/>
            </a:xfrm>
            <a:custGeom>
              <a:avLst/>
              <a:gdLst/>
              <a:ahLst/>
              <a:cxnLst/>
              <a:rect l="l" t="t" r="r" b="b"/>
              <a:pathLst>
                <a:path w="275084" h="283762" extrusionOk="0">
                  <a:moveTo>
                    <a:pt x="0" y="6196"/>
                  </a:moveTo>
                  <a:lnTo>
                    <a:pt x="97509" y="6196"/>
                  </a:lnTo>
                  <a:lnTo>
                    <a:pt x="97509" y="45181"/>
                  </a:lnTo>
                  <a:cubicBezTo>
                    <a:pt x="115429" y="22114"/>
                    <a:pt x="141164" y="0"/>
                    <a:pt x="180625" y="0"/>
                  </a:cubicBezTo>
                  <a:cubicBezTo>
                    <a:pt x="239627" y="0"/>
                    <a:pt x="275084" y="38985"/>
                    <a:pt x="275084" y="102086"/>
                  </a:cubicBezTo>
                  <a:lnTo>
                    <a:pt x="275084" y="283762"/>
                  </a:lnTo>
                  <a:lnTo>
                    <a:pt x="177575" y="283762"/>
                  </a:lnTo>
                  <a:lnTo>
                    <a:pt x="177575" y="133445"/>
                  </a:lnTo>
                  <a:cubicBezTo>
                    <a:pt x="177575" y="103134"/>
                    <a:pt x="161657" y="86740"/>
                    <a:pt x="138591" y="86740"/>
                  </a:cubicBezTo>
                  <a:cubicBezTo>
                    <a:pt x="115524" y="86740"/>
                    <a:pt x="97509" y="103134"/>
                    <a:pt x="97509" y="133445"/>
                  </a:cubicBezTo>
                  <a:lnTo>
                    <a:pt x="97509" y="283762"/>
                  </a:lnTo>
                  <a:lnTo>
                    <a:pt x="0" y="283762"/>
                  </a:lnTo>
                  <a:lnTo>
                    <a:pt x="0" y="61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03" name="Google Shape;1203;p105"/>
            <p:cNvSpPr/>
            <p:nvPr/>
          </p:nvSpPr>
          <p:spPr>
            <a:xfrm>
              <a:off x="18730268" y="12092322"/>
              <a:ext cx="194923" cy="347911"/>
            </a:xfrm>
            <a:custGeom>
              <a:avLst/>
              <a:gdLst/>
              <a:ahLst/>
              <a:cxnLst/>
              <a:rect l="l" t="t" r="r" b="b"/>
              <a:pathLst>
                <a:path w="194923" h="347911" extrusionOk="0">
                  <a:moveTo>
                    <a:pt x="32789" y="347911"/>
                  </a:moveTo>
                  <a:lnTo>
                    <a:pt x="32789" y="148887"/>
                  </a:lnTo>
                  <a:lnTo>
                    <a:pt x="0" y="148887"/>
                  </a:lnTo>
                  <a:lnTo>
                    <a:pt x="0" y="70345"/>
                  </a:lnTo>
                  <a:lnTo>
                    <a:pt x="32789" y="70345"/>
                  </a:lnTo>
                  <a:lnTo>
                    <a:pt x="32789" y="0"/>
                  </a:lnTo>
                  <a:lnTo>
                    <a:pt x="130298" y="0"/>
                  </a:lnTo>
                  <a:lnTo>
                    <a:pt x="130298" y="70345"/>
                  </a:lnTo>
                  <a:lnTo>
                    <a:pt x="194923" y="70345"/>
                  </a:lnTo>
                  <a:lnTo>
                    <a:pt x="194923" y="148887"/>
                  </a:lnTo>
                  <a:lnTo>
                    <a:pt x="130298" y="148887"/>
                  </a:lnTo>
                  <a:lnTo>
                    <a:pt x="130298" y="347911"/>
                  </a:lnTo>
                  <a:lnTo>
                    <a:pt x="32789" y="3479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04" name="Google Shape;1204;p105"/>
            <p:cNvSpPr/>
            <p:nvPr/>
          </p:nvSpPr>
          <p:spPr>
            <a:xfrm>
              <a:off x="18903173" y="12327758"/>
              <a:ext cx="119146" cy="119147"/>
            </a:xfrm>
            <a:custGeom>
              <a:avLst/>
              <a:gdLst/>
              <a:ahLst/>
              <a:cxnLst/>
              <a:rect l="l" t="t" r="r" b="b"/>
              <a:pathLst>
                <a:path w="119146" h="119147" extrusionOk="0">
                  <a:moveTo>
                    <a:pt x="119146" y="59574"/>
                  </a:moveTo>
                  <a:cubicBezTo>
                    <a:pt x="119146" y="92459"/>
                    <a:pt x="92457" y="119148"/>
                    <a:pt x="59573" y="119148"/>
                  </a:cubicBezTo>
                  <a:cubicBezTo>
                    <a:pt x="26689" y="119148"/>
                    <a:pt x="0" y="92459"/>
                    <a:pt x="0" y="59574"/>
                  </a:cubicBezTo>
                  <a:cubicBezTo>
                    <a:pt x="0" y="26689"/>
                    <a:pt x="26689" y="0"/>
                    <a:pt x="59573" y="0"/>
                  </a:cubicBezTo>
                  <a:cubicBezTo>
                    <a:pt x="92457" y="0"/>
                    <a:pt x="119146" y="26689"/>
                    <a:pt x="119146" y="59574"/>
                  </a:cubicBezTo>
                </a:path>
              </a:pathLst>
            </a:custGeom>
            <a:solidFill>
              <a:srgbClr val="00A2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05" name="Google Shape;1205;p105"/>
            <p:cNvSpPr/>
            <p:nvPr/>
          </p:nvSpPr>
          <p:spPr>
            <a:xfrm>
              <a:off x="17661767" y="12603990"/>
              <a:ext cx="110662" cy="146122"/>
            </a:xfrm>
            <a:custGeom>
              <a:avLst/>
              <a:gdLst/>
              <a:ahLst/>
              <a:cxnLst/>
              <a:rect l="l" t="t" r="r" b="b"/>
              <a:pathLst>
                <a:path w="110662" h="146122" extrusionOk="0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6" y="62529"/>
                    <a:pt x="29358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8" y="114858"/>
                    <a:pt x="33266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06" name="Google Shape;1206;p105"/>
            <p:cNvSpPr/>
            <p:nvPr/>
          </p:nvSpPr>
          <p:spPr>
            <a:xfrm>
              <a:off x="17783391" y="12639639"/>
              <a:ext cx="105706" cy="110569"/>
            </a:xfrm>
            <a:custGeom>
              <a:avLst/>
              <a:gdLst/>
              <a:ahLst/>
              <a:cxnLst/>
              <a:rect l="l" t="t" r="r" b="b"/>
              <a:pathLst>
                <a:path w="105706" h="110569" extrusionOk="0">
                  <a:moveTo>
                    <a:pt x="105039" y="59669"/>
                  </a:moveTo>
                  <a:lnTo>
                    <a:pt x="22018" y="59669"/>
                  </a:lnTo>
                  <a:cubicBezTo>
                    <a:pt x="22400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5" y="108949"/>
                    <a:pt x="62433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4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07" name="Google Shape;1207;p105"/>
            <p:cNvSpPr/>
            <p:nvPr/>
          </p:nvSpPr>
          <p:spPr>
            <a:xfrm>
              <a:off x="17888811" y="12640878"/>
              <a:ext cx="112187" cy="159181"/>
            </a:xfrm>
            <a:custGeom>
              <a:avLst/>
              <a:gdLst/>
              <a:ahLst/>
              <a:cxnLst/>
              <a:rect l="l" t="t" r="r" b="b"/>
              <a:pathLst>
                <a:path w="112187" h="159181" extrusionOk="0">
                  <a:moveTo>
                    <a:pt x="25068" y="95"/>
                  </a:moveTo>
                  <a:lnTo>
                    <a:pt x="57381" y="79400"/>
                  </a:lnTo>
                  <a:lnTo>
                    <a:pt x="87310" y="95"/>
                  </a:lnTo>
                  <a:lnTo>
                    <a:pt x="112188" y="95"/>
                  </a:lnTo>
                  <a:lnTo>
                    <a:pt x="46991" y="159181"/>
                  </a:lnTo>
                  <a:lnTo>
                    <a:pt x="22114" y="159181"/>
                  </a:lnTo>
                  <a:lnTo>
                    <a:pt x="45371" y="105326"/>
                  </a:lnTo>
                  <a:lnTo>
                    <a:pt x="0" y="0"/>
                  </a:lnTo>
                  <a:lnTo>
                    <a:pt x="25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08" name="Google Shape;1208;p105"/>
            <p:cNvSpPr/>
            <p:nvPr/>
          </p:nvSpPr>
          <p:spPr>
            <a:xfrm>
              <a:off x="17999379" y="12639544"/>
              <a:ext cx="109614" cy="110569"/>
            </a:xfrm>
            <a:custGeom>
              <a:avLst/>
              <a:gdLst/>
              <a:ahLst/>
              <a:cxnLst/>
              <a:rect l="l" t="t" r="r" b="b"/>
              <a:pathLst>
                <a:path w="109614" h="110569" extrusionOk="0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09" name="Google Shape;1209;p105"/>
            <p:cNvSpPr/>
            <p:nvPr/>
          </p:nvSpPr>
          <p:spPr>
            <a:xfrm>
              <a:off x="18125674" y="12639163"/>
              <a:ext cx="101703" cy="109615"/>
            </a:xfrm>
            <a:custGeom>
              <a:avLst/>
              <a:gdLst/>
              <a:ahLst/>
              <a:cxnLst/>
              <a:rect l="l" t="t" r="r" b="b"/>
              <a:pathLst>
                <a:path w="101703" h="109615" extrusionOk="0">
                  <a:moveTo>
                    <a:pt x="90360" y="12105"/>
                  </a:moveTo>
                  <a:cubicBezTo>
                    <a:pt x="97890" y="20207"/>
                    <a:pt x="101703" y="31741"/>
                    <a:pt x="101703" y="46706"/>
                  </a:cubicBezTo>
                  <a:lnTo>
                    <a:pt x="101703" y="109520"/>
                  </a:lnTo>
                  <a:lnTo>
                    <a:pt x="79399" y="109520"/>
                  </a:lnTo>
                  <a:lnTo>
                    <a:pt x="79399" y="49089"/>
                  </a:lnTo>
                  <a:cubicBezTo>
                    <a:pt x="79399" y="39462"/>
                    <a:pt x="76921" y="31932"/>
                    <a:pt x="71964" y="26689"/>
                  </a:cubicBezTo>
                  <a:cubicBezTo>
                    <a:pt x="67008" y="21447"/>
                    <a:pt x="60240" y="18778"/>
                    <a:pt x="51662" y="18778"/>
                  </a:cubicBezTo>
                  <a:cubicBezTo>
                    <a:pt x="43083" y="18778"/>
                    <a:pt x="35649" y="21637"/>
                    <a:pt x="30311" y="27261"/>
                  </a:cubicBezTo>
                  <a:cubicBezTo>
                    <a:pt x="24973" y="32885"/>
                    <a:pt x="22304" y="41273"/>
                    <a:pt x="22304" y="52234"/>
                  </a:cubicBezTo>
                  <a:lnTo>
                    <a:pt x="22304" y="109616"/>
                  </a:lnTo>
                  <a:lnTo>
                    <a:pt x="0" y="109616"/>
                  </a:lnTo>
                  <a:lnTo>
                    <a:pt x="0" y="1811"/>
                  </a:lnTo>
                  <a:lnTo>
                    <a:pt x="22304" y="1811"/>
                  </a:lnTo>
                  <a:lnTo>
                    <a:pt x="22304" y="25450"/>
                  </a:lnTo>
                  <a:cubicBezTo>
                    <a:pt x="25164" y="17348"/>
                    <a:pt x="30025" y="11057"/>
                    <a:pt x="36792" y="6672"/>
                  </a:cubicBezTo>
                  <a:cubicBezTo>
                    <a:pt x="43560" y="2192"/>
                    <a:pt x="51376" y="0"/>
                    <a:pt x="60240" y="0"/>
                  </a:cubicBezTo>
                  <a:cubicBezTo>
                    <a:pt x="72727" y="0"/>
                    <a:pt x="82830" y="4003"/>
                    <a:pt x="90360" y="12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10" name="Google Shape;1210;p105"/>
            <p:cNvSpPr/>
            <p:nvPr/>
          </p:nvSpPr>
          <p:spPr>
            <a:xfrm>
              <a:off x="18242913" y="12603895"/>
              <a:ext cx="110853" cy="146122"/>
            </a:xfrm>
            <a:custGeom>
              <a:avLst/>
              <a:gdLst/>
              <a:ahLst/>
              <a:cxnLst/>
              <a:rect l="l" t="t" r="r" b="b"/>
              <a:pathLst>
                <a:path w="110853" h="146122" extrusionOk="0">
                  <a:moveTo>
                    <a:pt x="73871" y="42893"/>
                  </a:moveTo>
                  <a:cubicBezTo>
                    <a:pt x="80829" y="47754"/>
                    <a:pt x="85594" y="54141"/>
                    <a:pt x="88359" y="62052"/>
                  </a:cubicBezTo>
                  <a:lnTo>
                    <a:pt x="88359" y="0"/>
                  </a:lnTo>
                  <a:lnTo>
                    <a:pt x="110853" y="0"/>
                  </a:lnTo>
                  <a:lnTo>
                    <a:pt x="110853" y="144788"/>
                  </a:lnTo>
                  <a:lnTo>
                    <a:pt x="88359" y="144788"/>
                  </a:lnTo>
                  <a:lnTo>
                    <a:pt x="88359" y="119720"/>
                  </a:lnTo>
                  <a:cubicBezTo>
                    <a:pt x="85594" y="127631"/>
                    <a:pt x="80829" y="134113"/>
                    <a:pt x="73871" y="138879"/>
                  </a:cubicBezTo>
                  <a:cubicBezTo>
                    <a:pt x="66912" y="143740"/>
                    <a:pt x="58620" y="146123"/>
                    <a:pt x="48802" y="146123"/>
                  </a:cubicBezTo>
                  <a:cubicBezTo>
                    <a:pt x="38985" y="146123"/>
                    <a:pt x="30978" y="143930"/>
                    <a:pt x="23639" y="139451"/>
                  </a:cubicBezTo>
                  <a:cubicBezTo>
                    <a:pt x="16299" y="135066"/>
                    <a:pt x="10485" y="128584"/>
                    <a:pt x="6291" y="120291"/>
                  </a:cubicBezTo>
                  <a:cubicBezTo>
                    <a:pt x="2097" y="111903"/>
                    <a:pt x="0" y="102086"/>
                    <a:pt x="0" y="90743"/>
                  </a:cubicBezTo>
                  <a:cubicBezTo>
                    <a:pt x="0" y="79400"/>
                    <a:pt x="2097" y="69773"/>
                    <a:pt x="6291" y="61385"/>
                  </a:cubicBezTo>
                  <a:cubicBezTo>
                    <a:pt x="10485" y="52997"/>
                    <a:pt x="16204" y="46611"/>
                    <a:pt x="23639" y="42226"/>
                  </a:cubicBezTo>
                  <a:cubicBezTo>
                    <a:pt x="30978" y="37746"/>
                    <a:pt x="39366" y="35554"/>
                    <a:pt x="48802" y="35554"/>
                  </a:cubicBezTo>
                  <a:cubicBezTo>
                    <a:pt x="58239" y="35554"/>
                    <a:pt x="66912" y="37937"/>
                    <a:pt x="73871" y="42798"/>
                  </a:cubicBezTo>
                  <a:close/>
                  <a:moveTo>
                    <a:pt x="31931" y="64721"/>
                  </a:moveTo>
                  <a:cubicBezTo>
                    <a:pt x="26021" y="71012"/>
                    <a:pt x="23067" y="79781"/>
                    <a:pt x="23067" y="90838"/>
                  </a:cubicBezTo>
                  <a:cubicBezTo>
                    <a:pt x="23067" y="101895"/>
                    <a:pt x="26021" y="110665"/>
                    <a:pt x="31931" y="116956"/>
                  </a:cubicBezTo>
                  <a:cubicBezTo>
                    <a:pt x="37841" y="123246"/>
                    <a:pt x="45752" y="126487"/>
                    <a:pt x="55760" y="126487"/>
                  </a:cubicBezTo>
                  <a:cubicBezTo>
                    <a:pt x="62051" y="126487"/>
                    <a:pt x="67675" y="125057"/>
                    <a:pt x="72631" y="122103"/>
                  </a:cubicBezTo>
                  <a:cubicBezTo>
                    <a:pt x="77588" y="119148"/>
                    <a:pt x="81496" y="115049"/>
                    <a:pt x="84355" y="109711"/>
                  </a:cubicBezTo>
                  <a:cubicBezTo>
                    <a:pt x="87215" y="104373"/>
                    <a:pt x="88645" y="98082"/>
                    <a:pt x="88645" y="90934"/>
                  </a:cubicBezTo>
                  <a:cubicBezTo>
                    <a:pt x="88645" y="83785"/>
                    <a:pt x="87215" y="77684"/>
                    <a:pt x="84355" y="72251"/>
                  </a:cubicBezTo>
                  <a:cubicBezTo>
                    <a:pt x="81496" y="66818"/>
                    <a:pt x="77588" y="62624"/>
                    <a:pt x="72631" y="59765"/>
                  </a:cubicBezTo>
                  <a:cubicBezTo>
                    <a:pt x="67675" y="56810"/>
                    <a:pt x="62051" y="55380"/>
                    <a:pt x="55760" y="55380"/>
                  </a:cubicBezTo>
                  <a:cubicBezTo>
                    <a:pt x="45847" y="55380"/>
                    <a:pt x="37936" y="58525"/>
                    <a:pt x="31931" y="649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11" name="Google Shape;1211;p105"/>
            <p:cNvSpPr/>
            <p:nvPr/>
          </p:nvSpPr>
          <p:spPr>
            <a:xfrm>
              <a:off x="18406858" y="12614284"/>
              <a:ext cx="64148" cy="134494"/>
            </a:xfrm>
            <a:custGeom>
              <a:avLst/>
              <a:gdLst/>
              <a:ahLst/>
              <a:cxnLst/>
              <a:rect l="l" t="t" r="r" b="b"/>
              <a:pathLst>
                <a:path w="64148" h="134494" extrusionOk="0">
                  <a:moveTo>
                    <a:pt x="64148" y="115144"/>
                  </a:moveTo>
                  <a:lnTo>
                    <a:pt x="64148" y="134494"/>
                  </a:lnTo>
                  <a:lnTo>
                    <a:pt x="50423" y="134494"/>
                  </a:lnTo>
                  <a:cubicBezTo>
                    <a:pt x="38985" y="134494"/>
                    <a:pt x="30215" y="131730"/>
                    <a:pt x="24306" y="126201"/>
                  </a:cubicBezTo>
                  <a:cubicBezTo>
                    <a:pt x="18396" y="120673"/>
                    <a:pt x="15441" y="111427"/>
                    <a:pt x="15441" y="98559"/>
                  </a:cubicBezTo>
                  <a:lnTo>
                    <a:pt x="15441" y="45753"/>
                  </a:lnTo>
                  <a:lnTo>
                    <a:pt x="0" y="45753"/>
                  </a:lnTo>
                  <a:lnTo>
                    <a:pt x="0" y="26784"/>
                  </a:lnTo>
                  <a:lnTo>
                    <a:pt x="15441" y="26784"/>
                  </a:lnTo>
                  <a:lnTo>
                    <a:pt x="15441" y="0"/>
                  </a:lnTo>
                  <a:lnTo>
                    <a:pt x="37936" y="0"/>
                  </a:lnTo>
                  <a:lnTo>
                    <a:pt x="37936" y="26784"/>
                  </a:lnTo>
                  <a:lnTo>
                    <a:pt x="63958" y="26784"/>
                  </a:lnTo>
                  <a:lnTo>
                    <a:pt x="63958" y="45753"/>
                  </a:lnTo>
                  <a:lnTo>
                    <a:pt x="37936" y="45753"/>
                  </a:lnTo>
                  <a:lnTo>
                    <a:pt x="37936" y="98940"/>
                  </a:lnTo>
                  <a:cubicBezTo>
                    <a:pt x="37936" y="105041"/>
                    <a:pt x="39080" y="109330"/>
                    <a:pt x="41367" y="111618"/>
                  </a:cubicBezTo>
                  <a:cubicBezTo>
                    <a:pt x="43655" y="114001"/>
                    <a:pt x="47658" y="115144"/>
                    <a:pt x="53377" y="115144"/>
                  </a:cubicBezTo>
                  <a:lnTo>
                    <a:pt x="64148" y="1151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12" name="Google Shape;1212;p105"/>
            <p:cNvSpPr/>
            <p:nvPr/>
          </p:nvSpPr>
          <p:spPr>
            <a:xfrm>
              <a:off x="18487306" y="12603990"/>
              <a:ext cx="101703" cy="144788"/>
            </a:xfrm>
            <a:custGeom>
              <a:avLst/>
              <a:gdLst/>
              <a:ahLst/>
              <a:cxnLst/>
              <a:rect l="l" t="t" r="r" b="b"/>
              <a:pathLst>
                <a:path w="101703" h="144788" extrusionOk="0">
                  <a:moveTo>
                    <a:pt x="90360" y="47278"/>
                  </a:moveTo>
                  <a:cubicBezTo>
                    <a:pt x="97890" y="55380"/>
                    <a:pt x="101703" y="66913"/>
                    <a:pt x="101703" y="81878"/>
                  </a:cubicBezTo>
                  <a:lnTo>
                    <a:pt x="101703" y="144693"/>
                  </a:lnTo>
                  <a:lnTo>
                    <a:pt x="79399" y="144693"/>
                  </a:lnTo>
                  <a:lnTo>
                    <a:pt x="79399" y="84261"/>
                  </a:lnTo>
                  <a:cubicBezTo>
                    <a:pt x="79399" y="74634"/>
                    <a:pt x="76921" y="67104"/>
                    <a:pt x="71964" y="61861"/>
                  </a:cubicBezTo>
                  <a:cubicBezTo>
                    <a:pt x="67008" y="56619"/>
                    <a:pt x="60240" y="53950"/>
                    <a:pt x="51662" y="53950"/>
                  </a:cubicBezTo>
                  <a:cubicBezTo>
                    <a:pt x="43083" y="53950"/>
                    <a:pt x="35648" y="56810"/>
                    <a:pt x="30311" y="62433"/>
                  </a:cubicBezTo>
                  <a:cubicBezTo>
                    <a:pt x="24973" y="68057"/>
                    <a:pt x="22304" y="76445"/>
                    <a:pt x="22304" y="87407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0622"/>
                  </a:lnTo>
                  <a:cubicBezTo>
                    <a:pt x="25164" y="52520"/>
                    <a:pt x="30025" y="46229"/>
                    <a:pt x="36792" y="41845"/>
                  </a:cubicBezTo>
                  <a:cubicBezTo>
                    <a:pt x="43560" y="37365"/>
                    <a:pt x="51376" y="35172"/>
                    <a:pt x="60240" y="35172"/>
                  </a:cubicBezTo>
                  <a:cubicBezTo>
                    <a:pt x="72727" y="35172"/>
                    <a:pt x="82830" y="39176"/>
                    <a:pt x="90360" y="472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13" name="Google Shape;1213;p105"/>
            <p:cNvSpPr/>
            <p:nvPr/>
          </p:nvSpPr>
          <p:spPr>
            <a:xfrm>
              <a:off x="18604546" y="12639639"/>
              <a:ext cx="105706" cy="110569"/>
            </a:xfrm>
            <a:custGeom>
              <a:avLst/>
              <a:gdLst/>
              <a:ahLst/>
              <a:cxnLst/>
              <a:rect l="l" t="t" r="r" b="b"/>
              <a:pathLst>
                <a:path w="105706" h="110569" extrusionOk="0">
                  <a:moveTo>
                    <a:pt x="105039" y="59669"/>
                  </a:moveTo>
                  <a:lnTo>
                    <a:pt x="22018" y="59669"/>
                  </a:lnTo>
                  <a:cubicBezTo>
                    <a:pt x="22399" y="70726"/>
                    <a:pt x="25450" y="79019"/>
                    <a:pt x="31169" y="84357"/>
                  </a:cubicBezTo>
                  <a:cubicBezTo>
                    <a:pt x="36888" y="89694"/>
                    <a:pt x="44036" y="92363"/>
                    <a:pt x="52520" y="92363"/>
                  </a:cubicBezTo>
                  <a:cubicBezTo>
                    <a:pt x="59954" y="92363"/>
                    <a:pt x="66245" y="90457"/>
                    <a:pt x="71392" y="86644"/>
                  </a:cubicBezTo>
                  <a:cubicBezTo>
                    <a:pt x="76539" y="82832"/>
                    <a:pt x="79685" y="77875"/>
                    <a:pt x="80924" y="71584"/>
                  </a:cubicBezTo>
                  <a:lnTo>
                    <a:pt x="104753" y="71584"/>
                  </a:lnTo>
                  <a:cubicBezTo>
                    <a:pt x="103323" y="79114"/>
                    <a:pt x="100273" y="85882"/>
                    <a:pt x="95698" y="91791"/>
                  </a:cubicBezTo>
                  <a:cubicBezTo>
                    <a:pt x="91123" y="97701"/>
                    <a:pt x="85213" y="102276"/>
                    <a:pt x="77874" y="105613"/>
                  </a:cubicBezTo>
                  <a:cubicBezTo>
                    <a:pt x="70534" y="108949"/>
                    <a:pt x="62432" y="110569"/>
                    <a:pt x="53377" y="110569"/>
                  </a:cubicBezTo>
                  <a:cubicBezTo>
                    <a:pt x="42988" y="110569"/>
                    <a:pt x="33742" y="108377"/>
                    <a:pt x="25736" y="103897"/>
                  </a:cubicBezTo>
                  <a:cubicBezTo>
                    <a:pt x="17729" y="99512"/>
                    <a:pt x="11438" y="93031"/>
                    <a:pt x="6863" y="84738"/>
                  </a:cubicBezTo>
                  <a:cubicBezTo>
                    <a:pt x="2288" y="76350"/>
                    <a:pt x="0" y="66532"/>
                    <a:pt x="0" y="55189"/>
                  </a:cubicBezTo>
                  <a:cubicBezTo>
                    <a:pt x="0" y="43846"/>
                    <a:pt x="2288" y="34219"/>
                    <a:pt x="6863" y="25831"/>
                  </a:cubicBezTo>
                  <a:cubicBezTo>
                    <a:pt x="11438" y="17443"/>
                    <a:pt x="17729" y="11057"/>
                    <a:pt x="25736" y="6672"/>
                  </a:cubicBezTo>
                  <a:cubicBezTo>
                    <a:pt x="33742" y="2192"/>
                    <a:pt x="42988" y="0"/>
                    <a:pt x="53377" y="0"/>
                  </a:cubicBezTo>
                  <a:cubicBezTo>
                    <a:pt x="63767" y="0"/>
                    <a:pt x="73203" y="2192"/>
                    <a:pt x="81115" y="6577"/>
                  </a:cubicBezTo>
                  <a:cubicBezTo>
                    <a:pt x="89026" y="10962"/>
                    <a:pt x="95031" y="16967"/>
                    <a:pt x="99320" y="24592"/>
                  </a:cubicBezTo>
                  <a:cubicBezTo>
                    <a:pt x="103609" y="32218"/>
                    <a:pt x="105706" y="40701"/>
                    <a:pt x="105706" y="50137"/>
                  </a:cubicBezTo>
                  <a:cubicBezTo>
                    <a:pt x="105706" y="53760"/>
                    <a:pt x="105420" y="57000"/>
                    <a:pt x="104944" y="59765"/>
                  </a:cubicBezTo>
                  <a:close/>
                  <a:moveTo>
                    <a:pt x="79685" y="31741"/>
                  </a:moveTo>
                  <a:cubicBezTo>
                    <a:pt x="77016" y="26975"/>
                    <a:pt x="73394" y="23448"/>
                    <a:pt x="68723" y="21161"/>
                  </a:cubicBezTo>
                  <a:cubicBezTo>
                    <a:pt x="64053" y="18873"/>
                    <a:pt x="59001" y="17729"/>
                    <a:pt x="53568" y="17729"/>
                  </a:cubicBezTo>
                  <a:cubicBezTo>
                    <a:pt x="44799" y="17729"/>
                    <a:pt x="37555" y="20398"/>
                    <a:pt x="31645" y="25736"/>
                  </a:cubicBezTo>
                  <a:cubicBezTo>
                    <a:pt x="25736" y="31074"/>
                    <a:pt x="22590" y="38985"/>
                    <a:pt x="22018" y="49375"/>
                  </a:cubicBezTo>
                  <a:lnTo>
                    <a:pt x="83307" y="49375"/>
                  </a:lnTo>
                  <a:cubicBezTo>
                    <a:pt x="83593" y="42321"/>
                    <a:pt x="82354" y="36412"/>
                    <a:pt x="79685" y="316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14" name="Google Shape;1214;p105"/>
            <p:cNvSpPr/>
            <p:nvPr/>
          </p:nvSpPr>
          <p:spPr>
            <a:xfrm>
              <a:off x="18762771" y="12639544"/>
              <a:ext cx="109614" cy="110569"/>
            </a:xfrm>
            <a:custGeom>
              <a:avLst/>
              <a:gdLst/>
              <a:ahLst/>
              <a:cxnLst/>
              <a:rect l="l" t="t" r="r" b="b"/>
              <a:pathLst>
                <a:path w="109614" h="110569" extrusionOk="0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3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3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15" name="Google Shape;1215;p105"/>
            <p:cNvSpPr/>
            <p:nvPr/>
          </p:nvSpPr>
          <p:spPr>
            <a:xfrm>
              <a:off x="18889162" y="12603990"/>
              <a:ext cx="110662" cy="146122"/>
            </a:xfrm>
            <a:custGeom>
              <a:avLst/>
              <a:gdLst/>
              <a:ahLst/>
              <a:cxnLst/>
              <a:rect l="l" t="t" r="r" b="b"/>
              <a:pathLst>
                <a:path w="110662" h="146122" extrusionOk="0">
                  <a:moveTo>
                    <a:pt x="87024" y="42226"/>
                  </a:moveTo>
                  <a:cubicBezTo>
                    <a:pt x="94364" y="46610"/>
                    <a:pt x="100178" y="53092"/>
                    <a:pt x="104372" y="61385"/>
                  </a:cubicBezTo>
                  <a:cubicBezTo>
                    <a:pt x="108566" y="69678"/>
                    <a:pt x="110663" y="79495"/>
                    <a:pt x="110663" y="90743"/>
                  </a:cubicBezTo>
                  <a:cubicBezTo>
                    <a:pt x="110663" y="101990"/>
                    <a:pt x="108566" y="111903"/>
                    <a:pt x="104372" y="120291"/>
                  </a:cubicBezTo>
                  <a:cubicBezTo>
                    <a:pt x="100178" y="128680"/>
                    <a:pt x="94459" y="135066"/>
                    <a:pt x="87024" y="139451"/>
                  </a:cubicBezTo>
                  <a:cubicBezTo>
                    <a:pt x="79685" y="143930"/>
                    <a:pt x="71297" y="146123"/>
                    <a:pt x="61861" y="146123"/>
                  </a:cubicBezTo>
                  <a:cubicBezTo>
                    <a:pt x="52424" y="146123"/>
                    <a:pt x="43750" y="143740"/>
                    <a:pt x="36792" y="138879"/>
                  </a:cubicBezTo>
                  <a:cubicBezTo>
                    <a:pt x="29834" y="134017"/>
                    <a:pt x="25068" y="127631"/>
                    <a:pt x="22304" y="119720"/>
                  </a:cubicBezTo>
                  <a:lnTo>
                    <a:pt x="22304" y="144788"/>
                  </a:lnTo>
                  <a:lnTo>
                    <a:pt x="0" y="144788"/>
                  </a:lnTo>
                  <a:lnTo>
                    <a:pt x="0" y="0"/>
                  </a:lnTo>
                  <a:lnTo>
                    <a:pt x="22304" y="0"/>
                  </a:lnTo>
                  <a:lnTo>
                    <a:pt x="22304" y="62052"/>
                  </a:lnTo>
                  <a:cubicBezTo>
                    <a:pt x="25068" y="54141"/>
                    <a:pt x="29834" y="47659"/>
                    <a:pt x="36792" y="42893"/>
                  </a:cubicBezTo>
                  <a:cubicBezTo>
                    <a:pt x="43750" y="38032"/>
                    <a:pt x="52043" y="35649"/>
                    <a:pt x="61861" y="35649"/>
                  </a:cubicBezTo>
                  <a:cubicBezTo>
                    <a:pt x="71678" y="35649"/>
                    <a:pt x="79685" y="37841"/>
                    <a:pt x="87024" y="42321"/>
                  </a:cubicBezTo>
                  <a:close/>
                  <a:moveTo>
                    <a:pt x="38222" y="59574"/>
                  </a:moveTo>
                  <a:cubicBezTo>
                    <a:pt x="33265" y="62529"/>
                    <a:pt x="29357" y="66723"/>
                    <a:pt x="26498" y="72061"/>
                  </a:cubicBezTo>
                  <a:cubicBezTo>
                    <a:pt x="23639" y="77494"/>
                    <a:pt x="22209" y="83689"/>
                    <a:pt x="22209" y="90743"/>
                  </a:cubicBezTo>
                  <a:cubicBezTo>
                    <a:pt x="22209" y="97797"/>
                    <a:pt x="23639" y="104183"/>
                    <a:pt x="26498" y="109520"/>
                  </a:cubicBezTo>
                  <a:cubicBezTo>
                    <a:pt x="29357" y="114858"/>
                    <a:pt x="33265" y="119052"/>
                    <a:pt x="38222" y="121912"/>
                  </a:cubicBezTo>
                  <a:cubicBezTo>
                    <a:pt x="43179" y="124867"/>
                    <a:pt x="48802" y="126297"/>
                    <a:pt x="55093" y="126297"/>
                  </a:cubicBezTo>
                  <a:cubicBezTo>
                    <a:pt x="65006" y="126297"/>
                    <a:pt x="73013" y="123151"/>
                    <a:pt x="78922" y="116765"/>
                  </a:cubicBezTo>
                  <a:cubicBezTo>
                    <a:pt x="84832" y="110378"/>
                    <a:pt x="87882" y="101704"/>
                    <a:pt x="87882" y="90648"/>
                  </a:cubicBezTo>
                  <a:cubicBezTo>
                    <a:pt x="87882" y="79591"/>
                    <a:pt x="84927" y="71012"/>
                    <a:pt x="78922" y="64626"/>
                  </a:cubicBezTo>
                  <a:cubicBezTo>
                    <a:pt x="72917" y="58239"/>
                    <a:pt x="65006" y="54998"/>
                    <a:pt x="55093" y="54998"/>
                  </a:cubicBezTo>
                  <a:cubicBezTo>
                    <a:pt x="48802" y="54998"/>
                    <a:pt x="43179" y="56428"/>
                    <a:pt x="38222" y="593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16" name="Google Shape;1216;p105"/>
            <p:cNvSpPr/>
            <p:nvPr/>
          </p:nvSpPr>
          <p:spPr>
            <a:xfrm>
              <a:off x="19001159" y="12640974"/>
              <a:ext cx="109137" cy="107804"/>
            </a:xfrm>
            <a:custGeom>
              <a:avLst/>
              <a:gdLst/>
              <a:ahLst/>
              <a:cxnLst/>
              <a:rect l="l" t="t" r="r" b="b"/>
              <a:pathLst>
                <a:path w="109137" h="107804" extrusionOk="0">
                  <a:moveTo>
                    <a:pt x="54807" y="84738"/>
                  </a:moveTo>
                  <a:lnTo>
                    <a:pt x="85308" y="0"/>
                  </a:lnTo>
                  <a:lnTo>
                    <a:pt x="109138" y="0"/>
                  </a:lnTo>
                  <a:lnTo>
                    <a:pt x="68056" y="107805"/>
                  </a:lnTo>
                  <a:lnTo>
                    <a:pt x="41082" y="107805"/>
                  </a:lnTo>
                  <a:lnTo>
                    <a:pt x="0" y="0"/>
                  </a:lnTo>
                  <a:lnTo>
                    <a:pt x="23829" y="0"/>
                  </a:lnTo>
                  <a:lnTo>
                    <a:pt x="54712" y="847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17" name="Google Shape;1217;p105"/>
            <p:cNvSpPr/>
            <p:nvPr/>
          </p:nvSpPr>
          <p:spPr>
            <a:xfrm>
              <a:off x="19118970" y="12596555"/>
              <a:ext cx="28785" cy="152223"/>
            </a:xfrm>
            <a:custGeom>
              <a:avLst/>
              <a:gdLst/>
              <a:ahLst/>
              <a:cxnLst/>
              <a:rect l="l" t="t" r="r" b="b"/>
              <a:pathLst>
                <a:path w="28785" h="152223" extrusionOk="0">
                  <a:moveTo>
                    <a:pt x="3908" y="3717"/>
                  </a:moveTo>
                  <a:cubicBezTo>
                    <a:pt x="6481" y="1239"/>
                    <a:pt x="10008" y="0"/>
                    <a:pt x="14298" y="0"/>
                  </a:cubicBezTo>
                  <a:cubicBezTo>
                    <a:pt x="18587" y="0"/>
                    <a:pt x="22114" y="1239"/>
                    <a:pt x="24782" y="3717"/>
                  </a:cubicBezTo>
                  <a:cubicBezTo>
                    <a:pt x="27451" y="6196"/>
                    <a:pt x="28786" y="9341"/>
                    <a:pt x="28786" y="13154"/>
                  </a:cubicBezTo>
                  <a:cubicBezTo>
                    <a:pt x="28786" y="16967"/>
                    <a:pt x="27451" y="20017"/>
                    <a:pt x="24782" y="22304"/>
                  </a:cubicBezTo>
                  <a:cubicBezTo>
                    <a:pt x="22114" y="24687"/>
                    <a:pt x="18587" y="25831"/>
                    <a:pt x="14298" y="25831"/>
                  </a:cubicBezTo>
                  <a:cubicBezTo>
                    <a:pt x="10008" y="25831"/>
                    <a:pt x="6577" y="24687"/>
                    <a:pt x="3908" y="22304"/>
                  </a:cubicBezTo>
                  <a:cubicBezTo>
                    <a:pt x="1335" y="19921"/>
                    <a:pt x="0" y="16871"/>
                    <a:pt x="0" y="13154"/>
                  </a:cubicBezTo>
                  <a:cubicBezTo>
                    <a:pt x="0" y="9436"/>
                    <a:pt x="1335" y="6291"/>
                    <a:pt x="3908" y="3717"/>
                  </a:cubicBezTo>
                  <a:close/>
                  <a:moveTo>
                    <a:pt x="25450" y="44418"/>
                  </a:moveTo>
                  <a:lnTo>
                    <a:pt x="25450" y="152223"/>
                  </a:lnTo>
                  <a:lnTo>
                    <a:pt x="3146" y="152223"/>
                  </a:lnTo>
                  <a:lnTo>
                    <a:pt x="3146" y="44418"/>
                  </a:lnTo>
                  <a:lnTo>
                    <a:pt x="25450" y="444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18" name="Google Shape;1218;p105"/>
            <p:cNvSpPr/>
            <p:nvPr/>
          </p:nvSpPr>
          <p:spPr>
            <a:xfrm>
              <a:off x="19161005" y="12639544"/>
              <a:ext cx="109614" cy="110569"/>
            </a:xfrm>
            <a:custGeom>
              <a:avLst/>
              <a:gdLst/>
              <a:ahLst/>
              <a:cxnLst/>
              <a:rect l="l" t="t" r="r" b="b"/>
              <a:pathLst>
                <a:path w="109614" h="110569" extrusionOk="0">
                  <a:moveTo>
                    <a:pt x="83021" y="6672"/>
                  </a:moveTo>
                  <a:cubicBezTo>
                    <a:pt x="91409" y="11057"/>
                    <a:pt x="97890" y="17539"/>
                    <a:pt x="102561" y="25831"/>
                  </a:cubicBezTo>
                  <a:cubicBezTo>
                    <a:pt x="107231" y="34219"/>
                    <a:pt x="109614" y="43942"/>
                    <a:pt x="109614" y="55189"/>
                  </a:cubicBezTo>
                  <a:cubicBezTo>
                    <a:pt x="109614" y="66437"/>
                    <a:pt x="107231" y="76350"/>
                    <a:pt x="102561" y="84738"/>
                  </a:cubicBezTo>
                  <a:cubicBezTo>
                    <a:pt x="97890" y="93126"/>
                    <a:pt x="91314" y="99512"/>
                    <a:pt x="83021" y="103897"/>
                  </a:cubicBezTo>
                  <a:cubicBezTo>
                    <a:pt x="74633" y="108377"/>
                    <a:pt x="65292" y="110569"/>
                    <a:pt x="54807" y="110569"/>
                  </a:cubicBezTo>
                  <a:cubicBezTo>
                    <a:pt x="44322" y="110569"/>
                    <a:pt x="34981" y="108377"/>
                    <a:pt x="26689" y="103897"/>
                  </a:cubicBezTo>
                  <a:cubicBezTo>
                    <a:pt x="18396" y="99512"/>
                    <a:pt x="11915" y="93031"/>
                    <a:pt x="7149" y="84643"/>
                  </a:cubicBezTo>
                  <a:cubicBezTo>
                    <a:pt x="2383" y="76255"/>
                    <a:pt x="0" y="66437"/>
                    <a:pt x="0" y="55189"/>
                  </a:cubicBezTo>
                  <a:cubicBezTo>
                    <a:pt x="0" y="43942"/>
                    <a:pt x="2383" y="34219"/>
                    <a:pt x="7149" y="25831"/>
                  </a:cubicBezTo>
                  <a:cubicBezTo>
                    <a:pt x="11915" y="17443"/>
                    <a:pt x="18396" y="11057"/>
                    <a:pt x="26689" y="6672"/>
                  </a:cubicBezTo>
                  <a:cubicBezTo>
                    <a:pt x="34981" y="2192"/>
                    <a:pt x="44322" y="0"/>
                    <a:pt x="54807" y="0"/>
                  </a:cubicBezTo>
                  <a:cubicBezTo>
                    <a:pt x="65292" y="0"/>
                    <a:pt x="74633" y="2192"/>
                    <a:pt x="83021" y="6672"/>
                  </a:cubicBezTo>
                  <a:close/>
                  <a:moveTo>
                    <a:pt x="38985" y="23353"/>
                  </a:moveTo>
                  <a:cubicBezTo>
                    <a:pt x="34124" y="25927"/>
                    <a:pt x="30311" y="29930"/>
                    <a:pt x="27356" y="35363"/>
                  </a:cubicBezTo>
                  <a:cubicBezTo>
                    <a:pt x="24401" y="40796"/>
                    <a:pt x="22971" y="47373"/>
                    <a:pt x="22971" y="55189"/>
                  </a:cubicBezTo>
                  <a:cubicBezTo>
                    <a:pt x="22971" y="63005"/>
                    <a:pt x="24401" y="69773"/>
                    <a:pt x="27356" y="75111"/>
                  </a:cubicBezTo>
                  <a:cubicBezTo>
                    <a:pt x="30311" y="80449"/>
                    <a:pt x="34124" y="84452"/>
                    <a:pt x="38985" y="87026"/>
                  </a:cubicBezTo>
                  <a:cubicBezTo>
                    <a:pt x="43846" y="89599"/>
                    <a:pt x="49088" y="90934"/>
                    <a:pt x="54807" y="90934"/>
                  </a:cubicBezTo>
                  <a:cubicBezTo>
                    <a:pt x="60526" y="90934"/>
                    <a:pt x="65864" y="89599"/>
                    <a:pt x="70630" y="87026"/>
                  </a:cubicBezTo>
                  <a:cubicBezTo>
                    <a:pt x="75491" y="84452"/>
                    <a:pt x="79304" y="80449"/>
                    <a:pt x="82258" y="75111"/>
                  </a:cubicBezTo>
                  <a:cubicBezTo>
                    <a:pt x="85213" y="69773"/>
                    <a:pt x="86643" y="63101"/>
                    <a:pt x="86643" y="55189"/>
                  </a:cubicBezTo>
                  <a:cubicBezTo>
                    <a:pt x="86643" y="47278"/>
                    <a:pt x="85213" y="40701"/>
                    <a:pt x="82258" y="35363"/>
                  </a:cubicBezTo>
                  <a:cubicBezTo>
                    <a:pt x="79304" y="29930"/>
                    <a:pt x="75491" y="25927"/>
                    <a:pt x="70630" y="23353"/>
                  </a:cubicBezTo>
                  <a:cubicBezTo>
                    <a:pt x="65769" y="20780"/>
                    <a:pt x="60526" y="19445"/>
                    <a:pt x="54807" y="19445"/>
                  </a:cubicBezTo>
                  <a:cubicBezTo>
                    <a:pt x="49088" y="19445"/>
                    <a:pt x="43750" y="20780"/>
                    <a:pt x="38985" y="233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19" name="Google Shape;1219;p105"/>
            <p:cNvSpPr/>
            <p:nvPr/>
          </p:nvSpPr>
          <p:spPr>
            <a:xfrm>
              <a:off x="19284727" y="12640974"/>
              <a:ext cx="101893" cy="109425"/>
            </a:xfrm>
            <a:custGeom>
              <a:avLst/>
              <a:gdLst/>
              <a:ahLst/>
              <a:cxnLst/>
              <a:rect l="l" t="t" r="r" b="b"/>
              <a:pathLst>
                <a:path w="101893" h="109425" extrusionOk="0">
                  <a:moveTo>
                    <a:pt x="101894" y="0"/>
                  </a:moveTo>
                  <a:lnTo>
                    <a:pt x="101894" y="107805"/>
                  </a:lnTo>
                  <a:lnTo>
                    <a:pt x="79399" y="107805"/>
                  </a:lnTo>
                  <a:lnTo>
                    <a:pt x="79399" y="84356"/>
                  </a:lnTo>
                  <a:cubicBezTo>
                    <a:pt x="76635" y="92268"/>
                    <a:pt x="71869" y="98464"/>
                    <a:pt x="65101" y="102848"/>
                  </a:cubicBezTo>
                  <a:cubicBezTo>
                    <a:pt x="58334" y="107233"/>
                    <a:pt x="50422" y="109425"/>
                    <a:pt x="41463" y="109425"/>
                  </a:cubicBezTo>
                  <a:cubicBezTo>
                    <a:pt x="28976" y="109425"/>
                    <a:pt x="18873" y="105422"/>
                    <a:pt x="11343" y="97320"/>
                  </a:cubicBezTo>
                  <a:cubicBezTo>
                    <a:pt x="3813" y="89218"/>
                    <a:pt x="0" y="77684"/>
                    <a:pt x="0" y="62719"/>
                  </a:cubicBezTo>
                  <a:lnTo>
                    <a:pt x="0" y="95"/>
                  </a:lnTo>
                  <a:lnTo>
                    <a:pt x="22304" y="95"/>
                  </a:lnTo>
                  <a:lnTo>
                    <a:pt x="22304" y="60336"/>
                  </a:lnTo>
                  <a:cubicBezTo>
                    <a:pt x="22304" y="70154"/>
                    <a:pt x="24782" y="77684"/>
                    <a:pt x="29739" y="82927"/>
                  </a:cubicBezTo>
                  <a:cubicBezTo>
                    <a:pt x="34695" y="88169"/>
                    <a:pt x="41463" y="90838"/>
                    <a:pt x="50041" y="90838"/>
                  </a:cubicBezTo>
                  <a:cubicBezTo>
                    <a:pt x="58620" y="90838"/>
                    <a:pt x="66055" y="87978"/>
                    <a:pt x="71392" y="82260"/>
                  </a:cubicBezTo>
                  <a:cubicBezTo>
                    <a:pt x="76730" y="76540"/>
                    <a:pt x="79399" y="68152"/>
                    <a:pt x="79399" y="57191"/>
                  </a:cubicBezTo>
                  <a:lnTo>
                    <a:pt x="79399" y="0"/>
                  </a:lnTo>
                  <a:lnTo>
                    <a:pt x="1018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20" name="Google Shape;1220;p105"/>
            <p:cNvSpPr/>
            <p:nvPr/>
          </p:nvSpPr>
          <p:spPr>
            <a:xfrm>
              <a:off x="19404063" y="12639735"/>
              <a:ext cx="85594" cy="110378"/>
            </a:xfrm>
            <a:custGeom>
              <a:avLst/>
              <a:gdLst/>
              <a:ahLst/>
              <a:cxnLst/>
              <a:rect l="l" t="t" r="r" b="b"/>
              <a:pathLst>
                <a:path w="85594" h="110378" extrusionOk="0">
                  <a:moveTo>
                    <a:pt x="70534" y="9532"/>
                  </a:moveTo>
                  <a:cubicBezTo>
                    <a:pt x="78160" y="16013"/>
                    <a:pt x="82830" y="24592"/>
                    <a:pt x="84546" y="35458"/>
                  </a:cubicBezTo>
                  <a:lnTo>
                    <a:pt x="63386" y="35458"/>
                  </a:lnTo>
                  <a:cubicBezTo>
                    <a:pt x="62433" y="29549"/>
                    <a:pt x="59954" y="24878"/>
                    <a:pt x="55856" y="21256"/>
                  </a:cubicBezTo>
                  <a:cubicBezTo>
                    <a:pt x="51757" y="17634"/>
                    <a:pt x="46324" y="15918"/>
                    <a:pt x="39556" y="15918"/>
                  </a:cubicBezTo>
                  <a:cubicBezTo>
                    <a:pt x="33933" y="15918"/>
                    <a:pt x="29644" y="17253"/>
                    <a:pt x="26498" y="19921"/>
                  </a:cubicBezTo>
                  <a:cubicBezTo>
                    <a:pt x="23448" y="22590"/>
                    <a:pt x="21923" y="26212"/>
                    <a:pt x="21923" y="30788"/>
                  </a:cubicBezTo>
                  <a:cubicBezTo>
                    <a:pt x="21923" y="34219"/>
                    <a:pt x="23067" y="36888"/>
                    <a:pt x="25259" y="38985"/>
                  </a:cubicBezTo>
                  <a:cubicBezTo>
                    <a:pt x="27451" y="41082"/>
                    <a:pt x="30216" y="42702"/>
                    <a:pt x="33551" y="43846"/>
                  </a:cubicBezTo>
                  <a:cubicBezTo>
                    <a:pt x="36888" y="44990"/>
                    <a:pt x="41558" y="46324"/>
                    <a:pt x="47754" y="47754"/>
                  </a:cubicBezTo>
                  <a:cubicBezTo>
                    <a:pt x="55856" y="49565"/>
                    <a:pt x="62433" y="51472"/>
                    <a:pt x="67389" y="53378"/>
                  </a:cubicBezTo>
                  <a:cubicBezTo>
                    <a:pt x="72441" y="55380"/>
                    <a:pt x="76730" y="58430"/>
                    <a:pt x="80257" y="62719"/>
                  </a:cubicBezTo>
                  <a:cubicBezTo>
                    <a:pt x="83879" y="67009"/>
                    <a:pt x="85595" y="72728"/>
                    <a:pt x="85595" y="80067"/>
                  </a:cubicBezTo>
                  <a:cubicBezTo>
                    <a:pt x="85595" y="89027"/>
                    <a:pt x="82163" y="96367"/>
                    <a:pt x="75300" y="101990"/>
                  </a:cubicBezTo>
                  <a:cubicBezTo>
                    <a:pt x="68437" y="107614"/>
                    <a:pt x="59192" y="110378"/>
                    <a:pt x="47563" y="110378"/>
                  </a:cubicBezTo>
                  <a:cubicBezTo>
                    <a:pt x="34124" y="110378"/>
                    <a:pt x="23257" y="107233"/>
                    <a:pt x="14965" y="100942"/>
                  </a:cubicBezTo>
                  <a:cubicBezTo>
                    <a:pt x="6672" y="94651"/>
                    <a:pt x="1716" y="85977"/>
                    <a:pt x="0" y="74729"/>
                  </a:cubicBezTo>
                  <a:lnTo>
                    <a:pt x="21732" y="74729"/>
                  </a:lnTo>
                  <a:cubicBezTo>
                    <a:pt x="22400" y="80639"/>
                    <a:pt x="24973" y="85405"/>
                    <a:pt x="29548" y="89027"/>
                  </a:cubicBezTo>
                  <a:cubicBezTo>
                    <a:pt x="34124" y="92649"/>
                    <a:pt x="40128" y="94460"/>
                    <a:pt x="47563" y="94460"/>
                  </a:cubicBezTo>
                  <a:cubicBezTo>
                    <a:pt x="52901" y="94460"/>
                    <a:pt x="57095" y="93031"/>
                    <a:pt x="60145" y="90266"/>
                  </a:cubicBezTo>
                  <a:cubicBezTo>
                    <a:pt x="63195" y="87502"/>
                    <a:pt x="64720" y="83880"/>
                    <a:pt x="64720" y="79591"/>
                  </a:cubicBezTo>
                  <a:cubicBezTo>
                    <a:pt x="64720" y="75778"/>
                    <a:pt x="63576" y="72823"/>
                    <a:pt x="61194" y="70631"/>
                  </a:cubicBezTo>
                  <a:cubicBezTo>
                    <a:pt x="58811" y="68438"/>
                    <a:pt x="55951" y="66723"/>
                    <a:pt x="52424" y="65484"/>
                  </a:cubicBezTo>
                  <a:cubicBezTo>
                    <a:pt x="48898" y="64244"/>
                    <a:pt x="44036" y="63005"/>
                    <a:pt x="37936" y="61671"/>
                  </a:cubicBezTo>
                  <a:cubicBezTo>
                    <a:pt x="30120" y="59860"/>
                    <a:pt x="23734" y="58049"/>
                    <a:pt x="18873" y="56238"/>
                  </a:cubicBezTo>
                  <a:cubicBezTo>
                    <a:pt x="14012" y="54427"/>
                    <a:pt x="9818" y="51472"/>
                    <a:pt x="6386" y="47373"/>
                  </a:cubicBezTo>
                  <a:cubicBezTo>
                    <a:pt x="2955" y="43275"/>
                    <a:pt x="1239" y="37650"/>
                    <a:pt x="1239" y="30692"/>
                  </a:cubicBezTo>
                  <a:cubicBezTo>
                    <a:pt x="1239" y="21542"/>
                    <a:pt x="4670" y="14107"/>
                    <a:pt x="11533" y="8483"/>
                  </a:cubicBezTo>
                  <a:cubicBezTo>
                    <a:pt x="18396" y="2859"/>
                    <a:pt x="27833" y="0"/>
                    <a:pt x="40033" y="0"/>
                  </a:cubicBezTo>
                  <a:cubicBezTo>
                    <a:pt x="52234" y="0"/>
                    <a:pt x="62814" y="3241"/>
                    <a:pt x="70439" y="97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1221" name="Google Shape;1221;p105"/>
          <p:cNvSpPr txBox="1">
            <a:spLocks noGrp="1"/>
          </p:cNvSpPr>
          <p:nvPr>
            <p:ph type="title"/>
          </p:nvPr>
        </p:nvSpPr>
        <p:spPr>
          <a:xfrm>
            <a:off x="1124747" y="3473338"/>
            <a:ext cx="8689222" cy="2986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400"/>
              <a:buFont typeface="Poppins"/>
              <a:buNone/>
              <a:defRPr sz="10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127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0059E-1BB1-C858-FB42-BADB75C9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B077E8-EDB2-D59D-6FF8-1910D5732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ED50E-130C-139C-6D9B-8C463ABC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4D66B9-617B-F8F8-985A-CEC052A9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7CDE19-550D-D293-2446-B075A49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13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74637-253D-D962-A5D4-159FE0F7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2028B3-039D-4FA6-2BC2-579F7B6D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05B89-B7FC-102B-6F75-CEACEA44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9C6929-3E8B-AAF4-F163-E1CAE5EB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E88D88-22E4-3C59-56D6-D8073B7B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82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49D9A-852A-9B23-9A59-F2B71241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6287CC-36C1-0DD5-1067-E32C2C340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F8E44F-DD3D-8D13-ABF4-BCDCCC813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1CB058-7A82-EA7C-949B-332216D4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692FAF-6408-B978-0346-5C797B4B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BA7978-1232-31C4-6971-FAF9A9F9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91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EBF37-25BD-1EB3-A13E-BD3AAFF9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FA828D-F2D5-0080-47A1-9D881C955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F77577-2314-D288-A8F9-00D2D731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E341BB-8D1F-06E6-D309-7BA8AF894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E62572-C112-CFB5-30F7-F4311EC07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536984-3AA2-17AE-B033-BA6C3056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D8F1017-0D99-A441-1767-3F746F1E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8B9C5E-F8DF-667C-780C-746AE5B0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06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8622B-0F21-1881-2903-633B0588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0F3DEC-CB8C-304B-5B9C-64EEFDE4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161015-439A-6635-9212-B91FC9A6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4C3495-65E4-AB3A-3FB2-14060990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22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1882B0-0FBA-8C72-1B0F-ED3EF4EB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9B9872-DC19-258E-7C26-58CF1B13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2E3B36-F4E3-DA4F-901C-2244922E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9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D7CA4-04AA-FC8E-8355-B08E95D4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41748F-33DE-6F67-2466-3F90BD7D7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14AFFF-F11C-2280-A991-753C2A0A2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E2824-525B-CDF0-DFD8-3135FF95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5F2904-D2E2-0389-102B-7CD55BB1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5386DF-E6BF-19EF-436B-AA0C339A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91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B3E45-E662-3AF4-97CD-7D183C5F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BA016F-D83B-C3B0-414F-A4003E042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6DD5E1-ACC2-18F8-0C69-AD088848C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B3793A-37FD-C3BA-7170-1F0EAFCA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E89B-1905-41F5-9C7C-F0702382AFB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6BAFD8-6912-3989-3045-65ABD6BC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F14C59-B128-43FD-6122-E16E5B03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73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3A95FB-9704-71E5-26C2-63EB58A3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5E913D-40EF-01B8-63CA-1BD3B125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6B9F58-2060-F63B-33B7-0D643C24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6E89B-1905-41F5-9C7C-F0702382AFB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E7585-6E04-9CEA-5132-B3C2068C5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25D729-D8E6-7B1C-214C-7461EBEED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BE45D5-935B-42F9-AF48-42778F95F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21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motif, Symétrie, Graphique, carré&#10;&#10;Description générée automatiquement">
            <a:extLst>
              <a:ext uri="{FF2B5EF4-FFF2-40B4-BE49-F238E27FC236}">
                <a16:creationId xmlns:a16="http://schemas.microsoft.com/office/drawing/2014/main" id="{0BF8F0DC-B97D-8FDF-1E43-28154567D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269" y="1426867"/>
            <a:ext cx="1718160" cy="1635072"/>
          </a:xfrm>
          <a:prstGeom prst="rect">
            <a:avLst/>
          </a:prstGeom>
        </p:spPr>
      </p:pic>
      <p:sp>
        <p:nvSpPr>
          <p:cNvPr id="14" name="object 4">
            <a:extLst>
              <a:ext uri="{FF2B5EF4-FFF2-40B4-BE49-F238E27FC236}">
                <a16:creationId xmlns:a16="http://schemas.microsoft.com/office/drawing/2014/main" id="{AAE14061-3524-A09B-649C-7D0A3A942070}"/>
              </a:ext>
            </a:extLst>
          </p:cNvPr>
          <p:cNvSpPr txBox="1"/>
          <p:nvPr/>
        </p:nvSpPr>
        <p:spPr>
          <a:xfrm>
            <a:off x="9863177" y="89879"/>
            <a:ext cx="2088345" cy="1240049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62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00A5E5"/>
                </a:solidFill>
                <a:latin typeface="Poppins Light"/>
                <a:ea typeface="Poppins Light"/>
                <a:cs typeface="Poppins Light"/>
                <a:sym typeface="Poppins Light"/>
              </a:rPr>
              <a:t>Vous avez besoin d’un </a:t>
            </a:r>
            <a:r>
              <a:rPr lang="fr-FR" sz="2000" b="1" dirty="0">
                <a:solidFill>
                  <a:srgbClr val="00A5E5"/>
                </a:solidFill>
                <a:latin typeface="Poppins Light"/>
                <a:ea typeface="Poppins Light"/>
                <a:cs typeface="Poppins Light"/>
                <a:sym typeface="Poppins Light"/>
              </a:rPr>
              <a:t>support écrit </a:t>
            </a:r>
            <a:r>
              <a:rPr lang="fr-FR" sz="2000" dirty="0">
                <a:solidFill>
                  <a:srgbClr val="00A5E5"/>
                </a:solidFill>
                <a:latin typeface="Poppins Light"/>
                <a:ea typeface="Poppins Light"/>
                <a:cs typeface="Poppins Light"/>
                <a:sym typeface="Poppins Light"/>
              </a:rPr>
              <a:t>? C’est par ici :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D5E7C05E-41C0-82E8-A429-DC2A2D65D7EC}"/>
              </a:ext>
            </a:extLst>
          </p:cNvPr>
          <p:cNvSpPr txBox="1"/>
          <p:nvPr/>
        </p:nvSpPr>
        <p:spPr>
          <a:xfrm>
            <a:off x="7610953" y="3688779"/>
            <a:ext cx="1987357" cy="932272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62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00A5E5"/>
                </a:solidFill>
                <a:latin typeface="Poppins Light"/>
                <a:ea typeface="Poppins Light"/>
                <a:cs typeface="Poppins Light"/>
                <a:sym typeface="Poppins Light"/>
              </a:rPr>
              <a:t>Vos </a:t>
            </a:r>
            <a:r>
              <a:rPr lang="fr-FR" sz="2000" b="1" dirty="0">
                <a:solidFill>
                  <a:srgbClr val="00A5E5"/>
                </a:solidFill>
                <a:latin typeface="Poppins Light"/>
                <a:ea typeface="Poppins Light"/>
                <a:cs typeface="Poppins Light"/>
                <a:sym typeface="Poppins Light"/>
              </a:rPr>
              <a:t>feedbacks</a:t>
            </a:r>
            <a:r>
              <a:rPr lang="fr-FR" sz="2000" dirty="0">
                <a:solidFill>
                  <a:srgbClr val="00A5E5"/>
                </a:solidFill>
                <a:latin typeface="Poppins Light"/>
                <a:ea typeface="Poppins Light"/>
                <a:cs typeface="Poppins Light"/>
                <a:sym typeface="Poppins Light"/>
              </a:rPr>
              <a:t> m’aident à m’améliorer</a:t>
            </a:r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DBDF59A4-BE01-AB6F-8199-C10FD852DC7C}"/>
              </a:ext>
            </a:extLst>
          </p:cNvPr>
          <p:cNvSpPr txBox="1">
            <a:spLocks/>
          </p:cNvSpPr>
          <p:nvPr/>
        </p:nvSpPr>
        <p:spPr>
          <a:xfrm>
            <a:off x="805573" y="-149735"/>
            <a:ext cx="6365323" cy="47707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47500" lnSpcReduction="2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400"/>
              <a:buFont typeface="Poppins"/>
              <a:buNone/>
              <a:defRPr sz="10400" kern="1200">
                <a:solidFill>
                  <a:schemeClr val="lt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ctr">
              <a:lnSpc>
                <a:spcPct val="170000"/>
              </a:lnSpc>
            </a:pPr>
            <a:r>
              <a:rPr lang="fr-FR" dirty="0"/>
              <a:t>D’Officier de l’Armée de Terre à développeur : RETEX d’une autiste en quête d’inclusion.</a:t>
            </a:r>
          </a:p>
        </p:txBody>
      </p:sp>
      <p:sp>
        <p:nvSpPr>
          <p:cNvPr id="18" name="Google Shape;1235;p1">
            <a:extLst>
              <a:ext uri="{FF2B5EF4-FFF2-40B4-BE49-F238E27FC236}">
                <a16:creationId xmlns:a16="http://schemas.microsoft.com/office/drawing/2014/main" id="{6EDF3861-B4DD-423E-E5BD-343E6185621F}"/>
              </a:ext>
            </a:extLst>
          </p:cNvPr>
          <p:cNvSpPr txBox="1">
            <a:spLocks/>
          </p:cNvSpPr>
          <p:nvPr/>
        </p:nvSpPr>
        <p:spPr>
          <a:xfrm>
            <a:off x="932905" y="5713378"/>
            <a:ext cx="5932532" cy="82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701" indent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fr-FR" sz="2000" dirty="0">
                <a:solidFill>
                  <a:srgbClr val="00A5E5"/>
                </a:solidFill>
                <a:latin typeface="Poppins Light"/>
                <a:cs typeface="Poppins Light"/>
              </a:rPr>
              <a:t>Véronique SERMAGE</a:t>
            </a:r>
          </a:p>
          <a:p>
            <a:pPr marL="7701" indent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fr-FR" sz="2000" dirty="0">
                <a:solidFill>
                  <a:srgbClr val="00A5E5"/>
                </a:solidFill>
                <a:latin typeface="Poppins Light"/>
                <a:ea typeface="Poppins Light"/>
                <a:cs typeface="Poppins Light"/>
                <a:sym typeface="Poppins Light"/>
              </a:rPr>
              <a:t>v.sermage@groupeonepoint.com</a:t>
            </a:r>
          </a:p>
          <a:p>
            <a:pPr marL="7701" indent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Arial"/>
              <a:buNone/>
            </a:pPr>
            <a:endParaRPr lang="fr-FR" sz="2000" dirty="0">
              <a:solidFill>
                <a:srgbClr val="00A5E5"/>
              </a:solidFill>
              <a:latin typeface="Poppins Light"/>
              <a:cs typeface="Poppins Light"/>
            </a:endParaRPr>
          </a:p>
        </p:txBody>
      </p:sp>
      <p:pic>
        <p:nvPicPr>
          <p:cNvPr id="19" name="Image 18" descr="Une image contenant motif, Symétrie, Graphique, carré&#10;&#10;Description générée automatiquement">
            <a:extLst>
              <a:ext uri="{FF2B5EF4-FFF2-40B4-BE49-F238E27FC236}">
                <a16:creationId xmlns:a16="http://schemas.microsoft.com/office/drawing/2014/main" id="{F0F2C3DC-3501-847D-25B7-1668C6879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51" y="4621051"/>
            <a:ext cx="1718160" cy="16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7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40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Poppins</vt:lpstr>
      <vt:lpstr>Poppins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Veronique SERMAGE</dc:creator>
  <cp:lastModifiedBy>Veronique SERMAGE</cp:lastModifiedBy>
  <cp:revision>2</cp:revision>
  <dcterms:created xsi:type="dcterms:W3CDTF">2024-10-03T13:13:04Z</dcterms:created>
  <dcterms:modified xsi:type="dcterms:W3CDTF">2024-10-03T15:08:45Z</dcterms:modified>
</cp:coreProperties>
</file>