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1"/>
  </p:notesMasterIdLst>
  <p:sldIdLst>
    <p:sldId id="278" r:id="rId5"/>
    <p:sldId id="280" r:id="rId6"/>
    <p:sldId id="281" r:id="rId7"/>
    <p:sldId id="282" r:id="rId8"/>
    <p:sldId id="283" r:id="rId9"/>
    <p:sldId id="28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5" autoAdjust="0"/>
    <p:restoredTop sz="94619" autoAdjust="0"/>
  </p:normalViewPr>
  <p:slideViewPr>
    <p:cSldViewPr snapToGrid="0">
      <p:cViewPr>
        <p:scale>
          <a:sx n="50" d="100"/>
          <a:sy n="50" d="100"/>
        </p:scale>
        <p:origin x="182" y="50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7/31/2020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7/31/2020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7.xml"/><Relationship Id="rId1" Type="http://schemas.openxmlformats.org/officeDocument/2006/relationships/video" Target="https://www.youtube.com/embed/kV8v2GKC8WA?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Daniel </a:t>
            </a:r>
            <a:r>
              <a:rPr lang="en-US" sz="4000" dirty="0" err="1"/>
              <a:t>Rozin</a:t>
            </a:r>
            <a:endParaRPr lang="en-US" sz="48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Veronica Raga</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99476-FF78-4554-BFF7-70D96DF27B5C}"/>
              </a:ext>
            </a:extLst>
          </p:cNvPr>
          <p:cNvSpPr>
            <a:spLocks noGrp="1"/>
          </p:cNvSpPr>
          <p:nvPr>
            <p:ph type="title"/>
          </p:nvPr>
        </p:nvSpPr>
        <p:spPr/>
        <p:txBody>
          <a:bodyPr/>
          <a:lstStyle/>
          <a:p>
            <a:r>
              <a:rPr lang="en-US" dirty="0"/>
              <a:t>Daniel </a:t>
            </a:r>
            <a:r>
              <a:rPr lang="en-US" dirty="0" err="1"/>
              <a:t>Rozin</a:t>
            </a:r>
            <a:endParaRPr lang="en-US" dirty="0"/>
          </a:p>
        </p:txBody>
      </p:sp>
      <p:sp>
        <p:nvSpPr>
          <p:cNvPr id="3" name="Content Placeholder 2">
            <a:extLst>
              <a:ext uri="{FF2B5EF4-FFF2-40B4-BE49-F238E27FC236}">
                <a16:creationId xmlns:a16="http://schemas.microsoft.com/office/drawing/2014/main" id="{AFD0F908-B0C9-454F-A248-51CDB0A7888D}"/>
              </a:ext>
            </a:extLst>
          </p:cNvPr>
          <p:cNvSpPr>
            <a:spLocks noGrp="1"/>
          </p:cNvSpPr>
          <p:nvPr>
            <p:ph idx="1"/>
          </p:nvPr>
        </p:nvSpPr>
        <p:spPr/>
        <p:txBody>
          <a:bodyPr>
            <a:noAutofit/>
          </a:bodyPr>
          <a:lstStyle/>
          <a:p>
            <a:r>
              <a:rPr lang="en-US" sz="1600" dirty="0"/>
              <a:t>Born in Jerusalem, lives in New York</a:t>
            </a:r>
          </a:p>
          <a:p>
            <a:r>
              <a:rPr lang="en-US" sz="1600" dirty="0"/>
              <a:t>Trained as an industrial designer</a:t>
            </a:r>
          </a:p>
          <a:p>
            <a:r>
              <a:rPr lang="en-US" sz="1600" dirty="0"/>
              <a:t>An artist, educator, and computer developer</a:t>
            </a:r>
          </a:p>
          <a:p>
            <a:pPr lvl="1"/>
            <a:r>
              <a:rPr lang="en-US" sz="1600" dirty="0"/>
              <a:t>Arts Professor at ITP, Tisch School Of The Arts, NYU</a:t>
            </a:r>
          </a:p>
          <a:p>
            <a:r>
              <a:rPr lang="en-US" sz="1600" dirty="0"/>
              <a:t>Working in the area of interactive digital art</a:t>
            </a:r>
          </a:p>
          <a:p>
            <a:pPr lvl="1"/>
            <a:r>
              <a:rPr lang="en-US" sz="1600" dirty="0"/>
              <a:t>Installations and sculptures</a:t>
            </a:r>
          </a:p>
          <a:p>
            <a:pPr lvl="1"/>
            <a:r>
              <a:rPr lang="en-US" sz="1600" dirty="0"/>
              <a:t>Change and respond to the presence and point of view of the viewer</a:t>
            </a:r>
          </a:p>
          <a:p>
            <a:r>
              <a:rPr lang="en-US" sz="1600" dirty="0"/>
              <a:t>Exhibited widely with solo exhibitions in the US and internationally</a:t>
            </a:r>
          </a:p>
          <a:p>
            <a:r>
              <a:rPr lang="en-US" sz="1600" dirty="0"/>
              <a:t>Featured in publications such as The New York Times, Wired, ID, Spectrum and Leonardo</a:t>
            </a:r>
          </a:p>
          <a:p>
            <a:r>
              <a:rPr lang="en-US" sz="1600" dirty="0"/>
              <a:t>Awards including Prix Ars Electronica, ID Design Review and the Chrysler Design Award.</a:t>
            </a:r>
          </a:p>
        </p:txBody>
      </p:sp>
    </p:spTree>
    <p:extLst>
      <p:ext uri="{BB962C8B-B14F-4D97-AF65-F5344CB8AC3E}">
        <p14:creationId xmlns:p14="http://schemas.microsoft.com/office/powerpoint/2010/main" val="185778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8B5A-BC53-4CB6-9CCB-8BE0BBBAF199}"/>
              </a:ext>
            </a:extLst>
          </p:cNvPr>
          <p:cNvSpPr>
            <a:spLocks noGrp="1"/>
          </p:cNvSpPr>
          <p:nvPr>
            <p:ph type="title"/>
          </p:nvPr>
        </p:nvSpPr>
        <p:spPr/>
        <p:txBody>
          <a:bodyPr/>
          <a:lstStyle/>
          <a:p>
            <a:r>
              <a:rPr lang="en-US" dirty="0"/>
              <a:t>Wooden Mirror</a:t>
            </a:r>
          </a:p>
        </p:txBody>
      </p:sp>
      <p:pic>
        <p:nvPicPr>
          <p:cNvPr id="8" name="Picture 7">
            <a:extLst>
              <a:ext uri="{FF2B5EF4-FFF2-40B4-BE49-F238E27FC236}">
                <a16:creationId xmlns:a16="http://schemas.microsoft.com/office/drawing/2014/main" id="{EB9004EF-27C0-466E-B318-A40AFEBCBD00}"/>
              </a:ext>
            </a:extLst>
          </p:cNvPr>
          <p:cNvPicPr>
            <a:picLocks noChangeAspect="1"/>
          </p:cNvPicPr>
          <p:nvPr/>
        </p:nvPicPr>
        <p:blipFill>
          <a:blip r:embed="rId2"/>
          <a:stretch>
            <a:fillRect/>
          </a:stretch>
        </p:blipFill>
        <p:spPr>
          <a:xfrm>
            <a:off x="913795" y="2076449"/>
            <a:ext cx="2946818" cy="3714749"/>
          </a:xfrm>
          <a:prstGeom prst="rect">
            <a:avLst/>
          </a:prstGeom>
        </p:spPr>
      </p:pic>
      <p:pic>
        <p:nvPicPr>
          <p:cNvPr id="10" name="Picture 9" descr="A person standing in front of a mirror&#10;&#10;Description automatically generated">
            <a:extLst>
              <a:ext uri="{FF2B5EF4-FFF2-40B4-BE49-F238E27FC236}">
                <a16:creationId xmlns:a16="http://schemas.microsoft.com/office/drawing/2014/main" id="{CA948BD8-2C08-4985-81D5-5940FAE3B866}"/>
              </a:ext>
            </a:extLst>
          </p:cNvPr>
          <p:cNvPicPr>
            <a:picLocks noChangeAspect="1"/>
          </p:cNvPicPr>
          <p:nvPr/>
        </p:nvPicPr>
        <p:blipFill>
          <a:blip r:embed="rId3"/>
          <a:stretch>
            <a:fillRect/>
          </a:stretch>
        </p:blipFill>
        <p:spPr>
          <a:xfrm>
            <a:off x="4146479" y="2076449"/>
            <a:ext cx="4569188" cy="3714750"/>
          </a:xfrm>
          <a:prstGeom prst="rect">
            <a:avLst/>
          </a:prstGeom>
        </p:spPr>
      </p:pic>
      <p:sp>
        <p:nvSpPr>
          <p:cNvPr id="12" name="Content Placeholder 2">
            <a:extLst>
              <a:ext uri="{FF2B5EF4-FFF2-40B4-BE49-F238E27FC236}">
                <a16:creationId xmlns:a16="http://schemas.microsoft.com/office/drawing/2014/main" id="{D97F62B0-54E7-4B3B-B482-2CADD5958C20}"/>
              </a:ext>
            </a:extLst>
          </p:cNvPr>
          <p:cNvSpPr>
            <a:spLocks noGrp="1"/>
          </p:cNvSpPr>
          <p:nvPr>
            <p:ph idx="1"/>
          </p:nvPr>
        </p:nvSpPr>
        <p:spPr>
          <a:xfrm>
            <a:off x="8715667" y="2076450"/>
            <a:ext cx="2551889" cy="3714749"/>
          </a:xfrm>
        </p:spPr>
        <p:txBody>
          <a:bodyPr>
            <a:noAutofit/>
          </a:bodyPr>
          <a:lstStyle/>
          <a:p>
            <a:r>
              <a:rPr lang="en-US" sz="1600" dirty="0"/>
              <a:t>Built in 1999</a:t>
            </a:r>
          </a:p>
          <a:p>
            <a:r>
              <a:rPr lang="en-US" sz="1600" dirty="0"/>
              <a:t>830 square pieces of wood, 830 servo motors, control electronics, video camera, computer, wood frame.</a:t>
            </a:r>
          </a:p>
          <a:p>
            <a:r>
              <a:rPr lang="en-US" sz="1600" dirty="0"/>
              <a:t>Size - W 67” x H 80” x D 10” (170cm , 203cm, 25cm).</a:t>
            </a:r>
          </a:p>
        </p:txBody>
      </p:sp>
    </p:spTree>
    <p:extLst>
      <p:ext uri="{BB962C8B-B14F-4D97-AF65-F5344CB8AC3E}">
        <p14:creationId xmlns:p14="http://schemas.microsoft.com/office/powerpoint/2010/main" val="323366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D1D6-0407-4BC8-94AA-A26F098643B9}"/>
              </a:ext>
            </a:extLst>
          </p:cNvPr>
          <p:cNvSpPr>
            <a:spLocks noGrp="1"/>
          </p:cNvSpPr>
          <p:nvPr>
            <p:ph type="title"/>
          </p:nvPr>
        </p:nvSpPr>
        <p:spPr/>
        <p:txBody>
          <a:bodyPr/>
          <a:lstStyle/>
          <a:p>
            <a:r>
              <a:rPr lang="en-US" dirty="0"/>
              <a:t>Phase</a:t>
            </a:r>
          </a:p>
        </p:txBody>
      </p:sp>
      <p:sp>
        <p:nvSpPr>
          <p:cNvPr id="3" name="Content Placeholder 2">
            <a:extLst>
              <a:ext uri="{FF2B5EF4-FFF2-40B4-BE49-F238E27FC236}">
                <a16:creationId xmlns:a16="http://schemas.microsoft.com/office/drawing/2014/main" id="{B9AD315E-A7B3-434A-A4FA-EEE40653FA88}"/>
              </a:ext>
            </a:extLst>
          </p:cNvPr>
          <p:cNvSpPr>
            <a:spLocks noGrp="1"/>
          </p:cNvSpPr>
          <p:nvPr>
            <p:ph idx="1"/>
          </p:nvPr>
        </p:nvSpPr>
        <p:spPr>
          <a:xfrm>
            <a:off x="8564881" y="2076450"/>
            <a:ext cx="2702676" cy="3714749"/>
          </a:xfrm>
        </p:spPr>
        <p:txBody>
          <a:bodyPr>
            <a:normAutofit fontScale="55000" lnSpcReduction="20000"/>
          </a:bodyPr>
          <a:lstStyle/>
          <a:p>
            <a:r>
              <a:rPr lang="en-US" dirty="0"/>
              <a:t>Built in 2019</a:t>
            </a:r>
          </a:p>
          <a:p>
            <a:r>
              <a:rPr lang="en-US" dirty="0"/>
              <a:t>Steel frame, 21 rubber and wood ribbons, 2 motors, control electronics, speakers</a:t>
            </a:r>
          </a:p>
          <a:p>
            <a:r>
              <a:rPr lang="en-US" dirty="0"/>
              <a:t>Height: 14 feet</a:t>
            </a:r>
          </a:p>
          <a:p>
            <a:r>
              <a:rPr lang="en-US" dirty="0"/>
              <a:t>21 twisting ribbons is generatively governed by the independent motion of two motors, yielding a continuously changing gradation of transparency and materiality</a:t>
            </a:r>
          </a:p>
          <a:p>
            <a:r>
              <a:rPr lang="en-US" dirty="0"/>
              <a:t>Sun from museum windows filters in, always shifting with the whims of weather, and sends patterns of light through the artwork into the Upper and Lower Atriums.</a:t>
            </a:r>
          </a:p>
        </p:txBody>
      </p:sp>
      <p:pic>
        <p:nvPicPr>
          <p:cNvPr id="4" name="Picture 3">
            <a:extLst>
              <a:ext uri="{FF2B5EF4-FFF2-40B4-BE49-F238E27FC236}">
                <a16:creationId xmlns:a16="http://schemas.microsoft.com/office/drawing/2014/main" id="{43518D1D-375B-41C7-8683-768D305DE389}"/>
              </a:ext>
            </a:extLst>
          </p:cNvPr>
          <p:cNvPicPr>
            <a:picLocks noChangeAspect="1"/>
          </p:cNvPicPr>
          <p:nvPr/>
        </p:nvPicPr>
        <p:blipFill rotWithShape="1">
          <a:blip r:embed="rId2"/>
          <a:srcRect l="12064" r="12330"/>
          <a:stretch/>
        </p:blipFill>
        <p:spPr>
          <a:xfrm>
            <a:off x="924443" y="2076450"/>
            <a:ext cx="4206240" cy="3714749"/>
          </a:xfrm>
          <a:prstGeom prst="rect">
            <a:avLst/>
          </a:prstGeom>
        </p:spPr>
      </p:pic>
      <p:pic>
        <p:nvPicPr>
          <p:cNvPr id="5" name="Picture 4">
            <a:extLst>
              <a:ext uri="{FF2B5EF4-FFF2-40B4-BE49-F238E27FC236}">
                <a16:creationId xmlns:a16="http://schemas.microsoft.com/office/drawing/2014/main" id="{8DF6D85B-3E73-4411-A3E7-17C1D9928807}"/>
              </a:ext>
            </a:extLst>
          </p:cNvPr>
          <p:cNvPicPr>
            <a:picLocks noChangeAspect="1"/>
          </p:cNvPicPr>
          <p:nvPr/>
        </p:nvPicPr>
        <p:blipFill rotWithShape="1">
          <a:blip r:embed="rId3"/>
          <a:srcRect l="8767" r="34659"/>
          <a:stretch/>
        </p:blipFill>
        <p:spPr>
          <a:xfrm>
            <a:off x="5417509" y="2076450"/>
            <a:ext cx="3147372" cy="3714749"/>
          </a:xfrm>
          <a:prstGeom prst="rect">
            <a:avLst/>
          </a:prstGeom>
        </p:spPr>
      </p:pic>
    </p:spTree>
    <p:extLst>
      <p:ext uri="{BB962C8B-B14F-4D97-AF65-F5344CB8AC3E}">
        <p14:creationId xmlns:p14="http://schemas.microsoft.com/office/powerpoint/2010/main" val="3737820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BB03-669A-4545-958B-E3B858F4ADD3}"/>
              </a:ext>
            </a:extLst>
          </p:cNvPr>
          <p:cNvSpPr>
            <a:spLocks noGrp="1"/>
          </p:cNvSpPr>
          <p:nvPr>
            <p:ph type="title"/>
          </p:nvPr>
        </p:nvSpPr>
        <p:spPr/>
        <p:txBody>
          <a:bodyPr/>
          <a:lstStyle/>
          <a:p>
            <a:r>
              <a:rPr lang="en-US" dirty="0"/>
              <a:t>X by Y</a:t>
            </a:r>
          </a:p>
        </p:txBody>
      </p:sp>
      <p:sp>
        <p:nvSpPr>
          <p:cNvPr id="3" name="Content Placeholder 2">
            <a:extLst>
              <a:ext uri="{FF2B5EF4-FFF2-40B4-BE49-F238E27FC236}">
                <a16:creationId xmlns:a16="http://schemas.microsoft.com/office/drawing/2014/main" id="{5D292DEE-A8BC-413D-B4E6-FB77686F7E78}"/>
              </a:ext>
            </a:extLst>
          </p:cNvPr>
          <p:cNvSpPr>
            <a:spLocks noGrp="1"/>
          </p:cNvSpPr>
          <p:nvPr>
            <p:ph idx="1"/>
          </p:nvPr>
        </p:nvSpPr>
        <p:spPr>
          <a:xfrm>
            <a:off x="7926757" y="2076450"/>
            <a:ext cx="3340799" cy="3714749"/>
          </a:xfrm>
        </p:spPr>
        <p:txBody>
          <a:bodyPr>
            <a:normAutofit fontScale="70000" lnSpcReduction="20000"/>
          </a:bodyPr>
          <a:lstStyle/>
          <a:p>
            <a:r>
              <a:rPr lang="en-US" dirty="0"/>
              <a:t>Built in 2010</a:t>
            </a:r>
          </a:p>
          <a:p>
            <a:r>
              <a:rPr lang="en-US" dirty="0"/>
              <a:t>44 wooden slats,44 motors, video camera, control electronics.</a:t>
            </a:r>
          </a:p>
          <a:p>
            <a:r>
              <a:rPr lang="en-US" dirty="0"/>
              <a:t>Size: 54 inches H, 54 inches W, 3 Inches D</a:t>
            </a:r>
          </a:p>
          <a:p>
            <a:r>
              <a:rPr lang="en-US" dirty="0"/>
              <a:t>X by Y is an investigation into the idea of the grid. With this meager amount of visual information the piece is still able to create rich imagery, interaction and kinetic motion. The piece hangs in the middle of a space and can be viewed from both sides each the negative of the other.</a:t>
            </a:r>
          </a:p>
        </p:txBody>
      </p:sp>
      <p:pic>
        <p:nvPicPr>
          <p:cNvPr id="4" name="Picture 3" descr="A screen shot of a window&#10;&#10;Description automatically generated">
            <a:extLst>
              <a:ext uri="{FF2B5EF4-FFF2-40B4-BE49-F238E27FC236}">
                <a16:creationId xmlns:a16="http://schemas.microsoft.com/office/drawing/2014/main" id="{90B85990-5E4A-4256-9E66-2CE1D58C3D90}"/>
              </a:ext>
            </a:extLst>
          </p:cNvPr>
          <p:cNvPicPr>
            <a:picLocks noChangeAspect="1"/>
          </p:cNvPicPr>
          <p:nvPr/>
        </p:nvPicPr>
        <p:blipFill>
          <a:blip r:embed="rId2"/>
          <a:stretch>
            <a:fillRect/>
          </a:stretch>
        </p:blipFill>
        <p:spPr>
          <a:xfrm>
            <a:off x="913794" y="2076450"/>
            <a:ext cx="3703353" cy="3714748"/>
          </a:xfrm>
          <a:prstGeom prst="rect">
            <a:avLst/>
          </a:prstGeom>
        </p:spPr>
      </p:pic>
      <p:pic>
        <p:nvPicPr>
          <p:cNvPr id="5" name="Picture 4" descr="A screen shot of a tiled wall&#10;&#10;Description automatically generated">
            <a:extLst>
              <a:ext uri="{FF2B5EF4-FFF2-40B4-BE49-F238E27FC236}">
                <a16:creationId xmlns:a16="http://schemas.microsoft.com/office/drawing/2014/main" id="{8BB786BE-B17E-4915-91A4-208E14E9D74D}"/>
              </a:ext>
            </a:extLst>
          </p:cNvPr>
          <p:cNvPicPr>
            <a:picLocks noChangeAspect="1"/>
          </p:cNvPicPr>
          <p:nvPr/>
        </p:nvPicPr>
        <p:blipFill>
          <a:blip r:embed="rId3"/>
          <a:stretch>
            <a:fillRect/>
          </a:stretch>
        </p:blipFill>
        <p:spPr>
          <a:xfrm>
            <a:off x="4617147" y="2095500"/>
            <a:ext cx="3340799" cy="3714750"/>
          </a:xfrm>
          <a:prstGeom prst="rect">
            <a:avLst/>
          </a:prstGeom>
        </p:spPr>
      </p:pic>
    </p:spTree>
    <p:extLst>
      <p:ext uri="{BB962C8B-B14F-4D97-AF65-F5344CB8AC3E}">
        <p14:creationId xmlns:p14="http://schemas.microsoft.com/office/powerpoint/2010/main" val="142325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How This Guy Makes Amazing Mechanical Mirrors | Obsessed | WIRED">
            <a:hlinkClick r:id="" action="ppaction://media"/>
            <a:extLst>
              <a:ext uri="{FF2B5EF4-FFF2-40B4-BE49-F238E27FC236}">
                <a16:creationId xmlns:a16="http://schemas.microsoft.com/office/drawing/2014/main" id="{1BADF8A8-6A09-4B13-91BC-F8AD6887FFB0}"/>
              </a:ext>
            </a:extLst>
          </p:cNvPr>
          <p:cNvPicPr>
            <a:picLocks noRot="1" noChangeAspect="1"/>
          </p:cNvPicPr>
          <p:nvPr>
            <a:videoFile r:link="rId1"/>
          </p:nvPr>
        </p:nvPicPr>
        <p:blipFill>
          <a:blip r:embed="rId3"/>
          <a:stretch>
            <a:fillRect/>
          </a:stretch>
        </p:blipFill>
        <p:spPr>
          <a:xfrm>
            <a:off x="3048000" y="1714500"/>
            <a:ext cx="6096000" cy="3429000"/>
          </a:xfrm>
          <a:prstGeom prst="rect">
            <a:avLst/>
          </a:prstGeom>
        </p:spPr>
      </p:pic>
    </p:spTree>
    <p:extLst>
      <p:ext uri="{BB962C8B-B14F-4D97-AF65-F5344CB8AC3E}">
        <p14:creationId xmlns:p14="http://schemas.microsoft.com/office/powerpoint/2010/main" val="250556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D38F1F-4760-49B9-B932-28FBC1D6D945}">
  <ds:schemaRefs>
    <ds:schemaRef ds:uri="http://schemas.microsoft.com/sharepoint/v3/contenttype/forms"/>
  </ds:schemaRefs>
</ds:datastoreItem>
</file>

<file path=customXml/itemProps2.xml><?xml version="1.0" encoding="utf-8"?>
<ds:datastoreItem xmlns:ds="http://schemas.openxmlformats.org/officeDocument/2006/customXml" ds:itemID="{E94D590D-28CA-4FA8-91F0-B6B7E0C703A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A87E85C-0CEC-459D-BBD7-FA4EF075C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{1B72747F-DF61-4A88-A9BC-C08CF3043B1F}tf55705232_wac</Template>
  <TotalTime>0</TotalTime>
  <Words>318</Words>
  <Application>Microsoft Office PowerPoint</Application>
  <PresentationFormat>Widescreen</PresentationFormat>
  <Paragraphs>28</Paragraphs>
  <Slides>6</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Goudy Old Style</vt:lpstr>
      <vt:lpstr>Wingdings 2</vt:lpstr>
      <vt:lpstr>SlateVTI</vt:lpstr>
      <vt:lpstr>Daniel Rozin</vt:lpstr>
      <vt:lpstr>Daniel Rozin</vt:lpstr>
      <vt:lpstr>Wooden Mirror</vt:lpstr>
      <vt:lpstr>Phase</vt:lpstr>
      <vt:lpstr>X by 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2020-08-01T02:21:12Z</dcterms:created>
  <dcterms:modified xsi:type="dcterms:W3CDTF">2020-08-01T03:28:28Z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