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5599"/>
    <p:restoredTop sz="94665"/>
  </p:normalViewPr>
  <p:slideViewPr>
    <p:cSldViewPr>
      <p:cViewPr varScale="1">
        <p:scale>
          <a:sx n="110" d="100"/>
          <a:sy n="110" d="100"/>
        </p:scale>
        <p:origin x="33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063E-AAAD-4F33-B547-3FE904AF10E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6549-BA65-464C-B7FF-A4DCC03F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54301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063E-AAAD-4F33-B547-3FE904AF10E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6549-BA65-464C-B7FF-A4DCC03F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21473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79063E-AAAD-4F33-B547-3FE904AF10E2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E0A6549-BA65-464C-B7FF-A4DCC03F51F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063E-AAAD-4F33-B547-3FE904AF10E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6549-BA65-464C-B7FF-A4DCC03F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79812" y="1340768"/>
            <a:ext cx="3384376" cy="2592287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프로젝트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보고서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73216"/>
            <a:ext cx="6400800" cy="960512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2019.2.28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장진원 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최형석</a:t>
            </a:r>
            <a:endParaRPr lang="ko-KR" altLang="en-US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99892" y="2348880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종합 모델링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024100" y="1439488"/>
            <a:ext cx="2731639" cy="35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TreeDecision</a:t>
            </a:r>
            <a:endParaRPr lang="en-US" altLang="ko-KR">
              <a:latin typeface="HY헤드라인M"/>
              <a:ea typeface="HY헤드라인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050" b="1440"/>
          <a:stretch>
            <a:fillRect/>
          </a:stretch>
        </p:blipFill>
        <p:spPr>
          <a:xfrm>
            <a:off x="0" y="2483354"/>
            <a:ext cx="9048328" cy="2457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종합 모델링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105" y="1225734"/>
            <a:ext cx="2731639" cy="36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SVC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055440" y="4034046"/>
            <a:ext cx="2731639" cy="36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LGBM</a:t>
            </a:r>
            <a:endParaRPr lang="en-US" altLang="ko-KR">
              <a:latin typeface="HY헤드라인M"/>
              <a:ea typeface="HY헤드라인M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500" y="4456850"/>
            <a:ext cx="5748709" cy="217650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6827" y="1664804"/>
            <a:ext cx="4529173" cy="2306634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2999656" y="1880828"/>
            <a:ext cx="3960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4583832" y="2924944"/>
            <a:ext cx="3960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4583832" y="3320988"/>
            <a:ext cx="3960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395700" y="4869160"/>
            <a:ext cx="11881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4835860" y="5517232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4835860" y="594928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종합 모델링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84" y="1217609"/>
            <a:ext cx="7968208" cy="566918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199456" y="6129300"/>
            <a:ext cx="216024" cy="7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TextBox 2"/>
          <p:cNvSpPr txBox="1"/>
          <p:nvPr/>
        </p:nvSpPr>
        <p:spPr>
          <a:xfrm>
            <a:off x="3035658" y="1304764"/>
            <a:ext cx="5760642" cy="6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atin typeface="HY헤드라인M"/>
                <a:ea typeface="HY헤드라인M"/>
              </a:rPr>
              <a:t>Forex</a:t>
            </a:r>
            <a:r>
              <a:rPr lang="ko-KR" altLang="en-US" sz="4000">
                <a:latin typeface="HY헤드라인M"/>
                <a:ea typeface="HY헤드라인M"/>
              </a:rPr>
              <a:t> 관련 지수 영향↑</a:t>
            </a:r>
            <a:endParaRPr lang="ko-KR" altLang="en-US" sz="40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향후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>
              <a:defRPr lang="ko-KR" altLang="en-US"/>
            </a:pPr>
            <a:r>
              <a:rPr lang="ko-KR" altLang="en-US"/>
              <a:t>실시간 크롤링을 통한 시스템 구축</a:t>
            </a:r>
          </a:p>
          <a:p>
            <a:pPr lvl="0">
              <a:defRPr lang="ko-KR" altLang="en-US"/>
            </a:pPr>
            <a:r>
              <a:rPr lang="ko-KR" altLang="en-US"/>
              <a:t>일별 데이터 분석 -&gt; 틱 데이터 분석</a:t>
            </a:r>
          </a:p>
          <a:p>
            <a:pPr lvl="0">
              <a:defRPr lang="ko-KR" altLang="en-US"/>
            </a:pPr>
            <a:r>
              <a:rPr lang="en-US" altLang="ko-KR"/>
              <a:t>ForexFactory</a:t>
            </a:r>
            <a:r>
              <a:rPr lang="ko-KR" altLang="en-US"/>
              <a:t> 데이터 적극 활용</a:t>
            </a:r>
          </a:p>
          <a:p>
            <a:pPr lvl="0">
              <a:defRPr lang="ko-KR" altLang="en-US"/>
            </a:pPr>
            <a:r>
              <a:rPr lang="ko-KR" altLang="en-US"/>
              <a:t>텍스트 및 영상 분석</a:t>
            </a:r>
          </a:p>
          <a:p>
            <a:pPr lvl="0">
              <a:defRPr lang="ko-KR" altLang="en-US"/>
            </a:pPr>
            <a:r>
              <a:rPr lang="ko-KR" altLang="en-US"/>
              <a:t>다양한 전략을 보유한 포트폴리오 생성</a:t>
            </a:r>
          </a:p>
          <a:p>
            <a:pPr lvl="0">
              <a:defRPr lang="ko-KR" altLang="en-US"/>
            </a:pPr>
            <a:r>
              <a:rPr lang="ko-KR" altLang="en-US"/>
              <a:t>최종적으로 트레이딩 시스템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추가내용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40" t="2480" r="1830" b="10090"/>
          <a:stretch>
            <a:fillRect/>
          </a:stretch>
        </p:blipFill>
        <p:spPr>
          <a:xfrm>
            <a:off x="299356" y="1556792"/>
            <a:ext cx="8496944" cy="49685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7788" y="3429000"/>
            <a:ext cx="2736304" cy="1548172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7770" t="34800" r="23490" b="37330"/>
          <a:stretch>
            <a:fillRect/>
          </a:stretch>
        </p:blipFill>
        <p:spPr>
          <a:xfrm>
            <a:off x="407368" y="1304764"/>
            <a:ext cx="8482216" cy="5112568"/>
          </a:xfrm>
          <a:prstGeom prst="rect">
            <a:avLst/>
          </a:prstGeom>
          <a:ln w="63500" cap="flat" cmpd="sng" algn="ctr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9600" dirty="0" smtClean="0">
                <a:latin typeface="HY헤드라인M" pitchFamily="18" charset="-127"/>
                <a:ea typeface="HY헤드라인M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50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 lang="ko-KR" altLang="en-US"/>
            </a:pPr>
            <a:r>
              <a:rPr lang="ko-KR" altLang="en-US" sz="9600">
                <a:latin typeface="HY헤드라인M"/>
                <a:ea typeface="HY헤드라인M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목차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분석목적</a:t>
            </a:r>
            <a:endParaRPr lang="ko-KR" altLang="en-US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데이터 수집</a:t>
            </a:r>
            <a:endParaRPr lang="ko-KR" altLang="en-US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EDA</a:t>
            </a:r>
            <a:endParaRPr lang="en-US" altLang="ko-KR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모델링</a:t>
            </a:r>
            <a:endParaRPr lang="ko-KR" altLang="en-US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추가 데이터 수집</a:t>
            </a:r>
            <a:r>
              <a:rPr lang="en-US" altLang="ko-KR">
                <a:latin typeface="HY헤드라인M"/>
                <a:ea typeface="HY헤드라인M"/>
              </a:rPr>
              <a:t>(ForexFactory?)</a:t>
            </a:r>
            <a:endParaRPr lang="en-US" altLang="ko-KR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종합모델링</a:t>
            </a:r>
            <a:endParaRPr lang="ko-KR" altLang="en-US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개발결과</a:t>
            </a:r>
            <a:endParaRPr lang="ko-KR" altLang="en-US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Q &amp; A</a:t>
            </a:r>
            <a:endParaRPr lang="en-US" altLang="ko-KR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분석목적</a:t>
            </a:r>
            <a:endParaRPr lang="ko-KR" altLang="en-US">
              <a:latin typeface="HY헤드라인M"/>
              <a:ea typeface="HY헤드라인M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899592" y="5373216"/>
            <a:ext cx="7182853" cy="819264"/>
            <a:chOff x="179512" y="3356992"/>
            <a:chExt cx="7182853" cy="819264"/>
          </a:xfrm>
        </p:grpSpPr>
        <p:pic>
          <p:nvPicPr>
            <p:cNvPr id="13" name="내용 개체 틀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512" y="3356992"/>
              <a:ext cx="7182853" cy="81926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426261" y="3429000"/>
              <a:ext cx="93610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915084" y="1412776"/>
            <a:ext cx="7151868" cy="3888432"/>
            <a:chOff x="915084" y="1340768"/>
            <a:chExt cx="7151868" cy="388843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5084" y="1340768"/>
              <a:ext cx="7151868" cy="388843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804248" y="1572612"/>
              <a:ext cx="392217" cy="3584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43772" y="2695272"/>
            <a:ext cx="5256584" cy="1303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latin typeface="HY헤드라인M"/>
                <a:ea typeface="HY헤드라인M"/>
              </a:rPr>
              <a:t>금액에서 많은 차이가 있다</a:t>
            </a:r>
            <a:endParaRPr lang="ko-KR" altLang="en-US" sz="40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0" y="2760186"/>
            <a:ext cx="8716599" cy="23970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데이터 수집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0" r="1497" b="17895"/>
          <a:stretch/>
        </p:blipFill>
        <p:spPr>
          <a:xfrm>
            <a:off x="213701" y="1412776"/>
            <a:ext cx="8716598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20624" r="729" b="26699"/>
          <a:stretch/>
        </p:blipFill>
        <p:spPr>
          <a:xfrm>
            <a:off x="179512" y="1414096"/>
            <a:ext cx="4320000" cy="252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3" b="26116"/>
          <a:stretch/>
        </p:blipFill>
        <p:spPr>
          <a:xfrm>
            <a:off x="4488820" y="1414096"/>
            <a:ext cx="4320000" cy="25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4429" r="1146"/>
          <a:stretch/>
        </p:blipFill>
        <p:spPr>
          <a:xfrm>
            <a:off x="179512" y="3934096"/>
            <a:ext cx="4320000" cy="252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t="4560"/>
          <a:stretch/>
        </p:blipFill>
        <p:spPr>
          <a:xfrm>
            <a:off x="4483474" y="3934096"/>
            <a:ext cx="4320000" cy="252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EDA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91" y="241055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이동평균선</a:t>
            </a:r>
            <a:r>
              <a:rPr lang="en-US" altLang="ko-KR" dirty="0" smtClean="0"/>
              <a:t>(MA)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4156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볼린저</a:t>
            </a:r>
            <a:r>
              <a:rPr lang="ko-KR" altLang="en-US" dirty="0" smtClean="0"/>
              <a:t> 밴드</a:t>
            </a:r>
            <a:r>
              <a:rPr lang="en-US" altLang="ko-KR" dirty="0" smtClean="0"/>
              <a:t>(BB)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691" y="39466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스토케스틱</a:t>
            </a:r>
            <a:r>
              <a:rPr lang="en-US" altLang="ko-KR" dirty="0" smtClean="0"/>
              <a:t>(ST)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934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변동성지표</a:t>
            </a:r>
            <a:r>
              <a:rPr lang="en-US" altLang="ko-KR" dirty="0" smtClean="0"/>
              <a:t>(ATR)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모델링 결과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b="41560"/>
          <a:stretch>
            <a:fillRect/>
          </a:stretch>
        </p:blipFill>
        <p:spPr>
          <a:xfrm>
            <a:off x="667503" y="1304764"/>
            <a:ext cx="3848192" cy="4824536"/>
          </a:xfrm>
          <a:prstGeom prst="rect">
            <a:avLst/>
          </a:prstGeom>
        </p:spPr>
      </p:pic>
      <p:grpSp>
        <p:nvGrpSpPr>
          <p:cNvPr id="18" name=""/>
          <p:cNvGrpSpPr/>
          <p:nvPr/>
        </p:nvGrpSpPr>
        <p:grpSpPr>
          <a:xfrm rot="0">
            <a:off x="1811524" y="6165304"/>
            <a:ext cx="108012" cy="540060"/>
            <a:chOff x="5051884" y="3429000"/>
            <a:chExt cx="108012" cy="540060"/>
          </a:xfrm>
        </p:grpSpPr>
        <p:sp>
          <p:nvSpPr>
            <p:cNvPr id="14" name=""/>
            <p:cNvSpPr/>
            <p:nvPr/>
          </p:nvSpPr>
          <p:spPr>
            <a:xfrm>
              <a:off x="5051884" y="3429000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5051884" y="3645036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5051884" y="3861060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7788" y="2600908"/>
            <a:ext cx="4061547" cy="2196244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2747628" y="1304764"/>
            <a:ext cx="176419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모델링 결과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250"/>
          <a:stretch>
            <a:fillRect/>
          </a:stretch>
        </p:blipFill>
        <p:spPr>
          <a:xfrm>
            <a:off x="1120281" y="4077072"/>
            <a:ext cx="4534293" cy="1761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0281" y="2492896"/>
            <a:ext cx="3029387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281" y="1988840"/>
            <a:ext cx="2731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SVC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281" y="3573016"/>
            <a:ext cx="2803647" cy="35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헤드라인M"/>
                <a:ea typeface="HY헤드라인M"/>
              </a:rPr>
              <a:t>LGBM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3715" y="2880674"/>
            <a:ext cx="576064" cy="33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4957800"/>
            <a:ext cx="432048" cy="127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5896" y="5301208"/>
            <a:ext cx="432048" cy="127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2"/>
          <p:cNvSpPr txBox="1"/>
          <p:nvPr/>
        </p:nvSpPr>
        <p:spPr>
          <a:xfrm>
            <a:off x="6096000" y="1952836"/>
            <a:ext cx="2412269" cy="1310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latin typeface="HY헤드라인M"/>
                <a:ea typeface="HY헤드라인M"/>
              </a:rPr>
              <a:t>낮은 </a:t>
            </a:r>
            <a:r>
              <a:rPr lang="en-US" altLang="ko-KR" sz="4000">
                <a:latin typeface="HY헤드라인M"/>
                <a:ea typeface="HY헤드라인M"/>
              </a:rPr>
              <a:t>Score</a:t>
            </a:r>
            <a:endParaRPr lang="en-US" altLang="ko-KR" sz="4000">
              <a:latin typeface="HY헤드라인M"/>
              <a:ea typeface="HY헤드라인M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6096000" y="4113076"/>
            <a:ext cx="2412269" cy="1309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latin typeface="HY헤드라인M"/>
                <a:ea typeface="HY헤드라인M"/>
              </a:rPr>
              <a:t>낮은</a:t>
            </a:r>
            <a:endParaRPr lang="ko-KR" altLang="en-US" sz="4000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r>
              <a:rPr lang="en-US" altLang="ko-KR" sz="4000">
                <a:latin typeface="HY헤드라인M"/>
                <a:ea typeface="HY헤드라인M"/>
              </a:rPr>
              <a:t>f1-score</a:t>
            </a:r>
            <a:endParaRPr lang="en-US" altLang="ko-KR" sz="40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추가데이터 수집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 r="1497" b="13502"/>
          <a:stretch/>
        </p:blipFill>
        <p:spPr>
          <a:xfrm>
            <a:off x="213701" y="1454967"/>
            <a:ext cx="8716598" cy="5070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9" y="1454966"/>
            <a:ext cx="8716598" cy="5070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7" y="1454966"/>
            <a:ext cx="8716599" cy="50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HY헤드라인M"/>
                <a:ea typeface="HY헤드라인M"/>
              </a:rPr>
              <a:t>종합 모델링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44740"/>
          <a:stretch>
            <a:fillRect/>
          </a:stretch>
        </p:blipFill>
        <p:spPr>
          <a:xfrm>
            <a:off x="371364" y="1401615"/>
            <a:ext cx="4500500" cy="4511661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0">
            <a:off x="2099556" y="6093296"/>
            <a:ext cx="108012" cy="540060"/>
            <a:chOff x="5051884" y="3429000"/>
            <a:chExt cx="108012" cy="540060"/>
          </a:xfrm>
        </p:grpSpPr>
        <p:sp>
          <p:nvSpPr>
            <p:cNvPr id="8" name=""/>
            <p:cNvSpPr/>
            <p:nvPr/>
          </p:nvSpPr>
          <p:spPr>
            <a:xfrm>
              <a:off x="5051884" y="3429000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5051884" y="3645036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51884" y="3861060"/>
              <a:ext cx="108012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"/>
          <p:cNvSpPr/>
          <p:nvPr/>
        </p:nvSpPr>
        <p:spPr>
          <a:xfrm>
            <a:off x="2783632" y="1376772"/>
            <a:ext cx="208823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7768" y="2420888"/>
            <a:ext cx="4829563" cy="2449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>화면 슬라이드 쇼(4:3)</ep:PresentationFormat>
  <ep:Paragraphs>47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향후 과제</vt:lpstr>
      <vt:lpstr>목차</vt:lpstr>
      <vt:lpstr>분석목적</vt:lpstr>
      <vt:lpstr>PowerPoint 프레젠테이션</vt:lpstr>
      <vt:lpstr>슬라이드 5</vt:lpstr>
      <vt:lpstr>모델링 결과</vt:lpstr>
      <vt:lpstr>모델링 결과</vt:lpstr>
      <vt:lpstr>슬라이드 8</vt:lpstr>
      <vt:lpstr>종합 모델링</vt:lpstr>
      <vt:lpstr>종합 모델링</vt:lpstr>
      <vt:lpstr>종합 모델링</vt:lpstr>
      <vt:lpstr>종합 모델링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2019-02-23T05:02:40.000</dcterms:created>
  <dc:creator>student</dc:creator>
  <cp:lastModifiedBy>veror</cp:lastModifiedBy>
  <dcterms:modified xsi:type="dcterms:W3CDTF">2019-02-25T04:03:18.003</dcterms:modified>
  <cp:revision>28</cp:revision>
  <dc:title>A반 3조  프로젝트 보고서</dc:title>
  <cp:version>0906.0100.01</cp:version>
</cp:coreProperties>
</file>