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3" r:id="rId3"/>
    <p:sldId id="286" r:id="rId4"/>
    <p:sldId id="287" r:id="rId5"/>
    <p:sldId id="316" r:id="rId6"/>
    <p:sldId id="319" r:id="rId7"/>
    <p:sldId id="320" r:id="rId8"/>
    <p:sldId id="321" r:id="rId9"/>
    <p:sldId id="300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pos="240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8131"/>
    <a:srgbClr val="264DE4"/>
    <a:srgbClr val="E44D26"/>
    <a:srgbClr val="CC00FF"/>
    <a:srgbClr val="00BFBF"/>
    <a:srgbClr val="FF6666"/>
    <a:srgbClr val="EDEDED"/>
    <a:srgbClr val="F69E00"/>
    <a:srgbClr val="F68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74" autoAdjust="0"/>
    <p:restoredTop sz="94374" autoAdjust="0"/>
  </p:normalViewPr>
  <p:slideViewPr>
    <p:cSldViewPr snapToGrid="0">
      <p:cViewPr>
        <p:scale>
          <a:sx n="75" d="100"/>
          <a:sy n="75" d="100"/>
        </p:scale>
        <p:origin x="-1123" y="-317"/>
      </p:cViewPr>
      <p:guideLst>
        <p:guide orient="horz" pos="2160"/>
        <p:guide orient="horz" pos="4080"/>
        <p:guide orient="horz" pos="232"/>
        <p:guide pos="3840"/>
        <p:guide pos="7440"/>
        <p:guide pos="2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80AF31D-2E7B-450B-94D0-9FEE42E693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6477988-02B3-4D59-8EBD-04B2C05E1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45EBC-3861-454E-83AD-335657375F22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79435B-D9EB-4B94-BD2A-2A768E70B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90076A-007B-44BD-A6D0-2617A28FD7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0571-D8E4-429D-B57D-CD10F9EAD9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3070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0C46-5EBF-4BE5-8A86-7FA65ACE4E22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69A3C-2036-4F33-B464-9DDD0959CED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3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BA7A4BA-87D3-4EC3-B91D-7B28B89C96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9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C0CFC1A-9A0E-4E60-8A35-CA38317BB3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9333" y="1978203"/>
            <a:ext cx="2087453" cy="2807675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E6AE4A1-931B-4D6E-A677-95ECDCA043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27446" y="1978203"/>
            <a:ext cx="2087453" cy="2807675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583555AB-4DE4-4C52-A689-1C97B71EFA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0386" y="1978203"/>
            <a:ext cx="2087453" cy="2807675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xmlns="" id="{4F09827D-9646-4608-9835-596A2F2DFA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035D8D92-2192-47DC-A381-44DE3FCEC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xmlns="" id="{A287B1D0-83BE-4A2A-AADD-73E26A861233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xmlns="" id="{5BA66801-CE86-48A6-BF48-BC62DCCA6707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9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6BB83B2-4B2D-43E9-81C8-CFCAF00B48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1010" y="1978202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D0757031-08F7-447D-AC29-300DCD3E23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36069" y="1978202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50BFC17-827C-4796-9544-EE754AFB3D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1010" y="3986191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3052CB2D-7DDB-44EA-9093-53D2EA08DC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6069" y="3986191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926E02D6-0F1F-44E7-870D-3255984D7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AAA16425-8CD2-45BB-850C-786F081401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xmlns="" id="{42A42C2F-A642-4832-9AAE-A01614598ACB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xmlns="" id="{B103DF20-5FE4-4614-8690-CF095F8413E0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01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0E4FAC09-6AF0-4F6B-95A5-F2BF3EDFB2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2626" y="1957066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B54896D4-7357-41EA-916E-E93F3AA970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7685" y="1957066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xmlns="" id="{BF6F55F5-104D-4D84-A646-AA0FE04833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2626" y="3986191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xmlns="" id="{F4BDB890-568D-4EA9-A565-72D11F5F9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7685" y="3986191"/>
            <a:ext cx="1881550" cy="1849660"/>
          </a:xfrm>
          <a:custGeom>
            <a:avLst/>
            <a:gdLst>
              <a:gd name="connsiteX0" fmla="*/ 43412 w 1881550"/>
              <a:gd name="connsiteY0" fmla="*/ 0 h 1849660"/>
              <a:gd name="connsiteX1" fmla="*/ 1838138 w 1881550"/>
              <a:gd name="connsiteY1" fmla="*/ 0 h 1849660"/>
              <a:gd name="connsiteX2" fmla="*/ 1881550 w 1881550"/>
              <a:gd name="connsiteY2" fmla="*/ 43412 h 1849660"/>
              <a:gd name="connsiteX3" fmla="*/ 1881550 w 1881550"/>
              <a:gd name="connsiteY3" fmla="*/ 1806248 h 1849660"/>
              <a:gd name="connsiteX4" fmla="*/ 1838138 w 1881550"/>
              <a:gd name="connsiteY4" fmla="*/ 1849660 h 1849660"/>
              <a:gd name="connsiteX5" fmla="*/ 43412 w 1881550"/>
              <a:gd name="connsiteY5" fmla="*/ 1849660 h 1849660"/>
              <a:gd name="connsiteX6" fmla="*/ 0 w 1881550"/>
              <a:gd name="connsiteY6" fmla="*/ 1806248 h 1849660"/>
              <a:gd name="connsiteX7" fmla="*/ 0 w 1881550"/>
              <a:gd name="connsiteY7" fmla="*/ 43412 h 1849660"/>
              <a:gd name="connsiteX8" fmla="*/ 43412 w 1881550"/>
              <a:gd name="connsiteY8" fmla="*/ 0 h 184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550" h="1849660">
                <a:moveTo>
                  <a:pt x="43412" y="0"/>
                </a:moveTo>
                <a:lnTo>
                  <a:pt x="1838138" y="0"/>
                </a:lnTo>
                <a:cubicBezTo>
                  <a:pt x="1862114" y="0"/>
                  <a:pt x="1881550" y="19436"/>
                  <a:pt x="1881550" y="43412"/>
                </a:cubicBezTo>
                <a:lnTo>
                  <a:pt x="1881550" y="1806248"/>
                </a:lnTo>
                <a:cubicBezTo>
                  <a:pt x="1881550" y="1830224"/>
                  <a:pt x="1862114" y="1849660"/>
                  <a:pt x="1838138" y="1849660"/>
                </a:cubicBezTo>
                <a:lnTo>
                  <a:pt x="43412" y="1849660"/>
                </a:lnTo>
                <a:cubicBezTo>
                  <a:pt x="19436" y="1849660"/>
                  <a:pt x="0" y="1830224"/>
                  <a:pt x="0" y="1806248"/>
                </a:cubicBezTo>
                <a:lnTo>
                  <a:pt x="0" y="43412"/>
                </a:lnTo>
                <a:cubicBezTo>
                  <a:pt x="0" y="19436"/>
                  <a:pt x="19436" y="0"/>
                  <a:pt x="434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xmlns="" id="{A9B294C9-EA1B-4022-BC99-62AC1AFA6F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2526E0F7-2E6C-4EDA-9C5A-4CD860CA56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xmlns="" id="{DD8EFD5F-CADB-46B5-A417-39402B7C8D22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xmlns="" id="{EC2914DC-4E59-4E91-AB33-D5D5789E7BA9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82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53877D56-DF9D-47D1-998C-8CD42F216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5BB427B-1210-4561-AF48-EAB9D4C46A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0622" y="5280667"/>
            <a:ext cx="1223889" cy="1223889"/>
          </a:xfrm>
          <a:custGeom>
            <a:avLst/>
            <a:gdLst>
              <a:gd name="connsiteX0" fmla="*/ 77374 w 1223889"/>
              <a:gd name="connsiteY0" fmla="*/ 0 h 1223889"/>
              <a:gd name="connsiteX1" fmla="*/ 1146515 w 1223889"/>
              <a:gd name="connsiteY1" fmla="*/ 0 h 1223889"/>
              <a:gd name="connsiteX2" fmla="*/ 1223889 w 1223889"/>
              <a:gd name="connsiteY2" fmla="*/ 77374 h 1223889"/>
              <a:gd name="connsiteX3" fmla="*/ 1223889 w 1223889"/>
              <a:gd name="connsiteY3" fmla="*/ 1146515 h 1223889"/>
              <a:gd name="connsiteX4" fmla="*/ 1146515 w 1223889"/>
              <a:gd name="connsiteY4" fmla="*/ 1223889 h 1223889"/>
              <a:gd name="connsiteX5" fmla="*/ 77374 w 1223889"/>
              <a:gd name="connsiteY5" fmla="*/ 1223889 h 1223889"/>
              <a:gd name="connsiteX6" fmla="*/ 0 w 1223889"/>
              <a:gd name="connsiteY6" fmla="*/ 1146515 h 1223889"/>
              <a:gd name="connsiteX7" fmla="*/ 0 w 1223889"/>
              <a:gd name="connsiteY7" fmla="*/ 77374 h 1223889"/>
              <a:gd name="connsiteX8" fmla="*/ 77374 w 1223889"/>
              <a:gd name="connsiteY8" fmla="*/ 0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889" h="1223889">
                <a:moveTo>
                  <a:pt x="77374" y="0"/>
                </a:moveTo>
                <a:lnTo>
                  <a:pt x="1146515" y="0"/>
                </a:lnTo>
                <a:cubicBezTo>
                  <a:pt x="1189247" y="0"/>
                  <a:pt x="1223889" y="34642"/>
                  <a:pt x="1223889" y="77374"/>
                </a:cubicBezTo>
                <a:lnTo>
                  <a:pt x="1223889" y="1146515"/>
                </a:lnTo>
                <a:cubicBezTo>
                  <a:pt x="1223889" y="1189247"/>
                  <a:pt x="1189247" y="1223889"/>
                  <a:pt x="1146515" y="1223889"/>
                </a:cubicBezTo>
                <a:lnTo>
                  <a:pt x="77374" y="1223889"/>
                </a:lnTo>
                <a:cubicBezTo>
                  <a:pt x="34642" y="1223889"/>
                  <a:pt x="0" y="1189247"/>
                  <a:pt x="0" y="1146515"/>
                </a:cubicBezTo>
                <a:lnTo>
                  <a:pt x="0" y="77374"/>
                </a:lnTo>
                <a:cubicBezTo>
                  <a:pt x="0" y="34642"/>
                  <a:pt x="34642" y="0"/>
                  <a:pt x="77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62FA3380-42A4-499E-98EA-2988FE26D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626" y="958150"/>
            <a:ext cx="5048749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E903ED84-752D-48CD-B304-03164DACAFE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466541" y="-1588"/>
            <a:ext cx="6705600" cy="6859588"/>
            <a:chOff x="1728" y="-1"/>
            <a:chExt cx="4224" cy="4321"/>
          </a:xfrm>
          <a:solidFill>
            <a:schemeClr val="bg1">
              <a:lumMod val="75000"/>
              <a:alpha val="15000"/>
            </a:schemeClr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16533869-DD08-459D-8971-0F9BC452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1007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D5FA4991-F123-4C04-B339-05AB8D0C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266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F0EB3915-7B22-4C02-8202-24DBD6D9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" y="2495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354D1EC3-7D14-419C-8052-E2CE3961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2672"/>
              <a:ext cx="65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DC192D5A-820A-491D-913C-3AA61885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" y="4250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22327B74-EBA3-4A72-A18A-7E4B8A2DA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2658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85C7CAA-570D-4592-96AE-8FA5BB2C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843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7394D11-D6FD-484B-BF51-07379E1C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922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1C97A0C4-84E0-4CD6-AE4D-434FBE51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" y="1078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xmlns="" id="{9C3257B8-3793-4A08-8E37-5A2CCAEC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602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xmlns="" id="{F058DF32-EFC2-4A47-8E2F-EAC2944E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39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xmlns="" id="{AE9E1557-2388-4D5D-8071-0FD9BA6D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444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xmlns="" id="{B534F9F2-FBD1-4F84-B635-AF3E6C05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50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xmlns="" id="{B8161B54-DCB3-4E15-B769-F8D191726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93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xmlns="" id="{71E4DE9C-FEB7-481D-9883-9629AA64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7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xmlns="" id="{EDF8BF2F-3E13-4305-B52C-F7B05C7D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56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xmlns="" id="{C57A8BEE-8D23-4084-8FEA-0AFD38FB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133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xmlns="" id="{0F041692-B995-47B6-A7A9-B37C957F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140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xmlns="" id="{6B057FCA-5F69-4F16-9CE4-38DEE9A9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50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xmlns="" id="{142DA48A-6E4F-4B58-888D-91607E2C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7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xmlns="" id="{7AE9050F-01BC-4A5C-A3DA-38E97D835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72"/>
              <a:ext cx="73" cy="74"/>
            </a:xfrm>
            <a:custGeom>
              <a:avLst/>
              <a:gdLst>
                <a:gd name="T0" fmla="*/ 34 w 56"/>
                <a:gd name="T1" fmla="*/ 52 h 56"/>
                <a:gd name="T2" fmla="*/ 4 w 56"/>
                <a:gd name="T3" fmla="*/ 22 h 56"/>
                <a:gd name="T4" fmla="*/ 22 w 56"/>
                <a:gd name="T5" fmla="*/ 4 h 56"/>
                <a:gd name="T6" fmla="*/ 52 w 56"/>
                <a:gd name="T7" fmla="*/ 34 h 56"/>
                <a:gd name="T8" fmla="*/ 34 w 56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4" y="52"/>
                  </a:moveTo>
                  <a:cubicBezTo>
                    <a:pt x="16" y="56"/>
                    <a:pt x="0" y="40"/>
                    <a:pt x="4" y="22"/>
                  </a:cubicBezTo>
                  <a:cubicBezTo>
                    <a:pt x="6" y="13"/>
                    <a:pt x="13" y="6"/>
                    <a:pt x="22" y="4"/>
                  </a:cubicBezTo>
                  <a:cubicBezTo>
                    <a:pt x="40" y="0"/>
                    <a:pt x="56" y="16"/>
                    <a:pt x="52" y="34"/>
                  </a:cubicBezTo>
                  <a:cubicBezTo>
                    <a:pt x="50" y="43"/>
                    <a:pt x="43" y="50"/>
                    <a:pt x="3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xmlns="" id="{91524CFF-91AA-429A-8C96-71723FDB2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55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xmlns="" id="{6168C42B-F381-4C06-9C3F-6622238A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" y="66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xmlns="" id="{819C0C25-C359-4F39-9DBF-769C9F40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859"/>
              <a:ext cx="66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xmlns="" id="{8623D294-50DF-40A2-A1C4-3E7DE2E3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77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xmlns="" id="{91546485-FB1B-4B8C-A3E4-175F9477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44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xmlns="" id="{8EF552CD-C1F7-45A2-8A99-9A027090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547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xmlns="" id="{EB1CABFB-E60D-4EFB-AF43-F1C9F08D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1199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xmlns="" id="{5F7110A4-6866-462C-B898-9D17BC24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67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xmlns="" id="{CAF36C57-5714-47C8-A56A-0D79D2CED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" y="3196"/>
              <a:ext cx="312" cy="84"/>
            </a:xfrm>
            <a:custGeom>
              <a:avLst/>
              <a:gdLst>
                <a:gd name="T0" fmla="*/ 312 w 312"/>
                <a:gd name="T1" fmla="*/ 0 h 84"/>
                <a:gd name="T2" fmla="*/ 0 w 312"/>
                <a:gd name="T3" fmla="*/ 84 h 84"/>
                <a:gd name="T4" fmla="*/ 312 w 312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84">
                  <a:moveTo>
                    <a:pt x="312" y="0"/>
                  </a:moveTo>
                  <a:lnTo>
                    <a:pt x="0" y="84"/>
                  </a:lnTo>
                  <a:lnTo>
                    <a:pt x="3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xmlns="" id="{33665936-891D-4272-AD2F-E31428768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2" y="3196"/>
              <a:ext cx="312" cy="84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xmlns="" id="{FDE7E188-C51C-41BC-8B79-E5FF33C1F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" y="3749"/>
              <a:ext cx="6" cy="551"/>
            </a:xfrm>
            <a:custGeom>
              <a:avLst/>
              <a:gdLst>
                <a:gd name="T0" fmla="*/ 0 w 6"/>
                <a:gd name="T1" fmla="*/ 0 h 551"/>
                <a:gd name="T2" fmla="*/ 6 w 6"/>
                <a:gd name="T3" fmla="*/ 551 h 551"/>
                <a:gd name="T4" fmla="*/ 0 w 6"/>
                <a:gd name="T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51">
                  <a:moveTo>
                    <a:pt x="0" y="0"/>
                  </a:moveTo>
                  <a:lnTo>
                    <a:pt x="6" y="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xmlns="" id="{06658CF6-613F-44A4-870D-FAAECAD5F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0" y="3749"/>
              <a:ext cx="6" cy="55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xmlns="" id="{67E35F95-C12A-42A8-AB65-391BE36A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316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xmlns="" id="{105D2801-7019-4820-A3D7-5CDD570D8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" y="3716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xmlns="" id="{831310B1-6F22-466A-A881-547E8603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406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xmlns="" id="{960F1D69-7F35-4A41-9245-71CB41D2A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14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2B355E76-C9CE-459D-B158-11596F1E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802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xmlns="" id="{2A8933F9-7013-4302-8580-45936D732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2877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xmlns="" id="{6E6EDF62-2E1F-4AE7-9297-6A49B03C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" y="346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xmlns="" id="{BEFA0C08-A1B9-442A-B5C3-22E1FB92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3248"/>
              <a:ext cx="66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xmlns="" id="{ACBB17E1-7A04-495D-8C03-7098F066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977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xmlns="" id="{767D8273-5650-4A3F-BDDF-0296AFDC2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107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xmlns="" id="{2E6EA879-EB56-4A7B-B201-38E2647F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1391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xmlns="" id="{0F03C1E2-EBF2-440F-A791-F2353EDC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840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xmlns="" id="{6C553F9E-F0AB-478A-B3E6-29307F417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943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xmlns="" id="{A788BD09-A326-4DA0-A7BF-34E02457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" y="1354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xmlns="" id="{51ECB39C-A597-4A3B-8EC6-A608015B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663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xmlns="" id="{95931422-1781-4EE8-B045-AE0ABBA7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213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xmlns="" id="{60C8E49F-51DC-4A40-B1DB-76FAA77CB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1919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xmlns="" id="{C92BBFB5-F89B-4A63-ACFF-D86D34C2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733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xmlns="" id="{E3E8E0B5-F573-4333-B266-02FB6D81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742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xmlns="" id="{B2F1C9D0-4BCE-4CF9-817F-79C70B91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2328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xmlns="" id="{2ADD0ED5-2DB7-4CE4-A75C-A1194048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" y="3970"/>
              <a:ext cx="66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xmlns="" id="{6F2DE859-B40C-4332-96AC-D61B64F8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" y="1853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xmlns="" id="{9F54FEC2-D314-4FE4-A94C-C9BF09D3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1554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xmlns="" id="{7927DBB6-7DC1-437B-A22F-BF85B70C2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" y="-1"/>
              <a:ext cx="1122" cy="897"/>
            </a:xfrm>
            <a:custGeom>
              <a:avLst/>
              <a:gdLst>
                <a:gd name="T0" fmla="*/ 1116 w 1122"/>
                <a:gd name="T1" fmla="*/ 897 h 897"/>
                <a:gd name="T2" fmla="*/ 0 w 1122"/>
                <a:gd name="T3" fmla="*/ 8 h 897"/>
                <a:gd name="T4" fmla="*/ 7 w 1122"/>
                <a:gd name="T5" fmla="*/ 0 h 897"/>
                <a:gd name="T6" fmla="*/ 1122 w 1122"/>
                <a:gd name="T7" fmla="*/ 889 h 897"/>
                <a:gd name="T8" fmla="*/ 1116 w 1122"/>
                <a:gd name="T9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897">
                  <a:moveTo>
                    <a:pt x="1116" y="897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1122" y="889"/>
                  </a:lnTo>
                  <a:lnTo>
                    <a:pt x="1116" y="8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xmlns="" id="{592D9F52-B198-4AB7-86B0-4EBD6798D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99"/>
              <a:ext cx="760" cy="205"/>
            </a:xfrm>
            <a:custGeom>
              <a:avLst/>
              <a:gdLst>
                <a:gd name="T0" fmla="*/ 2 w 760"/>
                <a:gd name="T1" fmla="*/ 205 h 205"/>
                <a:gd name="T2" fmla="*/ 0 w 760"/>
                <a:gd name="T3" fmla="*/ 194 h 205"/>
                <a:gd name="T4" fmla="*/ 757 w 760"/>
                <a:gd name="T5" fmla="*/ 0 h 205"/>
                <a:gd name="T6" fmla="*/ 760 w 760"/>
                <a:gd name="T7" fmla="*/ 9 h 205"/>
                <a:gd name="T8" fmla="*/ 2 w 760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205">
                  <a:moveTo>
                    <a:pt x="2" y="205"/>
                  </a:moveTo>
                  <a:lnTo>
                    <a:pt x="0" y="194"/>
                  </a:lnTo>
                  <a:lnTo>
                    <a:pt x="757" y="0"/>
                  </a:lnTo>
                  <a:lnTo>
                    <a:pt x="760" y="9"/>
                  </a:lnTo>
                  <a:lnTo>
                    <a:pt x="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xmlns="" id="{A1E13F37-98CB-47DB-BC86-3316BD06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471"/>
              <a:ext cx="1881" cy="129"/>
            </a:xfrm>
            <a:custGeom>
              <a:avLst/>
              <a:gdLst>
                <a:gd name="T0" fmla="*/ 1 w 1881"/>
                <a:gd name="T1" fmla="*/ 129 h 129"/>
                <a:gd name="T2" fmla="*/ 0 w 1881"/>
                <a:gd name="T3" fmla="*/ 118 h 129"/>
                <a:gd name="T4" fmla="*/ 1881 w 1881"/>
                <a:gd name="T5" fmla="*/ 0 h 129"/>
                <a:gd name="T6" fmla="*/ 1881 w 1881"/>
                <a:gd name="T7" fmla="*/ 10 h 129"/>
                <a:gd name="T8" fmla="*/ 1 w 1881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1" h="129">
                  <a:moveTo>
                    <a:pt x="1" y="129"/>
                  </a:moveTo>
                  <a:lnTo>
                    <a:pt x="0" y="118"/>
                  </a:lnTo>
                  <a:lnTo>
                    <a:pt x="1881" y="0"/>
                  </a:lnTo>
                  <a:lnTo>
                    <a:pt x="1881" y="10"/>
                  </a:lnTo>
                  <a:lnTo>
                    <a:pt x="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xmlns="" id="{BC94AFC5-CBCF-42BE-A736-4B60E9A8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78"/>
              <a:ext cx="820" cy="466"/>
            </a:xfrm>
            <a:custGeom>
              <a:avLst/>
              <a:gdLst>
                <a:gd name="T0" fmla="*/ 4 w 820"/>
                <a:gd name="T1" fmla="*/ 466 h 466"/>
                <a:gd name="T2" fmla="*/ 0 w 820"/>
                <a:gd name="T3" fmla="*/ 457 h 466"/>
                <a:gd name="T4" fmla="*/ 815 w 820"/>
                <a:gd name="T5" fmla="*/ 0 h 466"/>
                <a:gd name="T6" fmla="*/ 820 w 820"/>
                <a:gd name="T7" fmla="*/ 9 h 466"/>
                <a:gd name="T8" fmla="*/ 4 w 820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66">
                  <a:moveTo>
                    <a:pt x="4" y="466"/>
                  </a:moveTo>
                  <a:lnTo>
                    <a:pt x="0" y="457"/>
                  </a:lnTo>
                  <a:lnTo>
                    <a:pt x="815" y="0"/>
                  </a:lnTo>
                  <a:lnTo>
                    <a:pt x="820" y="9"/>
                  </a:lnTo>
                  <a:lnTo>
                    <a:pt x="4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xmlns="" id="{619B072D-187A-403B-ACBB-5B1B67072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534"/>
              <a:ext cx="565" cy="347"/>
            </a:xfrm>
            <a:custGeom>
              <a:avLst/>
              <a:gdLst>
                <a:gd name="T0" fmla="*/ 560 w 565"/>
                <a:gd name="T1" fmla="*/ 347 h 347"/>
                <a:gd name="T2" fmla="*/ 0 w 565"/>
                <a:gd name="T3" fmla="*/ 9 h 347"/>
                <a:gd name="T4" fmla="*/ 6 w 565"/>
                <a:gd name="T5" fmla="*/ 0 h 347"/>
                <a:gd name="T6" fmla="*/ 565 w 565"/>
                <a:gd name="T7" fmla="*/ 338 h 347"/>
                <a:gd name="T8" fmla="*/ 560 w 565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347">
                  <a:moveTo>
                    <a:pt x="560" y="347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565" y="338"/>
                  </a:lnTo>
                  <a:lnTo>
                    <a:pt x="560" y="3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xmlns="" id="{AEC1741C-D89D-4FE0-8207-D68E2F204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540"/>
              <a:ext cx="516" cy="356"/>
            </a:xfrm>
            <a:custGeom>
              <a:avLst/>
              <a:gdLst>
                <a:gd name="T0" fmla="*/ 5 w 516"/>
                <a:gd name="T1" fmla="*/ 356 h 356"/>
                <a:gd name="T2" fmla="*/ 0 w 516"/>
                <a:gd name="T3" fmla="*/ 346 h 356"/>
                <a:gd name="T4" fmla="*/ 509 w 516"/>
                <a:gd name="T5" fmla="*/ 0 h 356"/>
                <a:gd name="T6" fmla="*/ 516 w 516"/>
                <a:gd name="T7" fmla="*/ 8 h 356"/>
                <a:gd name="T8" fmla="*/ 5 w 516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356">
                  <a:moveTo>
                    <a:pt x="5" y="356"/>
                  </a:moveTo>
                  <a:lnTo>
                    <a:pt x="0" y="346"/>
                  </a:lnTo>
                  <a:lnTo>
                    <a:pt x="509" y="0"/>
                  </a:lnTo>
                  <a:lnTo>
                    <a:pt x="516" y="8"/>
                  </a:lnTo>
                  <a:lnTo>
                    <a:pt x="5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xmlns="" id="{083E4D12-0A46-4785-9D5A-E9178C118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" y="104"/>
              <a:ext cx="1542" cy="213"/>
            </a:xfrm>
            <a:custGeom>
              <a:avLst/>
              <a:gdLst>
                <a:gd name="T0" fmla="*/ 1541 w 1542"/>
                <a:gd name="T1" fmla="*/ 213 h 213"/>
                <a:gd name="T2" fmla="*/ 0 w 1542"/>
                <a:gd name="T3" fmla="*/ 10 h 213"/>
                <a:gd name="T4" fmla="*/ 1 w 1542"/>
                <a:gd name="T5" fmla="*/ 0 h 213"/>
                <a:gd name="T6" fmla="*/ 1542 w 1542"/>
                <a:gd name="T7" fmla="*/ 202 h 213"/>
                <a:gd name="T8" fmla="*/ 1541 w 1542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213">
                  <a:moveTo>
                    <a:pt x="1541" y="213"/>
                  </a:moveTo>
                  <a:lnTo>
                    <a:pt x="0" y="10"/>
                  </a:lnTo>
                  <a:lnTo>
                    <a:pt x="1" y="0"/>
                  </a:lnTo>
                  <a:lnTo>
                    <a:pt x="1542" y="202"/>
                  </a:lnTo>
                  <a:lnTo>
                    <a:pt x="1541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xmlns="" id="{2B2EB7DA-2301-4AEA-8ABA-E2B57070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886"/>
              <a:ext cx="481" cy="79"/>
            </a:xfrm>
            <a:custGeom>
              <a:avLst/>
              <a:gdLst>
                <a:gd name="T0" fmla="*/ 479 w 481"/>
                <a:gd name="T1" fmla="*/ 79 h 79"/>
                <a:gd name="T2" fmla="*/ 0 w 481"/>
                <a:gd name="T3" fmla="*/ 11 h 79"/>
                <a:gd name="T4" fmla="*/ 2 w 481"/>
                <a:gd name="T5" fmla="*/ 0 h 79"/>
                <a:gd name="T6" fmla="*/ 481 w 481"/>
                <a:gd name="T7" fmla="*/ 69 h 79"/>
                <a:gd name="T8" fmla="*/ 479 w 481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79">
                  <a:moveTo>
                    <a:pt x="479" y="79"/>
                  </a:moveTo>
                  <a:lnTo>
                    <a:pt x="0" y="11"/>
                  </a:lnTo>
                  <a:lnTo>
                    <a:pt x="2" y="0"/>
                  </a:lnTo>
                  <a:lnTo>
                    <a:pt x="481" y="69"/>
                  </a:lnTo>
                  <a:lnTo>
                    <a:pt x="47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xmlns="" id="{480ACCD4-410C-4923-894C-AD2B2853B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888"/>
              <a:ext cx="244" cy="288"/>
            </a:xfrm>
            <a:custGeom>
              <a:avLst/>
              <a:gdLst>
                <a:gd name="T0" fmla="*/ 8 w 244"/>
                <a:gd name="T1" fmla="*/ 288 h 288"/>
                <a:gd name="T2" fmla="*/ 0 w 244"/>
                <a:gd name="T3" fmla="*/ 281 h 288"/>
                <a:gd name="T4" fmla="*/ 236 w 244"/>
                <a:gd name="T5" fmla="*/ 0 h 288"/>
                <a:gd name="T6" fmla="*/ 244 w 244"/>
                <a:gd name="T7" fmla="*/ 6 h 288"/>
                <a:gd name="T8" fmla="*/ 8 w 24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88">
                  <a:moveTo>
                    <a:pt x="8" y="288"/>
                  </a:moveTo>
                  <a:lnTo>
                    <a:pt x="0" y="281"/>
                  </a:lnTo>
                  <a:lnTo>
                    <a:pt x="236" y="0"/>
                  </a:lnTo>
                  <a:lnTo>
                    <a:pt x="244" y="6"/>
                  </a:lnTo>
                  <a:lnTo>
                    <a:pt x="8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xmlns="" id="{A92A2C77-A39D-42B9-AA03-9D1A89614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72"/>
              <a:ext cx="883" cy="405"/>
            </a:xfrm>
            <a:custGeom>
              <a:avLst/>
              <a:gdLst>
                <a:gd name="T0" fmla="*/ 879 w 883"/>
                <a:gd name="T1" fmla="*/ 405 h 405"/>
                <a:gd name="T2" fmla="*/ 0 w 883"/>
                <a:gd name="T3" fmla="*/ 11 h 405"/>
                <a:gd name="T4" fmla="*/ 5 w 883"/>
                <a:gd name="T5" fmla="*/ 0 h 405"/>
                <a:gd name="T6" fmla="*/ 883 w 883"/>
                <a:gd name="T7" fmla="*/ 396 h 405"/>
                <a:gd name="T8" fmla="*/ 879 w 883"/>
                <a:gd name="T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405">
                  <a:moveTo>
                    <a:pt x="879" y="405"/>
                  </a:moveTo>
                  <a:lnTo>
                    <a:pt x="0" y="11"/>
                  </a:lnTo>
                  <a:lnTo>
                    <a:pt x="5" y="0"/>
                  </a:lnTo>
                  <a:lnTo>
                    <a:pt x="883" y="396"/>
                  </a:lnTo>
                  <a:lnTo>
                    <a:pt x="879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xmlns="" id="{AE89D156-2D72-40CB-A97A-2F506EC4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468"/>
              <a:ext cx="649" cy="72"/>
            </a:xfrm>
            <a:custGeom>
              <a:avLst/>
              <a:gdLst>
                <a:gd name="T0" fmla="*/ 1 w 649"/>
                <a:gd name="T1" fmla="*/ 72 h 72"/>
                <a:gd name="T2" fmla="*/ 0 w 649"/>
                <a:gd name="T3" fmla="*/ 62 h 72"/>
                <a:gd name="T4" fmla="*/ 647 w 649"/>
                <a:gd name="T5" fmla="*/ 0 h 72"/>
                <a:gd name="T6" fmla="*/ 649 w 649"/>
                <a:gd name="T7" fmla="*/ 11 h 72"/>
                <a:gd name="T8" fmla="*/ 1 w 64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72">
                  <a:moveTo>
                    <a:pt x="1" y="72"/>
                  </a:moveTo>
                  <a:lnTo>
                    <a:pt x="0" y="62"/>
                  </a:lnTo>
                  <a:lnTo>
                    <a:pt x="647" y="0"/>
                  </a:lnTo>
                  <a:lnTo>
                    <a:pt x="649" y="11"/>
                  </a:lnTo>
                  <a:lnTo>
                    <a:pt x="1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xmlns="" id="{68197788-75AA-4DF0-BA0E-4DA4D5855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568"/>
              <a:ext cx="68" cy="324"/>
            </a:xfrm>
            <a:custGeom>
              <a:avLst/>
              <a:gdLst>
                <a:gd name="T0" fmla="*/ 10 w 68"/>
                <a:gd name="T1" fmla="*/ 324 h 324"/>
                <a:gd name="T2" fmla="*/ 0 w 68"/>
                <a:gd name="T3" fmla="*/ 322 h 324"/>
                <a:gd name="T4" fmla="*/ 58 w 68"/>
                <a:gd name="T5" fmla="*/ 0 h 324"/>
                <a:gd name="T6" fmla="*/ 68 w 68"/>
                <a:gd name="T7" fmla="*/ 3 h 324"/>
                <a:gd name="T8" fmla="*/ 10 w 6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4">
                  <a:moveTo>
                    <a:pt x="10" y="324"/>
                  </a:moveTo>
                  <a:lnTo>
                    <a:pt x="0" y="322"/>
                  </a:lnTo>
                  <a:lnTo>
                    <a:pt x="58" y="0"/>
                  </a:lnTo>
                  <a:lnTo>
                    <a:pt x="68" y="3"/>
                  </a:lnTo>
                  <a:lnTo>
                    <a:pt x="10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xmlns="" id="{06FB6DB7-9738-4F97-B058-5917EAF34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872"/>
              <a:ext cx="581" cy="109"/>
            </a:xfrm>
            <a:custGeom>
              <a:avLst/>
              <a:gdLst>
                <a:gd name="T0" fmla="*/ 1 w 581"/>
                <a:gd name="T1" fmla="*/ 109 h 109"/>
                <a:gd name="T2" fmla="*/ 0 w 581"/>
                <a:gd name="T3" fmla="*/ 98 h 109"/>
                <a:gd name="T4" fmla="*/ 579 w 581"/>
                <a:gd name="T5" fmla="*/ 0 h 109"/>
                <a:gd name="T6" fmla="*/ 581 w 581"/>
                <a:gd name="T7" fmla="*/ 9 h 109"/>
                <a:gd name="T8" fmla="*/ 1 w 58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109">
                  <a:moveTo>
                    <a:pt x="1" y="109"/>
                  </a:moveTo>
                  <a:lnTo>
                    <a:pt x="0" y="98"/>
                  </a:lnTo>
                  <a:lnTo>
                    <a:pt x="579" y="0"/>
                  </a:lnTo>
                  <a:lnTo>
                    <a:pt x="581" y="9"/>
                  </a:ln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xmlns="" id="{454D5B71-6721-40C0-9CB4-2868F548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970"/>
              <a:ext cx="805" cy="458"/>
            </a:xfrm>
            <a:custGeom>
              <a:avLst/>
              <a:gdLst>
                <a:gd name="T0" fmla="*/ 801 w 805"/>
                <a:gd name="T1" fmla="*/ 458 h 458"/>
                <a:gd name="T2" fmla="*/ 0 w 805"/>
                <a:gd name="T3" fmla="*/ 10 h 458"/>
                <a:gd name="T4" fmla="*/ 5 w 805"/>
                <a:gd name="T5" fmla="*/ 0 h 458"/>
                <a:gd name="T6" fmla="*/ 805 w 805"/>
                <a:gd name="T7" fmla="*/ 449 h 458"/>
                <a:gd name="T8" fmla="*/ 801 w 805"/>
                <a:gd name="T9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458">
                  <a:moveTo>
                    <a:pt x="801" y="458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805" y="449"/>
                  </a:lnTo>
                  <a:lnTo>
                    <a:pt x="801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xmlns="" id="{898754BD-DC87-4002-945F-BF28C178A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58"/>
              <a:ext cx="21" cy="636"/>
            </a:xfrm>
            <a:custGeom>
              <a:avLst/>
              <a:gdLst>
                <a:gd name="T0" fmla="*/ 11 w 21"/>
                <a:gd name="T1" fmla="*/ 636 h 636"/>
                <a:gd name="T2" fmla="*/ 0 w 21"/>
                <a:gd name="T3" fmla="*/ 0 h 636"/>
                <a:gd name="T4" fmla="*/ 11 w 21"/>
                <a:gd name="T5" fmla="*/ 0 h 636"/>
                <a:gd name="T6" fmla="*/ 21 w 21"/>
                <a:gd name="T7" fmla="*/ 636 h 636"/>
                <a:gd name="T8" fmla="*/ 11 w 21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36">
                  <a:moveTo>
                    <a:pt x="11" y="63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636"/>
                  </a:lnTo>
                  <a:lnTo>
                    <a:pt x="11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xmlns="" id="{0CBBCC6E-8790-4E5C-918F-31674EF85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5"/>
              <a:ext cx="889" cy="615"/>
            </a:xfrm>
            <a:custGeom>
              <a:avLst/>
              <a:gdLst>
                <a:gd name="T0" fmla="*/ 7 w 889"/>
                <a:gd name="T1" fmla="*/ 615 h 615"/>
                <a:gd name="T2" fmla="*/ 0 w 889"/>
                <a:gd name="T3" fmla="*/ 605 h 615"/>
                <a:gd name="T4" fmla="*/ 882 w 889"/>
                <a:gd name="T5" fmla="*/ 0 h 615"/>
                <a:gd name="T6" fmla="*/ 889 w 889"/>
                <a:gd name="T7" fmla="*/ 10 h 615"/>
                <a:gd name="T8" fmla="*/ 7 w 889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615">
                  <a:moveTo>
                    <a:pt x="7" y="615"/>
                  </a:moveTo>
                  <a:lnTo>
                    <a:pt x="0" y="605"/>
                  </a:lnTo>
                  <a:lnTo>
                    <a:pt x="882" y="0"/>
                  </a:lnTo>
                  <a:lnTo>
                    <a:pt x="889" y="10"/>
                  </a:lnTo>
                  <a:lnTo>
                    <a:pt x="7" y="6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xmlns="" id="{F5EF40C3-EB3D-4FCD-AE66-89E540EF5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7"/>
              <a:ext cx="424" cy="327"/>
            </a:xfrm>
            <a:custGeom>
              <a:avLst/>
              <a:gdLst>
                <a:gd name="T0" fmla="*/ 417 w 424"/>
                <a:gd name="T1" fmla="*/ 327 h 327"/>
                <a:gd name="T2" fmla="*/ 0 w 424"/>
                <a:gd name="T3" fmla="*/ 9 h 327"/>
                <a:gd name="T4" fmla="*/ 7 w 424"/>
                <a:gd name="T5" fmla="*/ 0 h 327"/>
                <a:gd name="T6" fmla="*/ 424 w 424"/>
                <a:gd name="T7" fmla="*/ 319 h 327"/>
                <a:gd name="T8" fmla="*/ 417 w 424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27">
                  <a:moveTo>
                    <a:pt x="417" y="32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424" y="319"/>
                  </a:lnTo>
                  <a:lnTo>
                    <a:pt x="417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xmlns="" id="{88849D98-205B-479B-87EF-6CBD6217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" y="91"/>
              <a:ext cx="76" cy="321"/>
            </a:xfrm>
            <a:custGeom>
              <a:avLst/>
              <a:gdLst>
                <a:gd name="T0" fmla="*/ 10 w 76"/>
                <a:gd name="T1" fmla="*/ 321 h 321"/>
                <a:gd name="T2" fmla="*/ 0 w 76"/>
                <a:gd name="T3" fmla="*/ 318 h 321"/>
                <a:gd name="T4" fmla="*/ 66 w 76"/>
                <a:gd name="T5" fmla="*/ 0 h 321"/>
                <a:gd name="T6" fmla="*/ 76 w 76"/>
                <a:gd name="T7" fmla="*/ 1 h 321"/>
                <a:gd name="T8" fmla="*/ 10 w 76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21">
                  <a:moveTo>
                    <a:pt x="10" y="321"/>
                  </a:moveTo>
                  <a:lnTo>
                    <a:pt x="0" y="318"/>
                  </a:lnTo>
                  <a:lnTo>
                    <a:pt x="66" y="0"/>
                  </a:lnTo>
                  <a:lnTo>
                    <a:pt x="76" y="1"/>
                  </a:lnTo>
                  <a:lnTo>
                    <a:pt x="10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xmlns="" id="{44E9453B-57C2-4801-A0D9-415D9962D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690"/>
              <a:ext cx="877" cy="546"/>
            </a:xfrm>
            <a:custGeom>
              <a:avLst/>
              <a:gdLst>
                <a:gd name="T0" fmla="*/ 872 w 877"/>
                <a:gd name="T1" fmla="*/ 546 h 546"/>
                <a:gd name="T2" fmla="*/ 0 w 877"/>
                <a:gd name="T3" fmla="*/ 10 h 546"/>
                <a:gd name="T4" fmla="*/ 7 w 877"/>
                <a:gd name="T5" fmla="*/ 0 h 546"/>
                <a:gd name="T6" fmla="*/ 877 w 877"/>
                <a:gd name="T7" fmla="*/ 537 h 546"/>
                <a:gd name="T8" fmla="*/ 872 w 877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546">
                  <a:moveTo>
                    <a:pt x="872" y="546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877" y="537"/>
                  </a:lnTo>
                  <a:lnTo>
                    <a:pt x="872" y="5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xmlns="" id="{C988E9F1-0B51-4930-BE64-047DBD2A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" y="956"/>
              <a:ext cx="379" cy="1343"/>
            </a:xfrm>
            <a:custGeom>
              <a:avLst/>
              <a:gdLst>
                <a:gd name="T0" fmla="*/ 369 w 379"/>
                <a:gd name="T1" fmla="*/ 1343 h 1343"/>
                <a:gd name="T2" fmla="*/ 0 w 379"/>
                <a:gd name="T3" fmla="*/ 3 h 1343"/>
                <a:gd name="T4" fmla="*/ 10 w 379"/>
                <a:gd name="T5" fmla="*/ 0 h 1343"/>
                <a:gd name="T6" fmla="*/ 379 w 379"/>
                <a:gd name="T7" fmla="*/ 1340 h 1343"/>
                <a:gd name="T8" fmla="*/ 369 w 379"/>
                <a:gd name="T9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343">
                  <a:moveTo>
                    <a:pt x="369" y="1343"/>
                  </a:moveTo>
                  <a:lnTo>
                    <a:pt x="0" y="3"/>
                  </a:lnTo>
                  <a:lnTo>
                    <a:pt x="10" y="0"/>
                  </a:lnTo>
                  <a:lnTo>
                    <a:pt x="379" y="1340"/>
                  </a:lnTo>
                  <a:lnTo>
                    <a:pt x="369" y="1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xmlns="" id="{E9BD74AC-AFD4-4F7B-80B2-C4C5DC71B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" y="3499"/>
              <a:ext cx="404" cy="253"/>
            </a:xfrm>
            <a:custGeom>
              <a:avLst/>
              <a:gdLst>
                <a:gd name="T0" fmla="*/ 3 w 404"/>
                <a:gd name="T1" fmla="*/ 253 h 253"/>
                <a:gd name="T2" fmla="*/ 0 w 404"/>
                <a:gd name="T3" fmla="*/ 248 h 253"/>
                <a:gd name="T4" fmla="*/ 401 w 404"/>
                <a:gd name="T5" fmla="*/ 0 h 253"/>
                <a:gd name="T6" fmla="*/ 404 w 404"/>
                <a:gd name="T7" fmla="*/ 6 h 253"/>
                <a:gd name="T8" fmla="*/ 3 w 404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253">
                  <a:moveTo>
                    <a:pt x="3" y="253"/>
                  </a:moveTo>
                  <a:lnTo>
                    <a:pt x="0" y="248"/>
                  </a:lnTo>
                  <a:lnTo>
                    <a:pt x="401" y="0"/>
                  </a:lnTo>
                  <a:lnTo>
                    <a:pt x="404" y="6"/>
                  </a:lnTo>
                  <a:lnTo>
                    <a:pt x="3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xmlns="" id="{F4F95A86-2011-4EA2-8EC3-C0EBD7F6E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88"/>
              <a:ext cx="378" cy="392"/>
            </a:xfrm>
            <a:custGeom>
              <a:avLst/>
              <a:gdLst>
                <a:gd name="T0" fmla="*/ 8 w 378"/>
                <a:gd name="T1" fmla="*/ 392 h 392"/>
                <a:gd name="T2" fmla="*/ 0 w 378"/>
                <a:gd name="T3" fmla="*/ 385 h 392"/>
                <a:gd name="T4" fmla="*/ 370 w 378"/>
                <a:gd name="T5" fmla="*/ 0 h 392"/>
                <a:gd name="T6" fmla="*/ 378 w 378"/>
                <a:gd name="T7" fmla="*/ 7 h 392"/>
                <a:gd name="T8" fmla="*/ 8 w 378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92">
                  <a:moveTo>
                    <a:pt x="8" y="392"/>
                  </a:moveTo>
                  <a:lnTo>
                    <a:pt x="0" y="385"/>
                  </a:lnTo>
                  <a:lnTo>
                    <a:pt x="370" y="0"/>
                  </a:lnTo>
                  <a:lnTo>
                    <a:pt x="378" y="7"/>
                  </a:lnTo>
                  <a:lnTo>
                    <a:pt x="8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xmlns="" id="{25A6E8EE-CC34-4FC8-B013-6F82F49EB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89"/>
              <a:ext cx="202" cy="390"/>
            </a:xfrm>
            <a:custGeom>
              <a:avLst/>
              <a:gdLst>
                <a:gd name="T0" fmla="*/ 192 w 202"/>
                <a:gd name="T1" fmla="*/ 390 h 390"/>
                <a:gd name="T2" fmla="*/ 0 w 202"/>
                <a:gd name="T3" fmla="*/ 4 h 390"/>
                <a:gd name="T4" fmla="*/ 9 w 202"/>
                <a:gd name="T5" fmla="*/ 0 h 390"/>
                <a:gd name="T6" fmla="*/ 202 w 202"/>
                <a:gd name="T7" fmla="*/ 386 h 390"/>
                <a:gd name="T8" fmla="*/ 192 w 202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390">
                  <a:moveTo>
                    <a:pt x="192" y="390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202" y="386"/>
                  </a:lnTo>
                  <a:lnTo>
                    <a:pt x="192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xmlns="" id="{23D587F8-F816-4523-BE80-65026964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472"/>
              <a:ext cx="392" cy="228"/>
            </a:xfrm>
            <a:custGeom>
              <a:avLst/>
              <a:gdLst>
                <a:gd name="T0" fmla="*/ 388 w 392"/>
                <a:gd name="T1" fmla="*/ 228 h 228"/>
                <a:gd name="T2" fmla="*/ 0 w 392"/>
                <a:gd name="T3" fmla="*/ 9 h 228"/>
                <a:gd name="T4" fmla="*/ 5 w 392"/>
                <a:gd name="T5" fmla="*/ 0 h 228"/>
                <a:gd name="T6" fmla="*/ 392 w 392"/>
                <a:gd name="T7" fmla="*/ 218 h 228"/>
                <a:gd name="T8" fmla="*/ 388 w 392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28">
                  <a:moveTo>
                    <a:pt x="388" y="228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92" y="218"/>
                  </a:lnTo>
                  <a:lnTo>
                    <a:pt x="3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xmlns="" id="{E9BBC5D2-F40C-45E5-9432-F7D557596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" y="59"/>
              <a:ext cx="503" cy="901"/>
            </a:xfrm>
            <a:custGeom>
              <a:avLst/>
              <a:gdLst>
                <a:gd name="T0" fmla="*/ 9 w 503"/>
                <a:gd name="T1" fmla="*/ 901 h 901"/>
                <a:gd name="T2" fmla="*/ 0 w 503"/>
                <a:gd name="T3" fmla="*/ 896 h 901"/>
                <a:gd name="T4" fmla="*/ 494 w 503"/>
                <a:gd name="T5" fmla="*/ 0 h 901"/>
                <a:gd name="T6" fmla="*/ 503 w 503"/>
                <a:gd name="T7" fmla="*/ 5 h 901"/>
                <a:gd name="T8" fmla="*/ 9 w 503"/>
                <a:gd name="T9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901">
                  <a:moveTo>
                    <a:pt x="9" y="901"/>
                  </a:moveTo>
                  <a:lnTo>
                    <a:pt x="0" y="896"/>
                  </a:lnTo>
                  <a:lnTo>
                    <a:pt x="494" y="0"/>
                  </a:lnTo>
                  <a:lnTo>
                    <a:pt x="503" y="5"/>
                  </a:lnTo>
                  <a:lnTo>
                    <a:pt x="9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xmlns="" id="{575EAC4A-D409-4376-93C6-1C677AF0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" y="410"/>
              <a:ext cx="18" cy="547"/>
            </a:xfrm>
            <a:custGeom>
              <a:avLst/>
              <a:gdLst>
                <a:gd name="T0" fmla="*/ 10 w 18"/>
                <a:gd name="T1" fmla="*/ 547 h 547"/>
                <a:gd name="T2" fmla="*/ 0 w 18"/>
                <a:gd name="T3" fmla="*/ 547 h 547"/>
                <a:gd name="T4" fmla="*/ 8 w 18"/>
                <a:gd name="T5" fmla="*/ 0 h 547"/>
                <a:gd name="T6" fmla="*/ 18 w 18"/>
                <a:gd name="T7" fmla="*/ 0 h 547"/>
                <a:gd name="T8" fmla="*/ 10 w 18"/>
                <a:gd name="T9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7">
                  <a:moveTo>
                    <a:pt x="10" y="547"/>
                  </a:moveTo>
                  <a:lnTo>
                    <a:pt x="0" y="547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0" y="5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xmlns="" id="{35A2286B-5510-46CF-ADC5-3878B877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" y="953"/>
              <a:ext cx="341" cy="192"/>
            </a:xfrm>
            <a:custGeom>
              <a:avLst/>
              <a:gdLst>
                <a:gd name="T0" fmla="*/ 5 w 341"/>
                <a:gd name="T1" fmla="*/ 192 h 192"/>
                <a:gd name="T2" fmla="*/ 0 w 341"/>
                <a:gd name="T3" fmla="*/ 182 h 192"/>
                <a:gd name="T4" fmla="*/ 335 w 341"/>
                <a:gd name="T5" fmla="*/ 0 h 192"/>
                <a:gd name="T6" fmla="*/ 341 w 341"/>
                <a:gd name="T7" fmla="*/ 10 h 192"/>
                <a:gd name="T8" fmla="*/ 5 w 34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92">
                  <a:moveTo>
                    <a:pt x="5" y="192"/>
                  </a:moveTo>
                  <a:lnTo>
                    <a:pt x="0" y="182"/>
                  </a:lnTo>
                  <a:lnTo>
                    <a:pt x="335" y="0"/>
                  </a:lnTo>
                  <a:lnTo>
                    <a:pt x="341" y="10"/>
                  </a:lnTo>
                  <a:lnTo>
                    <a:pt x="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xmlns="" id="{BE2A163B-FE23-48A5-9677-41B8ECB1F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" y="692"/>
              <a:ext cx="544" cy="698"/>
            </a:xfrm>
            <a:custGeom>
              <a:avLst/>
              <a:gdLst>
                <a:gd name="T0" fmla="*/ 536 w 544"/>
                <a:gd name="T1" fmla="*/ 698 h 698"/>
                <a:gd name="T2" fmla="*/ 0 w 544"/>
                <a:gd name="T3" fmla="*/ 6 h 698"/>
                <a:gd name="T4" fmla="*/ 9 w 544"/>
                <a:gd name="T5" fmla="*/ 0 h 698"/>
                <a:gd name="T6" fmla="*/ 544 w 544"/>
                <a:gd name="T7" fmla="*/ 691 h 698"/>
                <a:gd name="T8" fmla="*/ 536 w 544"/>
                <a:gd name="T9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698">
                  <a:moveTo>
                    <a:pt x="536" y="698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544" y="691"/>
                  </a:lnTo>
                  <a:lnTo>
                    <a:pt x="536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xmlns="" id="{9786514A-3464-4F87-BFC5-55CDB254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231"/>
              <a:ext cx="105" cy="1072"/>
            </a:xfrm>
            <a:custGeom>
              <a:avLst/>
              <a:gdLst>
                <a:gd name="T0" fmla="*/ 10 w 105"/>
                <a:gd name="T1" fmla="*/ 1072 h 1072"/>
                <a:gd name="T2" fmla="*/ 0 w 105"/>
                <a:gd name="T3" fmla="*/ 1072 h 1072"/>
                <a:gd name="T4" fmla="*/ 94 w 105"/>
                <a:gd name="T5" fmla="*/ 0 h 1072"/>
                <a:gd name="T6" fmla="*/ 105 w 105"/>
                <a:gd name="T7" fmla="*/ 1 h 1072"/>
                <a:gd name="T8" fmla="*/ 10 w 105"/>
                <a:gd name="T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72">
                  <a:moveTo>
                    <a:pt x="10" y="1072"/>
                  </a:moveTo>
                  <a:lnTo>
                    <a:pt x="0" y="1072"/>
                  </a:lnTo>
                  <a:lnTo>
                    <a:pt x="94" y="0"/>
                  </a:lnTo>
                  <a:lnTo>
                    <a:pt x="105" y="1"/>
                  </a:lnTo>
                  <a:lnTo>
                    <a:pt x="10" y="10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xmlns="" id="{3D88E71D-3B10-4548-8594-9D0100B5E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1227"/>
              <a:ext cx="340" cy="166"/>
            </a:xfrm>
            <a:custGeom>
              <a:avLst/>
              <a:gdLst>
                <a:gd name="T0" fmla="*/ 5 w 340"/>
                <a:gd name="T1" fmla="*/ 166 h 166"/>
                <a:gd name="T2" fmla="*/ 0 w 340"/>
                <a:gd name="T3" fmla="*/ 155 h 166"/>
                <a:gd name="T4" fmla="*/ 336 w 340"/>
                <a:gd name="T5" fmla="*/ 0 h 166"/>
                <a:gd name="T6" fmla="*/ 340 w 340"/>
                <a:gd name="T7" fmla="*/ 9 h 166"/>
                <a:gd name="T8" fmla="*/ 5 w 34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66">
                  <a:moveTo>
                    <a:pt x="5" y="166"/>
                  </a:moveTo>
                  <a:lnTo>
                    <a:pt x="0" y="155"/>
                  </a:lnTo>
                  <a:lnTo>
                    <a:pt x="336" y="0"/>
                  </a:lnTo>
                  <a:lnTo>
                    <a:pt x="340" y="9"/>
                  </a:lnTo>
                  <a:lnTo>
                    <a:pt x="5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xmlns="" id="{CBCA3BD0-6EC3-4CD0-8975-A06FE2AC9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621"/>
              <a:ext cx="467" cy="342"/>
            </a:xfrm>
            <a:custGeom>
              <a:avLst/>
              <a:gdLst>
                <a:gd name="T0" fmla="*/ 6 w 467"/>
                <a:gd name="T1" fmla="*/ 342 h 342"/>
                <a:gd name="T2" fmla="*/ 0 w 467"/>
                <a:gd name="T3" fmla="*/ 332 h 342"/>
                <a:gd name="T4" fmla="*/ 460 w 467"/>
                <a:gd name="T5" fmla="*/ 0 h 342"/>
                <a:gd name="T6" fmla="*/ 467 w 467"/>
                <a:gd name="T7" fmla="*/ 8 h 342"/>
                <a:gd name="T8" fmla="*/ 6 w 46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342">
                  <a:moveTo>
                    <a:pt x="6" y="342"/>
                  </a:moveTo>
                  <a:lnTo>
                    <a:pt x="0" y="332"/>
                  </a:lnTo>
                  <a:lnTo>
                    <a:pt x="460" y="0"/>
                  </a:lnTo>
                  <a:lnTo>
                    <a:pt x="467" y="8"/>
                  </a:lnTo>
                  <a:lnTo>
                    <a:pt x="6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xmlns="" id="{83E83B11-8849-4F72-A67E-5309427C3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" y="623"/>
              <a:ext cx="196" cy="490"/>
            </a:xfrm>
            <a:custGeom>
              <a:avLst/>
              <a:gdLst>
                <a:gd name="T0" fmla="*/ 9 w 196"/>
                <a:gd name="T1" fmla="*/ 490 h 490"/>
                <a:gd name="T2" fmla="*/ 0 w 196"/>
                <a:gd name="T3" fmla="*/ 487 h 490"/>
                <a:gd name="T4" fmla="*/ 185 w 196"/>
                <a:gd name="T5" fmla="*/ 0 h 490"/>
                <a:gd name="T6" fmla="*/ 196 w 196"/>
                <a:gd name="T7" fmla="*/ 3 h 490"/>
                <a:gd name="T8" fmla="*/ 9 w 196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490">
                  <a:moveTo>
                    <a:pt x="9" y="490"/>
                  </a:moveTo>
                  <a:lnTo>
                    <a:pt x="0" y="487"/>
                  </a:lnTo>
                  <a:lnTo>
                    <a:pt x="185" y="0"/>
                  </a:lnTo>
                  <a:lnTo>
                    <a:pt x="196" y="3"/>
                  </a:lnTo>
                  <a:lnTo>
                    <a:pt x="9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xmlns="" id="{737B2945-38D6-41C4-9B96-BE30E25DF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472"/>
              <a:ext cx="449" cy="408"/>
            </a:xfrm>
            <a:custGeom>
              <a:avLst/>
              <a:gdLst>
                <a:gd name="T0" fmla="*/ 6 w 449"/>
                <a:gd name="T1" fmla="*/ 408 h 408"/>
                <a:gd name="T2" fmla="*/ 0 w 449"/>
                <a:gd name="T3" fmla="*/ 400 h 408"/>
                <a:gd name="T4" fmla="*/ 441 w 449"/>
                <a:gd name="T5" fmla="*/ 0 h 408"/>
                <a:gd name="T6" fmla="*/ 449 w 449"/>
                <a:gd name="T7" fmla="*/ 8 h 408"/>
                <a:gd name="T8" fmla="*/ 6 w 449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08">
                  <a:moveTo>
                    <a:pt x="6" y="408"/>
                  </a:moveTo>
                  <a:lnTo>
                    <a:pt x="0" y="400"/>
                  </a:lnTo>
                  <a:lnTo>
                    <a:pt x="441" y="0"/>
                  </a:lnTo>
                  <a:lnTo>
                    <a:pt x="449" y="8"/>
                  </a:lnTo>
                  <a:lnTo>
                    <a:pt x="6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xmlns="" id="{55340DD1-C745-4620-B527-B102F6A6A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20"/>
              <a:ext cx="598" cy="161"/>
            </a:xfrm>
            <a:custGeom>
              <a:avLst/>
              <a:gdLst>
                <a:gd name="T0" fmla="*/ 595 w 598"/>
                <a:gd name="T1" fmla="*/ 161 h 161"/>
                <a:gd name="T2" fmla="*/ 0 w 598"/>
                <a:gd name="T3" fmla="*/ 10 h 161"/>
                <a:gd name="T4" fmla="*/ 3 w 598"/>
                <a:gd name="T5" fmla="*/ 0 h 161"/>
                <a:gd name="T6" fmla="*/ 598 w 598"/>
                <a:gd name="T7" fmla="*/ 152 h 161"/>
                <a:gd name="T8" fmla="*/ 595 w 598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61">
                  <a:moveTo>
                    <a:pt x="595" y="161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598" y="152"/>
                  </a:lnTo>
                  <a:lnTo>
                    <a:pt x="595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xmlns="" id="{6EDB5292-7842-45E5-9A2E-CDD8BAB6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00"/>
              <a:ext cx="490" cy="217"/>
            </a:xfrm>
            <a:custGeom>
              <a:avLst/>
              <a:gdLst>
                <a:gd name="T0" fmla="*/ 486 w 490"/>
                <a:gd name="T1" fmla="*/ 217 h 217"/>
                <a:gd name="T2" fmla="*/ 0 w 490"/>
                <a:gd name="T3" fmla="*/ 10 h 217"/>
                <a:gd name="T4" fmla="*/ 4 w 490"/>
                <a:gd name="T5" fmla="*/ 0 h 217"/>
                <a:gd name="T6" fmla="*/ 490 w 490"/>
                <a:gd name="T7" fmla="*/ 208 h 217"/>
                <a:gd name="T8" fmla="*/ 486 w 49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17">
                  <a:moveTo>
                    <a:pt x="486" y="21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490" y="208"/>
                  </a:lnTo>
                  <a:lnTo>
                    <a:pt x="48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xmlns="" id="{44B95C4D-7AD6-4A68-AD3C-931AB1AB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05"/>
              <a:ext cx="1086" cy="180"/>
            </a:xfrm>
            <a:custGeom>
              <a:avLst/>
              <a:gdLst>
                <a:gd name="T0" fmla="*/ 2 w 1086"/>
                <a:gd name="T1" fmla="*/ 180 h 180"/>
                <a:gd name="T2" fmla="*/ 0 w 1086"/>
                <a:gd name="T3" fmla="*/ 170 h 180"/>
                <a:gd name="T4" fmla="*/ 1085 w 1086"/>
                <a:gd name="T5" fmla="*/ 0 h 180"/>
                <a:gd name="T6" fmla="*/ 1086 w 1086"/>
                <a:gd name="T7" fmla="*/ 9 h 180"/>
                <a:gd name="T8" fmla="*/ 2 w 1086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180">
                  <a:moveTo>
                    <a:pt x="2" y="180"/>
                  </a:moveTo>
                  <a:lnTo>
                    <a:pt x="0" y="170"/>
                  </a:lnTo>
                  <a:lnTo>
                    <a:pt x="1085" y="0"/>
                  </a:lnTo>
                  <a:lnTo>
                    <a:pt x="1086" y="9"/>
                  </a:lnTo>
                  <a:lnTo>
                    <a:pt x="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xmlns="" id="{68ECE5E2-3F11-46B0-AFD2-BD7F7189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84"/>
              <a:ext cx="237" cy="288"/>
            </a:xfrm>
            <a:custGeom>
              <a:avLst/>
              <a:gdLst>
                <a:gd name="T0" fmla="*/ 8 w 237"/>
                <a:gd name="T1" fmla="*/ 288 h 288"/>
                <a:gd name="T2" fmla="*/ 0 w 237"/>
                <a:gd name="T3" fmla="*/ 281 h 288"/>
                <a:gd name="T4" fmla="*/ 228 w 237"/>
                <a:gd name="T5" fmla="*/ 0 h 288"/>
                <a:gd name="T6" fmla="*/ 237 w 237"/>
                <a:gd name="T7" fmla="*/ 7 h 288"/>
                <a:gd name="T8" fmla="*/ 8 w 237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88">
                  <a:moveTo>
                    <a:pt x="8" y="288"/>
                  </a:moveTo>
                  <a:lnTo>
                    <a:pt x="0" y="281"/>
                  </a:lnTo>
                  <a:lnTo>
                    <a:pt x="228" y="0"/>
                  </a:lnTo>
                  <a:lnTo>
                    <a:pt x="237" y="7"/>
                  </a:lnTo>
                  <a:lnTo>
                    <a:pt x="8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xmlns="" id="{CD3625F5-CA8F-47DA-A5BE-71A4A1EB8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" y="89"/>
              <a:ext cx="82" cy="223"/>
            </a:xfrm>
            <a:custGeom>
              <a:avLst/>
              <a:gdLst>
                <a:gd name="T0" fmla="*/ 10 w 82"/>
                <a:gd name="T1" fmla="*/ 223 h 223"/>
                <a:gd name="T2" fmla="*/ 0 w 82"/>
                <a:gd name="T3" fmla="*/ 219 h 223"/>
                <a:gd name="T4" fmla="*/ 71 w 82"/>
                <a:gd name="T5" fmla="*/ 0 h 223"/>
                <a:gd name="T6" fmla="*/ 82 w 82"/>
                <a:gd name="T7" fmla="*/ 4 h 223"/>
                <a:gd name="T8" fmla="*/ 10 w 82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3">
                  <a:moveTo>
                    <a:pt x="10" y="223"/>
                  </a:moveTo>
                  <a:lnTo>
                    <a:pt x="0" y="219"/>
                  </a:lnTo>
                  <a:lnTo>
                    <a:pt x="71" y="0"/>
                  </a:lnTo>
                  <a:lnTo>
                    <a:pt x="82" y="4"/>
                  </a:lnTo>
                  <a:lnTo>
                    <a:pt x="10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xmlns="" id="{960FA99C-4BE4-4607-8956-9E58C5C5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544"/>
              <a:ext cx="72" cy="829"/>
            </a:xfrm>
            <a:custGeom>
              <a:avLst/>
              <a:gdLst>
                <a:gd name="T0" fmla="*/ 11 w 72"/>
                <a:gd name="T1" fmla="*/ 829 h 829"/>
                <a:gd name="T2" fmla="*/ 0 w 72"/>
                <a:gd name="T3" fmla="*/ 828 h 829"/>
                <a:gd name="T4" fmla="*/ 62 w 72"/>
                <a:gd name="T5" fmla="*/ 0 h 829"/>
                <a:gd name="T6" fmla="*/ 72 w 72"/>
                <a:gd name="T7" fmla="*/ 0 h 829"/>
                <a:gd name="T8" fmla="*/ 11 w 72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9">
                  <a:moveTo>
                    <a:pt x="11" y="829"/>
                  </a:moveTo>
                  <a:lnTo>
                    <a:pt x="0" y="828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11" y="8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xmlns="" id="{45B905B3-11A1-4BB8-AF29-EAFA90F0F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" y="2367"/>
              <a:ext cx="933" cy="343"/>
            </a:xfrm>
            <a:custGeom>
              <a:avLst/>
              <a:gdLst>
                <a:gd name="T0" fmla="*/ 3 w 933"/>
                <a:gd name="T1" fmla="*/ 343 h 343"/>
                <a:gd name="T2" fmla="*/ 0 w 933"/>
                <a:gd name="T3" fmla="*/ 333 h 343"/>
                <a:gd name="T4" fmla="*/ 929 w 933"/>
                <a:gd name="T5" fmla="*/ 0 h 343"/>
                <a:gd name="T6" fmla="*/ 933 w 933"/>
                <a:gd name="T7" fmla="*/ 9 h 343"/>
                <a:gd name="T8" fmla="*/ 3 w 933"/>
                <a:gd name="T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43">
                  <a:moveTo>
                    <a:pt x="3" y="343"/>
                  </a:moveTo>
                  <a:lnTo>
                    <a:pt x="0" y="333"/>
                  </a:lnTo>
                  <a:lnTo>
                    <a:pt x="929" y="0"/>
                  </a:lnTo>
                  <a:lnTo>
                    <a:pt x="933" y="9"/>
                  </a:lnTo>
                  <a:lnTo>
                    <a:pt x="3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xmlns="" id="{AF4A4A3C-43D0-43D1-9383-ED997816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2688"/>
              <a:ext cx="432" cy="1063"/>
            </a:xfrm>
            <a:custGeom>
              <a:avLst/>
              <a:gdLst>
                <a:gd name="T0" fmla="*/ 9 w 432"/>
                <a:gd name="T1" fmla="*/ 1063 h 1063"/>
                <a:gd name="T2" fmla="*/ 0 w 432"/>
                <a:gd name="T3" fmla="*/ 1059 h 1063"/>
                <a:gd name="T4" fmla="*/ 423 w 432"/>
                <a:gd name="T5" fmla="*/ 0 h 1063"/>
                <a:gd name="T6" fmla="*/ 432 w 432"/>
                <a:gd name="T7" fmla="*/ 4 h 1063"/>
                <a:gd name="T8" fmla="*/ 9 w 432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063">
                  <a:moveTo>
                    <a:pt x="9" y="1063"/>
                  </a:moveTo>
                  <a:lnTo>
                    <a:pt x="0" y="1059"/>
                  </a:lnTo>
                  <a:lnTo>
                    <a:pt x="423" y="0"/>
                  </a:lnTo>
                  <a:lnTo>
                    <a:pt x="432" y="4"/>
                  </a:lnTo>
                  <a:lnTo>
                    <a:pt x="9" y="10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xmlns="" id="{7DBB8980-BE4A-4F9F-A808-0A7FD5CF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3744"/>
              <a:ext cx="474" cy="121"/>
            </a:xfrm>
            <a:custGeom>
              <a:avLst/>
              <a:gdLst>
                <a:gd name="T0" fmla="*/ 2 w 474"/>
                <a:gd name="T1" fmla="*/ 121 h 121"/>
                <a:gd name="T2" fmla="*/ 0 w 474"/>
                <a:gd name="T3" fmla="*/ 110 h 121"/>
                <a:gd name="T4" fmla="*/ 471 w 474"/>
                <a:gd name="T5" fmla="*/ 0 h 121"/>
                <a:gd name="T6" fmla="*/ 474 w 474"/>
                <a:gd name="T7" fmla="*/ 10 h 121"/>
                <a:gd name="T8" fmla="*/ 2 w 474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21">
                  <a:moveTo>
                    <a:pt x="2" y="121"/>
                  </a:moveTo>
                  <a:lnTo>
                    <a:pt x="0" y="110"/>
                  </a:lnTo>
                  <a:lnTo>
                    <a:pt x="471" y="0"/>
                  </a:lnTo>
                  <a:lnTo>
                    <a:pt x="474" y="10"/>
                  </a:lnTo>
                  <a:lnTo>
                    <a:pt x="2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xmlns="" id="{9A9E44E8-958A-4315-B374-3177DF7B6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874"/>
              <a:ext cx="231" cy="553"/>
            </a:xfrm>
            <a:custGeom>
              <a:avLst/>
              <a:gdLst>
                <a:gd name="T0" fmla="*/ 222 w 231"/>
                <a:gd name="T1" fmla="*/ 553 h 553"/>
                <a:gd name="T2" fmla="*/ 0 w 231"/>
                <a:gd name="T3" fmla="*/ 4 h 553"/>
                <a:gd name="T4" fmla="*/ 10 w 231"/>
                <a:gd name="T5" fmla="*/ 0 h 553"/>
                <a:gd name="T6" fmla="*/ 231 w 231"/>
                <a:gd name="T7" fmla="*/ 549 h 553"/>
                <a:gd name="T8" fmla="*/ 222 w 231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553">
                  <a:moveTo>
                    <a:pt x="222" y="553"/>
                  </a:moveTo>
                  <a:lnTo>
                    <a:pt x="0" y="4"/>
                  </a:lnTo>
                  <a:lnTo>
                    <a:pt x="10" y="0"/>
                  </a:lnTo>
                  <a:lnTo>
                    <a:pt x="231" y="549"/>
                  </a:lnTo>
                  <a:lnTo>
                    <a:pt x="222" y="5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xmlns="" id="{735BED72-FFBE-4062-B4BE-CEC938AA5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690"/>
              <a:ext cx="497" cy="324"/>
            </a:xfrm>
            <a:custGeom>
              <a:avLst/>
              <a:gdLst>
                <a:gd name="T0" fmla="*/ 5 w 497"/>
                <a:gd name="T1" fmla="*/ 324 h 324"/>
                <a:gd name="T2" fmla="*/ 0 w 497"/>
                <a:gd name="T3" fmla="*/ 315 h 324"/>
                <a:gd name="T4" fmla="*/ 490 w 497"/>
                <a:gd name="T5" fmla="*/ 0 h 324"/>
                <a:gd name="T6" fmla="*/ 497 w 497"/>
                <a:gd name="T7" fmla="*/ 10 h 324"/>
                <a:gd name="T8" fmla="*/ 5 w 497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324">
                  <a:moveTo>
                    <a:pt x="5" y="324"/>
                  </a:moveTo>
                  <a:lnTo>
                    <a:pt x="0" y="315"/>
                  </a:lnTo>
                  <a:lnTo>
                    <a:pt x="490" y="0"/>
                  </a:lnTo>
                  <a:lnTo>
                    <a:pt x="497" y="10"/>
                  </a:lnTo>
                  <a:lnTo>
                    <a:pt x="5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xmlns="" id="{5FF51F75-7A75-49B3-9527-F380C64A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1131"/>
              <a:ext cx="470" cy="260"/>
            </a:xfrm>
            <a:custGeom>
              <a:avLst/>
              <a:gdLst>
                <a:gd name="T0" fmla="*/ 465 w 470"/>
                <a:gd name="T1" fmla="*/ 260 h 260"/>
                <a:gd name="T2" fmla="*/ 0 w 470"/>
                <a:gd name="T3" fmla="*/ 9 h 260"/>
                <a:gd name="T4" fmla="*/ 5 w 470"/>
                <a:gd name="T5" fmla="*/ 0 h 260"/>
                <a:gd name="T6" fmla="*/ 470 w 470"/>
                <a:gd name="T7" fmla="*/ 251 h 260"/>
                <a:gd name="T8" fmla="*/ 465 w 470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60">
                  <a:moveTo>
                    <a:pt x="465" y="2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470" y="251"/>
                  </a:lnTo>
                  <a:lnTo>
                    <a:pt x="465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xmlns="" id="{DFEF08EB-E5EA-4DAA-93B3-EED46ABCC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134"/>
              <a:ext cx="151" cy="455"/>
            </a:xfrm>
            <a:custGeom>
              <a:avLst/>
              <a:gdLst>
                <a:gd name="T0" fmla="*/ 141 w 151"/>
                <a:gd name="T1" fmla="*/ 455 h 455"/>
                <a:gd name="T2" fmla="*/ 0 w 151"/>
                <a:gd name="T3" fmla="*/ 3 h 455"/>
                <a:gd name="T4" fmla="*/ 11 w 151"/>
                <a:gd name="T5" fmla="*/ 0 h 455"/>
                <a:gd name="T6" fmla="*/ 151 w 151"/>
                <a:gd name="T7" fmla="*/ 452 h 455"/>
                <a:gd name="T8" fmla="*/ 141 w 151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55">
                  <a:moveTo>
                    <a:pt x="141" y="45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51" y="452"/>
                  </a:lnTo>
                  <a:lnTo>
                    <a:pt x="141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xmlns="" id="{CF058AC9-91A8-4DEC-930D-52AE243D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308"/>
              <a:ext cx="503" cy="265"/>
            </a:xfrm>
            <a:custGeom>
              <a:avLst/>
              <a:gdLst>
                <a:gd name="T0" fmla="*/ 5 w 503"/>
                <a:gd name="T1" fmla="*/ 265 h 265"/>
                <a:gd name="T2" fmla="*/ 0 w 503"/>
                <a:gd name="T3" fmla="*/ 256 h 265"/>
                <a:gd name="T4" fmla="*/ 499 w 503"/>
                <a:gd name="T5" fmla="*/ 0 h 265"/>
                <a:gd name="T6" fmla="*/ 503 w 503"/>
                <a:gd name="T7" fmla="*/ 9 h 265"/>
                <a:gd name="T8" fmla="*/ 5 w 503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65">
                  <a:moveTo>
                    <a:pt x="5" y="265"/>
                  </a:moveTo>
                  <a:lnTo>
                    <a:pt x="0" y="256"/>
                  </a:lnTo>
                  <a:lnTo>
                    <a:pt x="499" y="0"/>
                  </a:lnTo>
                  <a:lnTo>
                    <a:pt x="503" y="9"/>
                  </a:lnTo>
                  <a:lnTo>
                    <a:pt x="5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xmlns="" id="{F5547CF8-3B4C-41D3-A39D-0456A52AC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" y="1896"/>
              <a:ext cx="332" cy="468"/>
            </a:xfrm>
            <a:custGeom>
              <a:avLst/>
              <a:gdLst>
                <a:gd name="T0" fmla="*/ 8 w 332"/>
                <a:gd name="T1" fmla="*/ 468 h 468"/>
                <a:gd name="T2" fmla="*/ 0 w 332"/>
                <a:gd name="T3" fmla="*/ 462 h 468"/>
                <a:gd name="T4" fmla="*/ 324 w 332"/>
                <a:gd name="T5" fmla="*/ 0 h 468"/>
                <a:gd name="T6" fmla="*/ 332 w 332"/>
                <a:gd name="T7" fmla="*/ 7 h 468"/>
                <a:gd name="T8" fmla="*/ 8 w 332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468">
                  <a:moveTo>
                    <a:pt x="8" y="468"/>
                  </a:moveTo>
                  <a:lnTo>
                    <a:pt x="0" y="462"/>
                  </a:lnTo>
                  <a:lnTo>
                    <a:pt x="324" y="0"/>
                  </a:lnTo>
                  <a:lnTo>
                    <a:pt x="332" y="7"/>
                  </a:lnTo>
                  <a:lnTo>
                    <a:pt x="8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xmlns="" id="{2579CA34-42A2-40F4-B36A-51F7AF84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1230"/>
              <a:ext cx="225" cy="672"/>
            </a:xfrm>
            <a:custGeom>
              <a:avLst/>
              <a:gdLst>
                <a:gd name="T0" fmla="*/ 11 w 225"/>
                <a:gd name="T1" fmla="*/ 672 h 672"/>
                <a:gd name="T2" fmla="*/ 0 w 225"/>
                <a:gd name="T3" fmla="*/ 668 h 672"/>
                <a:gd name="T4" fmla="*/ 214 w 225"/>
                <a:gd name="T5" fmla="*/ 0 h 672"/>
                <a:gd name="T6" fmla="*/ 225 w 225"/>
                <a:gd name="T7" fmla="*/ 3 h 672"/>
                <a:gd name="T8" fmla="*/ 11 w 225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72">
                  <a:moveTo>
                    <a:pt x="11" y="672"/>
                  </a:moveTo>
                  <a:lnTo>
                    <a:pt x="0" y="668"/>
                  </a:lnTo>
                  <a:lnTo>
                    <a:pt x="214" y="0"/>
                  </a:lnTo>
                  <a:lnTo>
                    <a:pt x="225" y="3"/>
                  </a:lnTo>
                  <a:lnTo>
                    <a:pt x="11" y="6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xmlns="" id="{456B36A4-87E6-4E90-A039-3551E8680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3280"/>
              <a:ext cx="99" cy="460"/>
            </a:xfrm>
            <a:custGeom>
              <a:avLst/>
              <a:gdLst>
                <a:gd name="T0" fmla="*/ 89 w 99"/>
                <a:gd name="T1" fmla="*/ 460 h 460"/>
                <a:gd name="T2" fmla="*/ 0 w 99"/>
                <a:gd name="T3" fmla="*/ 1 h 460"/>
                <a:gd name="T4" fmla="*/ 10 w 99"/>
                <a:gd name="T5" fmla="*/ 0 h 460"/>
                <a:gd name="T6" fmla="*/ 99 w 99"/>
                <a:gd name="T7" fmla="*/ 459 h 460"/>
                <a:gd name="T8" fmla="*/ 89 w 99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60">
                  <a:moveTo>
                    <a:pt x="89" y="460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99" y="459"/>
                  </a:lnTo>
                  <a:lnTo>
                    <a:pt x="89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xmlns="" id="{C425FD1D-BEAE-4977-A3D7-284C787E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689"/>
              <a:ext cx="832" cy="192"/>
            </a:xfrm>
            <a:custGeom>
              <a:avLst/>
              <a:gdLst>
                <a:gd name="T0" fmla="*/ 3 w 832"/>
                <a:gd name="T1" fmla="*/ 192 h 192"/>
                <a:gd name="T2" fmla="*/ 0 w 832"/>
                <a:gd name="T3" fmla="*/ 183 h 192"/>
                <a:gd name="T4" fmla="*/ 831 w 832"/>
                <a:gd name="T5" fmla="*/ 0 h 192"/>
                <a:gd name="T6" fmla="*/ 832 w 832"/>
                <a:gd name="T7" fmla="*/ 11 h 192"/>
                <a:gd name="T8" fmla="*/ 3 w 83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192">
                  <a:moveTo>
                    <a:pt x="3" y="192"/>
                  </a:moveTo>
                  <a:lnTo>
                    <a:pt x="0" y="183"/>
                  </a:lnTo>
                  <a:lnTo>
                    <a:pt x="831" y="0"/>
                  </a:lnTo>
                  <a:lnTo>
                    <a:pt x="832" y="11"/>
                  </a:lnTo>
                  <a:lnTo>
                    <a:pt x="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xmlns="" id="{C69DB21A-19E3-4632-821F-C747DA1B6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05"/>
              <a:ext cx="568" cy="140"/>
            </a:xfrm>
            <a:custGeom>
              <a:avLst/>
              <a:gdLst>
                <a:gd name="T0" fmla="*/ 565 w 568"/>
                <a:gd name="T1" fmla="*/ 140 h 140"/>
                <a:gd name="T2" fmla="*/ 0 w 568"/>
                <a:gd name="T3" fmla="*/ 10 h 140"/>
                <a:gd name="T4" fmla="*/ 3 w 568"/>
                <a:gd name="T5" fmla="*/ 0 h 140"/>
                <a:gd name="T6" fmla="*/ 568 w 568"/>
                <a:gd name="T7" fmla="*/ 130 h 140"/>
                <a:gd name="T8" fmla="*/ 565 w 56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140">
                  <a:moveTo>
                    <a:pt x="565" y="140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568" y="130"/>
                  </a:lnTo>
                  <a:lnTo>
                    <a:pt x="56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xmlns="" id="{4120CCF0-8C9F-4041-8312-D646FE249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" y="1149"/>
              <a:ext cx="690" cy="280"/>
            </a:xfrm>
            <a:custGeom>
              <a:avLst/>
              <a:gdLst>
                <a:gd name="T0" fmla="*/ 3 w 690"/>
                <a:gd name="T1" fmla="*/ 280 h 280"/>
                <a:gd name="T2" fmla="*/ 0 w 690"/>
                <a:gd name="T3" fmla="*/ 270 h 280"/>
                <a:gd name="T4" fmla="*/ 686 w 690"/>
                <a:gd name="T5" fmla="*/ 0 h 280"/>
                <a:gd name="T6" fmla="*/ 690 w 690"/>
                <a:gd name="T7" fmla="*/ 10 h 280"/>
                <a:gd name="T8" fmla="*/ 3 w 690"/>
                <a:gd name="T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80">
                  <a:moveTo>
                    <a:pt x="3" y="280"/>
                  </a:moveTo>
                  <a:lnTo>
                    <a:pt x="0" y="270"/>
                  </a:lnTo>
                  <a:lnTo>
                    <a:pt x="686" y="0"/>
                  </a:lnTo>
                  <a:lnTo>
                    <a:pt x="690" y="10"/>
                  </a:lnTo>
                  <a:lnTo>
                    <a:pt x="3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xmlns="" id="{E878B154-FD10-4D96-81F0-8509167D3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" y="1382"/>
              <a:ext cx="328" cy="197"/>
            </a:xfrm>
            <a:custGeom>
              <a:avLst/>
              <a:gdLst>
                <a:gd name="T0" fmla="*/ 5 w 328"/>
                <a:gd name="T1" fmla="*/ 197 h 197"/>
                <a:gd name="T2" fmla="*/ 0 w 328"/>
                <a:gd name="T3" fmla="*/ 189 h 197"/>
                <a:gd name="T4" fmla="*/ 323 w 328"/>
                <a:gd name="T5" fmla="*/ 0 h 197"/>
                <a:gd name="T6" fmla="*/ 328 w 328"/>
                <a:gd name="T7" fmla="*/ 9 h 197"/>
                <a:gd name="T8" fmla="*/ 5 w 328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97">
                  <a:moveTo>
                    <a:pt x="5" y="197"/>
                  </a:moveTo>
                  <a:lnTo>
                    <a:pt x="0" y="189"/>
                  </a:lnTo>
                  <a:lnTo>
                    <a:pt x="323" y="0"/>
                  </a:lnTo>
                  <a:lnTo>
                    <a:pt x="328" y="9"/>
                  </a:lnTo>
                  <a:lnTo>
                    <a:pt x="5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xmlns="" id="{F1148BED-A5AA-491C-83A1-318856E9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" y="1586"/>
              <a:ext cx="114" cy="767"/>
            </a:xfrm>
            <a:custGeom>
              <a:avLst/>
              <a:gdLst>
                <a:gd name="T0" fmla="*/ 103 w 114"/>
                <a:gd name="T1" fmla="*/ 767 h 767"/>
                <a:gd name="T2" fmla="*/ 0 w 114"/>
                <a:gd name="T3" fmla="*/ 1 h 767"/>
                <a:gd name="T4" fmla="*/ 10 w 114"/>
                <a:gd name="T5" fmla="*/ 0 h 767"/>
                <a:gd name="T6" fmla="*/ 114 w 114"/>
                <a:gd name="T7" fmla="*/ 765 h 767"/>
                <a:gd name="T8" fmla="*/ 103 w 114"/>
                <a:gd name="T9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67">
                  <a:moveTo>
                    <a:pt x="103" y="767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114" y="765"/>
                  </a:lnTo>
                  <a:lnTo>
                    <a:pt x="103" y="7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xmlns="" id="{8FBE0E0A-345D-4A44-9E5D-1BB7FA7AE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" y="1586"/>
              <a:ext cx="84" cy="660"/>
            </a:xfrm>
            <a:custGeom>
              <a:avLst/>
              <a:gdLst>
                <a:gd name="T0" fmla="*/ 11 w 84"/>
                <a:gd name="T1" fmla="*/ 660 h 660"/>
                <a:gd name="T2" fmla="*/ 0 w 84"/>
                <a:gd name="T3" fmla="*/ 659 h 660"/>
                <a:gd name="T4" fmla="*/ 74 w 84"/>
                <a:gd name="T5" fmla="*/ 0 h 660"/>
                <a:gd name="T6" fmla="*/ 84 w 84"/>
                <a:gd name="T7" fmla="*/ 1 h 660"/>
                <a:gd name="T8" fmla="*/ 11 w 84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60">
                  <a:moveTo>
                    <a:pt x="11" y="660"/>
                  </a:moveTo>
                  <a:lnTo>
                    <a:pt x="0" y="659"/>
                  </a:lnTo>
                  <a:lnTo>
                    <a:pt x="74" y="0"/>
                  </a:lnTo>
                  <a:lnTo>
                    <a:pt x="84" y="1"/>
                  </a:lnTo>
                  <a:lnTo>
                    <a:pt x="11" y="6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xmlns="" id="{308F4435-5CD0-4DB1-8872-4925F548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1933"/>
              <a:ext cx="424" cy="317"/>
            </a:xfrm>
            <a:custGeom>
              <a:avLst/>
              <a:gdLst>
                <a:gd name="T0" fmla="*/ 418 w 424"/>
                <a:gd name="T1" fmla="*/ 317 h 317"/>
                <a:gd name="T2" fmla="*/ 0 w 424"/>
                <a:gd name="T3" fmla="*/ 8 h 317"/>
                <a:gd name="T4" fmla="*/ 6 w 424"/>
                <a:gd name="T5" fmla="*/ 0 h 317"/>
                <a:gd name="T6" fmla="*/ 424 w 424"/>
                <a:gd name="T7" fmla="*/ 309 h 317"/>
                <a:gd name="T8" fmla="*/ 418 w 424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17">
                  <a:moveTo>
                    <a:pt x="418" y="317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424" y="309"/>
                  </a:lnTo>
                  <a:lnTo>
                    <a:pt x="418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xmlns="" id="{71B3D745-D0C1-46D5-AC4B-0D7C84146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1019"/>
              <a:ext cx="128" cy="406"/>
            </a:xfrm>
            <a:custGeom>
              <a:avLst/>
              <a:gdLst>
                <a:gd name="T0" fmla="*/ 10 w 128"/>
                <a:gd name="T1" fmla="*/ 406 h 406"/>
                <a:gd name="T2" fmla="*/ 0 w 128"/>
                <a:gd name="T3" fmla="*/ 404 h 406"/>
                <a:gd name="T4" fmla="*/ 119 w 128"/>
                <a:gd name="T5" fmla="*/ 0 h 406"/>
                <a:gd name="T6" fmla="*/ 128 w 128"/>
                <a:gd name="T7" fmla="*/ 3 h 406"/>
                <a:gd name="T8" fmla="*/ 10 w 128"/>
                <a:gd name="T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06">
                  <a:moveTo>
                    <a:pt x="10" y="406"/>
                  </a:moveTo>
                  <a:lnTo>
                    <a:pt x="0" y="404"/>
                  </a:lnTo>
                  <a:lnTo>
                    <a:pt x="119" y="0"/>
                  </a:lnTo>
                  <a:lnTo>
                    <a:pt x="128" y="3"/>
                  </a:lnTo>
                  <a:lnTo>
                    <a:pt x="10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xmlns="" id="{8AE27781-CBD1-49F3-9B14-D5B6FB08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1419"/>
              <a:ext cx="804" cy="166"/>
            </a:xfrm>
            <a:custGeom>
              <a:avLst/>
              <a:gdLst>
                <a:gd name="T0" fmla="*/ 801 w 804"/>
                <a:gd name="T1" fmla="*/ 166 h 166"/>
                <a:gd name="T2" fmla="*/ 0 w 804"/>
                <a:gd name="T3" fmla="*/ 10 h 166"/>
                <a:gd name="T4" fmla="*/ 3 w 804"/>
                <a:gd name="T5" fmla="*/ 0 h 166"/>
                <a:gd name="T6" fmla="*/ 804 w 804"/>
                <a:gd name="T7" fmla="*/ 155 h 166"/>
                <a:gd name="T8" fmla="*/ 801 w 804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4" h="166">
                  <a:moveTo>
                    <a:pt x="801" y="166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804" y="155"/>
                  </a:lnTo>
                  <a:lnTo>
                    <a:pt x="801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xmlns="" id="{A64831B5-1CAA-4825-A652-E3D976BB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1583"/>
              <a:ext cx="501" cy="369"/>
            </a:xfrm>
            <a:custGeom>
              <a:avLst/>
              <a:gdLst>
                <a:gd name="T0" fmla="*/ 5 w 501"/>
                <a:gd name="T1" fmla="*/ 369 h 369"/>
                <a:gd name="T2" fmla="*/ 0 w 501"/>
                <a:gd name="T3" fmla="*/ 359 h 369"/>
                <a:gd name="T4" fmla="*/ 496 w 501"/>
                <a:gd name="T5" fmla="*/ 0 h 369"/>
                <a:gd name="T6" fmla="*/ 501 w 501"/>
                <a:gd name="T7" fmla="*/ 8 h 369"/>
                <a:gd name="T8" fmla="*/ 5 w 501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369">
                  <a:moveTo>
                    <a:pt x="5" y="369"/>
                  </a:moveTo>
                  <a:lnTo>
                    <a:pt x="0" y="359"/>
                  </a:lnTo>
                  <a:lnTo>
                    <a:pt x="496" y="0"/>
                  </a:lnTo>
                  <a:lnTo>
                    <a:pt x="501" y="8"/>
                  </a:lnTo>
                  <a:lnTo>
                    <a:pt x="5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xmlns="" id="{F4E39235-22E0-445B-A0AD-0EB27DE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3494"/>
              <a:ext cx="406" cy="826"/>
            </a:xfrm>
            <a:custGeom>
              <a:avLst/>
              <a:gdLst>
                <a:gd name="T0" fmla="*/ 9 w 406"/>
                <a:gd name="T1" fmla="*/ 826 h 826"/>
                <a:gd name="T2" fmla="*/ 0 w 406"/>
                <a:gd name="T3" fmla="*/ 821 h 826"/>
                <a:gd name="T4" fmla="*/ 397 w 406"/>
                <a:gd name="T5" fmla="*/ 0 h 826"/>
                <a:gd name="T6" fmla="*/ 406 w 406"/>
                <a:gd name="T7" fmla="*/ 5 h 826"/>
                <a:gd name="T8" fmla="*/ 9 w 406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826">
                  <a:moveTo>
                    <a:pt x="9" y="826"/>
                  </a:moveTo>
                  <a:lnTo>
                    <a:pt x="0" y="821"/>
                  </a:lnTo>
                  <a:lnTo>
                    <a:pt x="397" y="0"/>
                  </a:lnTo>
                  <a:lnTo>
                    <a:pt x="406" y="5"/>
                  </a:lnTo>
                  <a:lnTo>
                    <a:pt x="9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xmlns="" id="{CE77A5BA-1CF2-4DFD-99B2-D7DCCDE01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" y="1581"/>
              <a:ext cx="454" cy="310"/>
            </a:xfrm>
            <a:custGeom>
              <a:avLst/>
              <a:gdLst>
                <a:gd name="T0" fmla="*/ 449 w 454"/>
                <a:gd name="T1" fmla="*/ 310 h 310"/>
                <a:gd name="T2" fmla="*/ 0 w 454"/>
                <a:gd name="T3" fmla="*/ 9 h 310"/>
                <a:gd name="T4" fmla="*/ 5 w 454"/>
                <a:gd name="T5" fmla="*/ 0 h 310"/>
                <a:gd name="T6" fmla="*/ 454 w 454"/>
                <a:gd name="T7" fmla="*/ 302 h 310"/>
                <a:gd name="T8" fmla="*/ 449 w 454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310">
                  <a:moveTo>
                    <a:pt x="449" y="31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454" y="302"/>
                  </a:lnTo>
                  <a:lnTo>
                    <a:pt x="449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xmlns="" id="{CA27E9EC-0A64-485A-AE29-AB6B86869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" y="2296"/>
              <a:ext cx="167" cy="233"/>
            </a:xfrm>
            <a:custGeom>
              <a:avLst/>
              <a:gdLst>
                <a:gd name="T0" fmla="*/ 4 w 167"/>
                <a:gd name="T1" fmla="*/ 233 h 233"/>
                <a:gd name="T2" fmla="*/ 0 w 167"/>
                <a:gd name="T3" fmla="*/ 230 h 233"/>
                <a:gd name="T4" fmla="*/ 163 w 167"/>
                <a:gd name="T5" fmla="*/ 0 h 233"/>
                <a:gd name="T6" fmla="*/ 167 w 167"/>
                <a:gd name="T7" fmla="*/ 3 h 233"/>
                <a:gd name="T8" fmla="*/ 4 w 167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3">
                  <a:moveTo>
                    <a:pt x="4" y="233"/>
                  </a:moveTo>
                  <a:lnTo>
                    <a:pt x="0" y="230"/>
                  </a:lnTo>
                  <a:lnTo>
                    <a:pt x="163" y="0"/>
                  </a:lnTo>
                  <a:lnTo>
                    <a:pt x="167" y="3"/>
                  </a:lnTo>
                  <a:lnTo>
                    <a:pt x="4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xmlns="" id="{87FF7930-2B60-48CB-91AF-65DABD97A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2242"/>
              <a:ext cx="739" cy="453"/>
            </a:xfrm>
            <a:custGeom>
              <a:avLst/>
              <a:gdLst>
                <a:gd name="T0" fmla="*/ 734 w 739"/>
                <a:gd name="T1" fmla="*/ 453 h 453"/>
                <a:gd name="T2" fmla="*/ 0 w 739"/>
                <a:gd name="T3" fmla="*/ 8 h 453"/>
                <a:gd name="T4" fmla="*/ 5 w 739"/>
                <a:gd name="T5" fmla="*/ 0 h 453"/>
                <a:gd name="T6" fmla="*/ 739 w 739"/>
                <a:gd name="T7" fmla="*/ 443 h 453"/>
                <a:gd name="T8" fmla="*/ 734 w 739"/>
                <a:gd name="T9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453">
                  <a:moveTo>
                    <a:pt x="734" y="45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739" y="443"/>
                  </a:lnTo>
                  <a:lnTo>
                    <a:pt x="734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7" name="Freeform 125">
              <a:extLst>
                <a:ext uri="{FF2B5EF4-FFF2-40B4-BE49-F238E27FC236}">
                  <a16:creationId xmlns:a16="http://schemas.microsoft.com/office/drawing/2014/main" xmlns="" id="{E98ACE15-CB6F-494E-9B4A-452DBBE7D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297"/>
              <a:ext cx="63" cy="245"/>
            </a:xfrm>
            <a:custGeom>
              <a:avLst/>
              <a:gdLst>
                <a:gd name="T0" fmla="*/ 10 w 63"/>
                <a:gd name="T1" fmla="*/ 245 h 245"/>
                <a:gd name="T2" fmla="*/ 0 w 63"/>
                <a:gd name="T3" fmla="*/ 242 h 245"/>
                <a:gd name="T4" fmla="*/ 54 w 63"/>
                <a:gd name="T5" fmla="*/ 0 h 245"/>
                <a:gd name="T6" fmla="*/ 63 w 63"/>
                <a:gd name="T7" fmla="*/ 3 h 245"/>
                <a:gd name="T8" fmla="*/ 10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10" y="245"/>
                  </a:moveTo>
                  <a:lnTo>
                    <a:pt x="0" y="242"/>
                  </a:lnTo>
                  <a:lnTo>
                    <a:pt x="54" y="0"/>
                  </a:lnTo>
                  <a:lnTo>
                    <a:pt x="63" y="3"/>
                  </a:lnTo>
                  <a:lnTo>
                    <a:pt x="1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xmlns="" id="{4B08D761-3564-402A-8285-604328246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2292"/>
              <a:ext cx="459" cy="86"/>
            </a:xfrm>
            <a:custGeom>
              <a:avLst/>
              <a:gdLst>
                <a:gd name="T0" fmla="*/ 1 w 459"/>
                <a:gd name="T1" fmla="*/ 86 h 86"/>
                <a:gd name="T2" fmla="*/ 0 w 459"/>
                <a:gd name="T3" fmla="*/ 75 h 86"/>
                <a:gd name="T4" fmla="*/ 457 w 459"/>
                <a:gd name="T5" fmla="*/ 0 h 86"/>
                <a:gd name="T6" fmla="*/ 459 w 459"/>
                <a:gd name="T7" fmla="*/ 11 h 86"/>
                <a:gd name="T8" fmla="*/ 1 w 45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86">
                  <a:moveTo>
                    <a:pt x="1" y="86"/>
                  </a:moveTo>
                  <a:lnTo>
                    <a:pt x="0" y="75"/>
                  </a:lnTo>
                  <a:lnTo>
                    <a:pt x="457" y="0"/>
                  </a:lnTo>
                  <a:lnTo>
                    <a:pt x="459" y="11"/>
                  </a:lnTo>
                  <a:lnTo>
                    <a:pt x="1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xmlns="" id="{41E7BE0F-4146-4B54-8CD8-858DD6B72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3745"/>
              <a:ext cx="440" cy="560"/>
            </a:xfrm>
            <a:custGeom>
              <a:avLst/>
              <a:gdLst>
                <a:gd name="T0" fmla="*/ 432 w 440"/>
                <a:gd name="T1" fmla="*/ 560 h 560"/>
                <a:gd name="T2" fmla="*/ 0 w 440"/>
                <a:gd name="T3" fmla="*/ 7 h 560"/>
                <a:gd name="T4" fmla="*/ 8 w 440"/>
                <a:gd name="T5" fmla="*/ 0 h 560"/>
                <a:gd name="T6" fmla="*/ 440 w 440"/>
                <a:gd name="T7" fmla="*/ 554 h 560"/>
                <a:gd name="T8" fmla="*/ 432 w 44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60">
                  <a:moveTo>
                    <a:pt x="432" y="56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440" y="554"/>
                  </a:lnTo>
                  <a:lnTo>
                    <a:pt x="432" y="5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xmlns="" id="{247B9019-0CD0-4D27-928A-334877DCF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" y="2391"/>
              <a:ext cx="342" cy="807"/>
            </a:xfrm>
            <a:custGeom>
              <a:avLst/>
              <a:gdLst>
                <a:gd name="T0" fmla="*/ 332 w 342"/>
                <a:gd name="T1" fmla="*/ 807 h 807"/>
                <a:gd name="T2" fmla="*/ 0 w 342"/>
                <a:gd name="T3" fmla="*/ 4 h 807"/>
                <a:gd name="T4" fmla="*/ 9 w 342"/>
                <a:gd name="T5" fmla="*/ 0 h 807"/>
                <a:gd name="T6" fmla="*/ 342 w 342"/>
                <a:gd name="T7" fmla="*/ 803 h 807"/>
                <a:gd name="T8" fmla="*/ 332 w 342"/>
                <a:gd name="T9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807">
                  <a:moveTo>
                    <a:pt x="332" y="807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342" y="803"/>
                  </a:lnTo>
                  <a:lnTo>
                    <a:pt x="332" y="8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xmlns="" id="{769B9BF9-B796-494A-B533-A5FC9012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" y="2359"/>
              <a:ext cx="19" cy="550"/>
            </a:xfrm>
            <a:custGeom>
              <a:avLst/>
              <a:gdLst>
                <a:gd name="T0" fmla="*/ 11 w 19"/>
                <a:gd name="T1" fmla="*/ 550 h 550"/>
                <a:gd name="T2" fmla="*/ 0 w 19"/>
                <a:gd name="T3" fmla="*/ 550 h 550"/>
                <a:gd name="T4" fmla="*/ 8 w 19"/>
                <a:gd name="T5" fmla="*/ 0 h 550"/>
                <a:gd name="T6" fmla="*/ 19 w 19"/>
                <a:gd name="T7" fmla="*/ 0 h 550"/>
                <a:gd name="T8" fmla="*/ 11 w 19"/>
                <a:gd name="T9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0">
                  <a:moveTo>
                    <a:pt x="11" y="550"/>
                  </a:moveTo>
                  <a:lnTo>
                    <a:pt x="0" y="550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1" y="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xmlns="" id="{4FFF4594-5FBE-4427-B8BA-90D0AE3F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" y="2685"/>
              <a:ext cx="524" cy="229"/>
            </a:xfrm>
            <a:custGeom>
              <a:avLst/>
              <a:gdLst>
                <a:gd name="T0" fmla="*/ 5 w 524"/>
                <a:gd name="T1" fmla="*/ 229 h 229"/>
                <a:gd name="T2" fmla="*/ 0 w 524"/>
                <a:gd name="T3" fmla="*/ 220 h 229"/>
                <a:gd name="T4" fmla="*/ 520 w 524"/>
                <a:gd name="T5" fmla="*/ 0 h 229"/>
                <a:gd name="T6" fmla="*/ 524 w 524"/>
                <a:gd name="T7" fmla="*/ 10 h 229"/>
                <a:gd name="T8" fmla="*/ 5 w 524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9">
                  <a:moveTo>
                    <a:pt x="5" y="229"/>
                  </a:moveTo>
                  <a:lnTo>
                    <a:pt x="0" y="220"/>
                  </a:lnTo>
                  <a:lnTo>
                    <a:pt x="520" y="0"/>
                  </a:lnTo>
                  <a:lnTo>
                    <a:pt x="524" y="10"/>
                  </a:lnTo>
                  <a:lnTo>
                    <a:pt x="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xmlns="" id="{E6DE1CDD-7649-4248-9826-94FD6485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2905"/>
              <a:ext cx="357" cy="295"/>
            </a:xfrm>
            <a:custGeom>
              <a:avLst/>
              <a:gdLst>
                <a:gd name="T0" fmla="*/ 351 w 357"/>
                <a:gd name="T1" fmla="*/ 295 h 295"/>
                <a:gd name="T2" fmla="*/ 0 w 357"/>
                <a:gd name="T3" fmla="*/ 8 h 295"/>
                <a:gd name="T4" fmla="*/ 6 w 357"/>
                <a:gd name="T5" fmla="*/ 0 h 295"/>
                <a:gd name="T6" fmla="*/ 357 w 357"/>
                <a:gd name="T7" fmla="*/ 287 h 295"/>
                <a:gd name="T8" fmla="*/ 351 w 35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95">
                  <a:moveTo>
                    <a:pt x="351" y="295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357" y="287"/>
                  </a:lnTo>
                  <a:lnTo>
                    <a:pt x="351" y="2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xmlns="" id="{A3323D4A-3C26-4997-8B79-228B6339A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" y="3173"/>
              <a:ext cx="226" cy="112"/>
            </a:xfrm>
            <a:custGeom>
              <a:avLst/>
              <a:gdLst>
                <a:gd name="T0" fmla="*/ 220 w 226"/>
                <a:gd name="T1" fmla="*/ 112 h 112"/>
                <a:gd name="T2" fmla="*/ 0 w 226"/>
                <a:gd name="T3" fmla="*/ 9 h 112"/>
                <a:gd name="T4" fmla="*/ 5 w 226"/>
                <a:gd name="T5" fmla="*/ 0 h 112"/>
                <a:gd name="T6" fmla="*/ 226 w 226"/>
                <a:gd name="T7" fmla="*/ 103 h 112"/>
                <a:gd name="T8" fmla="*/ 220 w 22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12">
                  <a:moveTo>
                    <a:pt x="220" y="112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26" y="103"/>
                  </a:lnTo>
                  <a:lnTo>
                    <a:pt x="2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xmlns="" id="{7D41A4B0-C201-4E30-914C-D80E3BA5C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4090"/>
              <a:ext cx="196" cy="213"/>
            </a:xfrm>
            <a:custGeom>
              <a:avLst/>
              <a:gdLst>
                <a:gd name="T0" fmla="*/ 188 w 196"/>
                <a:gd name="T1" fmla="*/ 213 h 213"/>
                <a:gd name="T2" fmla="*/ 0 w 196"/>
                <a:gd name="T3" fmla="*/ 6 h 213"/>
                <a:gd name="T4" fmla="*/ 8 w 196"/>
                <a:gd name="T5" fmla="*/ 0 h 213"/>
                <a:gd name="T6" fmla="*/ 196 w 196"/>
                <a:gd name="T7" fmla="*/ 206 h 213"/>
                <a:gd name="T8" fmla="*/ 188 w 19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13">
                  <a:moveTo>
                    <a:pt x="188" y="213"/>
                  </a:moveTo>
                  <a:lnTo>
                    <a:pt x="0" y="6"/>
                  </a:lnTo>
                  <a:lnTo>
                    <a:pt x="8" y="0"/>
                  </a:lnTo>
                  <a:lnTo>
                    <a:pt x="196" y="206"/>
                  </a:lnTo>
                  <a:lnTo>
                    <a:pt x="188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xmlns="" id="{0FF8D9A2-E10D-45DC-9275-08DB80CF1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1763"/>
              <a:ext cx="93" cy="177"/>
            </a:xfrm>
            <a:custGeom>
              <a:avLst/>
              <a:gdLst>
                <a:gd name="T0" fmla="*/ 84 w 93"/>
                <a:gd name="T1" fmla="*/ 177 h 177"/>
                <a:gd name="T2" fmla="*/ 0 w 93"/>
                <a:gd name="T3" fmla="*/ 4 h 177"/>
                <a:gd name="T4" fmla="*/ 11 w 93"/>
                <a:gd name="T5" fmla="*/ 0 h 177"/>
                <a:gd name="T6" fmla="*/ 93 w 93"/>
                <a:gd name="T7" fmla="*/ 171 h 177"/>
                <a:gd name="T8" fmla="*/ 84 w 93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7">
                  <a:moveTo>
                    <a:pt x="84" y="177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93" y="171"/>
                  </a:lnTo>
                  <a:lnTo>
                    <a:pt x="84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xmlns="" id="{C99589CA-1C32-4632-9895-2EA8A610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456"/>
              <a:ext cx="77" cy="318"/>
            </a:xfrm>
            <a:custGeom>
              <a:avLst/>
              <a:gdLst>
                <a:gd name="T0" fmla="*/ 10 w 77"/>
                <a:gd name="T1" fmla="*/ 318 h 318"/>
                <a:gd name="T2" fmla="*/ 0 w 77"/>
                <a:gd name="T3" fmla="*/ 317 h 318"/>
                <a:gd name="T4" fmla="*/ 66 w 77"/>
                <a:gd name="T5" fmla="*/ 0 h 318"/>
                <a:gd name="T6" fmla="*/ 77 w 77"/>
                <a:gd name="T7" fmla="*/ 1 h 318"/>
                <a:gd name="T8" fmla="*/ 10 w 77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18">
                  <a:moveTo>
                    <a:pt x="10" y="318"/>
                  </a:moveTo>
                  <a:lnTo>
                    <a:pt x="0" y="317"/>
                  </a:lnTo>
                  <a:lnTo>
                    <a:pt x="66" y="0"/>
                  </a:lnTo>
                  <a:lnTo>
                    <a:pt x="77" y="1"/>
                  </a:lnTo>
                  <a:lnTo>
                    <a:pt x="10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="" xmlns:p14="http://schemas.microsoft.com/office/powerpoint/2010/main" val="89178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30332ECD-7BE8-40DB-B3CC-5A878F318AF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2D843C3A-2E64-4657-8318-C40BE7B3A3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xmlns="" id="{59A7C161-AE80-4529-8A7F-A74D41B52D4E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A9DDD34D-ABB6-421B-B22F-D8D1E6704EEA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50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2">
            <a:extLst>
              <a:ext uri="{FF2B5EF4-FFF2-40B4-BE49-F238E27FC236}">
                <a16:creationId xmlns:a16="http://schemas.microsoft.com/office/drawing/2014/main" xmlns="" id="{4E7338CA-A125-4AF3-BDF3-0D9F7E4CDA9B}"/>
              </a:ext>
            </a:extLst>
          </p:cNvPr>
          <p:cNvSpPr/>
          <p:nvPr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30332ECD-7BE8-40DB-B3CC-5A878F318AF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EBF76AE-5DDC-499B-9F1F-68CA5E31DAD1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71962B-5378-448F-B291-0B5941E0A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0791" y="3205779"/>
            <a:ext cx="2216075" cy="14129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C24B24C7-330E-4438-9501-6ECB5D320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</p:spTree>
    <p:extLst>
      <p:ext uri="{BB962C8B-B14F-4D97-AF65-F5344CB8AC3E}">
        <p14:creationId xmlns="" xmlns:p14="http://schemas.microsoft.com/office/powerpoint/2010/main" val="369002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2">
            <a:extLst>
              <a:ext uri="{FF2B5EF4-FFF2-40B4-BE49-F238E27FC236}">
                <a16:creationId xmlns:a16="http://schemas.microsoft.com/office/drawing/2014/main" xmlns="" id="{2BA5B746-B799-4534-9E19-86B38E1300C5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DA14BF55-A557-4BA7-BB7E-A4C4C9EE8ACE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764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35EB757-EB9F-4669-A5EE-F1F486D7F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97464" cy="6858000"/>
          </a:xfrm>
          <a:custGeom>
            <a:avLst/>
            <a:gdLst>
              <a:gd name="connsiteX0" fmla="*/ 0 w 4897464"/>
              <a:gd name="connsiteY0" fmla="*/ 0 h 6908800"/>
              <a:gd name="connsiteX1" fmla="*/ 4897464 w 4897464"/>
              <a:gd name="connsiteY1" fmla="*/ 0 h 6908800"/>
              <a:gd name="connsiteX2" fmla="*/ 4897464 w 4897464"/>
              <a:gd name="connsiteY2" fmla="*/ 6908800 h 6908800"/>
              <a:gd name="connsiteX3" fmla="*/ 0 w 4897464"/>
              <a:gd name="connsiteY3" fmla="*/ 690880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464" h="6908800">
                <a:moveTo>
                  <a:pt x="0" y="0"/>
                </a:moveTo>
                <a:lnTo>
                  <a:pt x="4897464" y="0"/>
                </a:lnTo>
                <a:lnTo>
                  <a:pt x="4897464" y="6908800"/>
                </a:lnTo>
                <a:lnTo>
                  <a:pt x="0" y="690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xmlns="" id="{550E5293-04B0-450B-8F63-507777AE2D01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A794D4D3-F592-44E7-A423-23B44C642FE4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xmlns="" id="{B4CF6875-30C6-47F2-B7A9-9EC143A101B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466541" y="-1588"/>
            <a:ext cx="6705600" cy="6859588"/>
            <a:chOff x="1728" y="-1"/>
            <a:chExt cx="4224" cy="4321"/>
          </a:xfrm>
          <a:solidFill>
            <a:schemeClr val="bg1">
              <a:lumMod val="75000"/>
              <a:alpha val="15000"/>
            </a:schemeClr>
          </a:solidFill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xmlns="" id="{318EE4B4-0013-4C09-944B-D39471333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1007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xmlns="" id="{2631FA69-CFF4-4470-8A4B-8F92FC06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266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DE70F244-A16A-4C8F-AF49-07029ACF3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" y="2495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xmlns="" id="{667113E7-D0A4-4FE3-8688-CE04D3CB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2672"/>
              <a:ext cx="65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xmlns="" id="{E52718CA-EC9A-4E33-A00D-C8703790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" y="4250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xmlns="" id="{37C62FBB-909A-4503-B16A-8DEFF5FC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2658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xmlns="" id="{39DE567F-BFE7-42BA-9A6C-ED49527AD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843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xmlns="" id="{30F37C14-9D86-413A-B54C-6C2EF8CA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922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xmlns="" id="{AFA62E80-C7D1-4BE6-915F-9966E9A7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" y="1078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xmlns="" id="{0768C6F1-9F9F-47F4-B2AB-8BFA438B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602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Oval 15">
              <a:extLst>
                <a:ext uri="{FF2B5EF4-FFF2-40B4-BE49-F238E27FC236}">
                  <a16:creationId xmlns:a16="http://schemas.microsoft.com/office/drawing/2014/main" xmlns="" id="{3276F35A-17B7-4C2A-908C-C90239AD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39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xmlns="" id="{DF94457F-2D76-4609-BBDB-1ADD72B45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444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xmlns="" id="{9F8895CC-63D9-4C24-8051-2D4E2201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50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xmlns="" id="{D6A65268-B64F-4856-81EA-8DA8DDE4E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93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xmlns="" id="{F5D1FA9B-8362-4B56-A310-01CD42BF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7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xmlns="" id="{AD59C075-653C-4D01-B072-79FE0DA8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56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xmlns="" id="{57DB4FD5-C987-4E07-B62C-A396C184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133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xmlns="" id="{4FB4C3E9-A73F-46A8-ADCC-F623D380C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140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Oval 23">
              <a:extLst>
                <a:ext uri="{FF2B5EF4-FFF2-40B4-BE49-F238E27FC236}">
                  <a16:creationId xmlns:a16="http://schemas.microsoft.com/office/drawing/2014/main" xmlns="" id="{0A829FA4-F440-43EE-809A-03458872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50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xmlns="" id="{5F8B078F-FFC9-4B28-B46D-5BD6F07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7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29F4D5BE-B150-4483-8297-3CF6A730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72"/>
              <a:ext cx="73" cy="74"/>
            </a:xfrm>
            <a:custGeom>
              <a:avLst/>
              <a:gdLst>
                <a:gd name="T0" fmla="*/ 34 w 56"/>
                <a:gd name="T1" fmla="*/ 52 h 56"/>
                <a:gd name="T2" fmla="*/ 4 w 56"/>
                <a:gd name="T3" fmla="*/ 22 h 56"/>
                <a:gd name="T4" fmla="*/ 22 w 56"/>
                <a:gd name="T5" fmla="*/ 4 h 56"/>
                <a:gd name="T6" fmla="*/ 52 w 56"/>
                <a:gd name="T7" fmla="*/ 34 h 56"/>
                <a:gd name="T8" fmla="*/ 34 w 56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4" y="52"/>
                  </a:moveTo>
                  <a:cubicBezTo>
                    <a:pt x="16" y="56"/>
                    <a:pt x="0" y="40"/>
                    <a:pt x="4" y="22"/>
                  </a:cubicBezTo>
                  <a:cubicBezTo>
                    <a:pt x="6" y="13"/>
                    <a:pt x="13" y="6"/>
                    <a:pt x="22" y="4"/>
                  </a:cubicBezTo>
                  <a:cubicBezTo>
                    <a:pt x="40" y="0"/>
                    <a:pt x="56" y="16"/>
                    <a:pt x="52" y="34"/>
                  </a:cubicBezTo>
                  <a:cubicBezTo>
                    <a:pt x="50" y="43"/>
                    <a:pt x="43" y="50"/>
                    <a:pt x="3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xmlns="" id="{39DBAB7C-6885-42E9-B4F8-EA045C2A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55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xmlns="" id="{E340C0D5-6C96-405B-B319-61CBEDF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" y="66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xmlns="" id="{8238D5F5-6E0D-4831-9FD2-CE537337F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859"/>
              <a:ext cx="66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Oval 29">
              <a:extLst>
                <a:ext uri="{FF2B5EF4-FFF2-40B4-BE49-F238E27FC236}">
                  <a16:creationId xmlns:a16="http://schemas.microsoft.com/office/drawing/2014/main" xmlns="" id="{7CC35049-F03A-47BC-90F7-C0DFCFAF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77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xmlns="" id="{C6B895A6-BB94-40DF-9D9A-AA9D0666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44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xmlns="" id="{F9CABFDD-4BAA-4149-AC42-95B4F130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547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Oval 32">
              <a:extLst>
                <a:ext uri="{FF2B5EF4-FFF2-40B4-BE49-F238E27FC236}">
                  <a16:creationId xmlns:a16="http://schemas.microsoft.com/office/drawing/2014/main" xmlns="" id="{73030AE3-BEA8-41E9-8F18-B1B38589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1199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Oval 33">
              <a:extLst>
                <a:ext uri="{FF2B5EF4-FFF2-40B4-BE49-F238E27FC236}">
                  <a16:creationId xmlns:a16="http://schemas.microsoft.com/office/drawing/2014/main" xmlns="" id="{061EB1C3-6A03-4691-B7FA-ACD9D3514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67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xmlns="" id="{DA01289E-DC95-407E-B34E-0422C71F1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" y="3196"/>
              <a:ext cx="312" cy="84"/>
            </a:xfrm>
            <a:custGeom>
              <a:avLst/>
              <a:gdLst>
                <a:gd name="T0" fmla="*/ 312 w 312"/>
                <a:gd name="T1" fmla="*/ 0 h 84"/>
                <a:gd name="T2" fmla="*/ 0 w 312"/>
                <a:gd name="T3" fmla="*/ 84 h 84"/>
                <a:gd name="T4" fmla="*/ 312 w 312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84">
                  <a:moveTo>
                    <a:pt x="312" y="0"/>
                  </a:moveTo>
                  <a:lnTo>
                    <a:pt x="0" y="84"/>
                  </a:lnTo>
                  <a:lnTo>
                    <a:pt x="3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xmlns="" id="{EA2BB3DE-C293-496C-97AA-71819CC1E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2" y="3196"/>
              <a:ext cx="312" cy="84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xmlns="" id="{82B646DA-CAF9-49B2-BDCB-076CB22E0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" y="3749"/>
              <a:ext cx="6" cy="551"/>
            </a:xfrm>
            <a:custGeom>
              <a:avLst/>
              <a:gdLst>
                <a:gd name="T0" fmla="*/ 0 w 6"/>
                <a:gd name="T1" fmla="*/ 0 h 551"/>
                <a:gd name="T2" fmla="*/ 6 w 6"/>
                <a:gd name="T3" fmla="*/ 551 h 551"/>
                <a:gd name="T4" fmla="*/ 0 w 6"/>
                <a:gd name="T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51">
                  <a:moveTo>
                    <a:pt x="0" y="0"/>
                  </a:moveTo>
                  <a:lnTo>
                    <a:pt x="6" y="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xmlns="" id="{40D90C48-9037-40FE-BDAC-50514EED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0" y="3749"/>
              <a:ext cx="6" cy="55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7" name="Oval 38">
              <a:extLst>
                <a:ext uri="{FF2B5EF4-FFF2-40B4-BE49-F238E27FC236}">
                  <a16:creationId xmlns:a16="http://schemas.microsoft.com/office/drawing/2014/main" xmlns="" id="{455B2D96-0C65-45D3-8F27-D7404D19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316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" name="Oval 39">
              <a:extLst>
                <a:ext uri="{FF2B5EF4-FFF2-40B4-BE49-F238E27FC236}">
                  <a16:creationId xmlns:a16="http://schemas.microsoft.com/office/drawing/2014/main" xmlns="" id="{87B91DA7-4615-4D2C-92C6-4DC8FBA1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" y="3716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9" name="Oval 40">
              <a:extLst>
                <a:ext uri="{FF2B5EF4-FFF2-40B4-BE49-F238E27FC236}">
                  <a16:creationId xmlns:a16="http://schemas.microsoft.com/office/drawing/2014/main" xmlns="" id="{C28384AD-787A-4B60-912E-488A7AAB5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4061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0" name="Oval 41">
              <a:extLst>
                <a:ext uri="{FF2B5EF4-FFF2-40B4-BE49-F238E27FC236}">
                  <a16:creationId xmlns:a16="http://schemas.microsoft.com/office/drawing/2014/main" xmlns="" id="{2AEDF40C-32A3-4572-9F4A-2AB847F6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148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666C485F-4F51-40E6-AA39-4C02D9B2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802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2" name="Oval 43">
              <a:extLst>
                <a:ext uri="{FF2B5EF4-FFF2-40B4-BE49-F238E27FC236}">
                  <a16:creationId xmlns:a16="http://schemas.microsoft.com/office/drawing/2014/main" xmlns="" id="{382904AE-9026-46D3-997C-12655A4C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2877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3" name="Oval 44">
              <a:extLst>
                <a:ext uri="{FF2B5EF4-FFF2-40B4-BE49-F238E27FC236}">
                  <a16:creationId xmlns:a16="http://schemas.microsoft.com/office/drawing/2014/main" xmlns="" id="{F1F5CDEA-F5E5-4380-9511-8421DB54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" y="3464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4" name="Oval 45">
              <a:extLst>
                <a:ext uri="{FF2B5EF4-FFF2-40B4-BE49-F238E27FC236}">
                  <a16:creationId xmlns:a16="http://schemas.microsoft.com/office/drawing/2014/main" xmlns="" id="{E34E4136-3AD7-4E68-B7BB-6CC69E944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3248"/>
              <a:ext cx="66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5" name="Oval 46">
              <a:extLst>
                <a:ext uri="{FF2B5EF4-FFF2-40B4-BE49-F238E27FC236}">
                  <a16:creationId xmlns:a16="http://schemas.microsoft.com/office/drawing/2014/main" xmlns="" id="{EAFA1962-B70B-4A8D-BF50-C4BE99A4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977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6" name="Oval 47">
              <a:extLst>
                <a:ext uri="{FF2B5EF4-FFF2-40B4-BE49-F238E27FC236}">
                  <a16:creationId xmlns:a16="http://schemas.microsoft.com/office/drawing/2014/main" xmlns="" id="{008FFDEA-0C14-4D36-8C2C-B270A7F9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107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7" name="Oval 48">
              <a:extLst>
                <a:ext uri="{FF2B5EF4-FFF2-40B4-BE49-F238E27FC236}">
                  <a16:creationId xmlns:a16="http://schemas.microsoft.com/office/drawing/2014/main" xmlns="" id="{A73850D3-3FCA-43E7-8950-E0FBD6E7A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1391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8" name="Oval 49">
              <a:extLst>
                <a:ext uri="{FF2B5EF4-FFF2-40B4-BE49-F238E27FC236}">
                  <a16:creationId xmlns:a16="http://schemas.microsoft.com/office/drawing/2014/main" xmlns="" id="{FACF7487-ABBE-4E18-885F-19246A1C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840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9" name="Oval 50">
              <a:extLst>
                <a:ext uri="{FF2B5EF4-FFF2-40B4-BE49-F238E27FC236}">
                  <a16:creationId xmlns:a16="http://schemas.microsoft.com/office/drawing/2014/main" xmlns="" id="{7DBCE7F9-507C-4AF1-994F-A3F525EC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943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xmlns="" id="{1FFAC232-2C86-45DE-9367-54BC6ACF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" y="1354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1" name="Oval 52">
              <a:extLst>
                <a:ext uri="{FF2B5EF4-FFF2-40B4-BE49-F238E27FC236}">
                  <a16:creationId xmlns:a16="http://schemas.microsoft.com/office/drawing/2014/main" xmlns="" id="{90522075-EFB4-4834-8712-1007B932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663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2" name="Oval 53">
              <a:extLst>
                <a:ext uri="{FF2B5EF4-FFF2-40B4-BE49-F238E27FC236}">
                  <a16:creationId xmlns:a16="http://schemas.microsoft.com/office/drawing/2014/main" xmlns="" id="{47EED753-2315-4FAA-9EBD-9FAA9105E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213"/>
              <a:ext cx="64" cy="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3" name="Oval 54">
              <a:extLst>
                <a:ext uri="{FF2B5EF4-FFF2-40B4-BE49-F238E27FC236}">
                  <a16:creationId xmlns:a16="http://schemas.microsoft.com/office/drawing/2014/main" xmlns="" id="{1531C210-318F-498E-841B-8040245E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1919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4" name="Oval 55">
              <a:extLst>
                <a:ext uri="{FF2B5EF4-FFF2-40B4-BE49-F238E27FC236}">
                  <a16:creationId xmlns:a16="http://schemas.microsoft.com/office/drawing/2014/main" xmlns="" id="{FF2B689F-C532-4FDE-B952-C177F325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733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5" name="Oval 56">
              <a:extLst>
                <a:ext uri="{FF2B5EF4-FFF2-40B4-BE49-F238E27FC236}">
                  <a16:creationId xmlns:a16="http://schemas.microsoft.com/office/drawing/2014/main" xmlns="" id="{A4A69F09-0E17-42AF-B7CA-7408FC9FC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742"/>
              <a:ext cx="64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6" name="Oval 57">
              <a:extLst>
                <a:ext uri="{FF2B5EF4-FFF2-40B4-BE49-F238E27FC236}">
                  <a16:creationId xmlns:a16="http://schemas.microsoft.com/office/drawing/2014/main" xmlns="" id="{72B82863-78C0-430C-8C7C-EAF9478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2328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7" name="Oval 58">
              <a:extLst>
                <a:ext uri="{FF2B5EF4-FFF2-40B4-BE49-F238E27FC236}">
                  <a16:creationId xmlns:a16="http://schemas.microsoft.com/office/drawing/2014/main" xmlns="" id="{EFA03223-5F89-4836-8C6A-DB33EF995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" y="3970"/>
              <a:ext cx="66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8" name="Oval 59">
              <a:extLst>
                <a:ext uri="{FF2B5EF4-FFF2-40B4-BE49-F238E27FC236}">
                  <a16:creationId xmlns:a16="http://schemas.microsoft.com/office/drawing/2014/main" xmlns="" id="{643E4719-62D2-405A-9466-36F47325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" y="1853"/>
              <a:ext cx="65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9" name="Oval 60">
              <a:extLst>
                <a:ext uri="{FF2B5EF4-FFF2-40B4-BE49-F238E27FC236}">
                  <a16:creationId xmlns:a16="http://schemas.microsoft.com/office/drawing/2014/main" xmlns="" id="{4D3CB982-65E8-4BE7-A92D-25973FF9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1554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xmlns="" id="{F07E71DE-E06B-418B-9625-7BA9F69C6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" y="-1"/>
              <a:ext cx="1122" cy="897"/>
            </a:xfrm>
            <a:custGeom>
              <a:avLst/>
              <a:gdLst>
                <a:gd name="T0" fmla="*/ 1116 w 1122"/>
                <a:gd name="T1" fmla="*/ 897 h 897"/>
                <a:gd name="T2" fmla="*/ 0 w 1122"/>
                <a:gd name="T3" fmla="*/ 8 h 897"/>
                <a:gd name="T4" fmla="*/ 7 w 1122"/>
                <a:gd name="T5" fmla="*/ 0 h 897"/>
                <a:gd name="T6" fmla="*/ 1122 w 1122"/>
                <a:gd name="T7" fmla="*/ 889 h 897"/>
                <a:gd name="T8" fmla="*/ 1116 w 1122"/>
                <a:gd name="T9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897">
                  <a:moveTo>
                    <a:pt x="1116" y="897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1122" y="889"/>
                  </a:lnTo>
                  <a:lnTo>
                    <a:pt x="1116" y="8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xmlns="" id="{A5B65B04-BBFE-4E54-8041-9AA3A75F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99"/>
              <a:ext cx="760" cy="205"/>
            </a:xfrm>
            <a:custGeom>
              <a:avLst/>
              <a:gdLst>
                <a:gd name="T0" fmla="*/ 2 w 760"/>
                <a:gd name="T1" fmla="*/ 205 h 205"/>
                <a:gd name="T2" fmla="*/ 0 w 760"/>
                <a:gd name="T3" fmla="*/ 194 h 205"/>
                <a:gd name="T4" fmla="*/ 757 w 760"/>
                <a:gd name="T5" fmla="*/ 0 h 205"/>
                <a:gd name="T6" fmla="*/ 760 w 760"/>
                <a:gd name="T7" fmla="*/ 9 h 205"/>
                <a:gd name="T8" fmla="*/ 2 w 760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205">
                  <a:moveTo>
                    <a:pt x="2" y="205"/>
                  </a:moveTo>
                  <a:lnTo>
                    <a:pt x="0" y="194"/>
                  </a:lnTo>
                  <a:lnTo>
                    <a:pt x="757" y="0"/>
                  </a:lnTo>
                  <a:lnTo>
                    <a:pt x="760" y="9"/>
                  </a:lnTo>
                  <a:lnTo>
                    <a:pt x="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xmlns="" id="{B5C6CF7B-4F07-4151-9929-96E1AC5F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471"/>
              <a:ext cx="1881" cy="129"/>
            </a:xfrm>
            <a:custGeom>
              <a:avLst/>
              <a:gdLst>
                <a:gd name="T0" fmla="*/ 1 w 1881"/>
                <a:gd name="T1" fmla="*/ 129 h 129"/>
                <a:gd name="T2" fmla="*/ 0 w 1881"/>
                <a:gd name="T3" fmla="*/ 118 h 129"/>
                <a:gd name="T4" fmla="*/ 1881 w 1881"/>
                <a:gd name="T5" fmla="*/ 0 h 129"/>
                <a:gd name="T6" fmla="*/ 1881 w 1881"/>
                <a:gd name="T7" fmla="*/ 10 h 129"/>
                <a:gd name="T8" fmla="*/ 1 w 1881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1" h="129">
                  <a:moveTo>
                    <a:pt x="1" y="129"/>
                  </a:moveTo>
                  <a:lnTo>
                    <a:pt x="0" y="118"/>
                  </a:lnTo>
                  <a:lnTo>
                    <a:pt x="1881" y="0"/>
                  </a:lnTo>
                  <a:lnTo>
                    <a:pt x="1881" y="10"/>
                  </a:lnTo>
                  <a:lnTo>
                    <a:pt x="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xmlns="" id="{957FAAD9-F43F-494F-9BC3-2B9EF4F8E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78"/>
              <a:ext cx="820" cy="466"/>
            </a:xfrm>
            <a:custGeom>
              <a:avLst/>
              <a:gdLst>
                <a:gd name="T0" fmla="*/ 4 w 820"/>
                <a:gd name="T1" fmla="*/ 466 h 466"/>
                <a:gd name="T2" fmla="*/ 0 w 820"/>
                <a:gd name="T3" fmla="*/ 457 h 466"/>
                <a:gd name="T4" fmla="*/ 815 w 820"/>
                <a:gd name="T5" fmla="*/ 0 h 466"/>
                <a:gd name="T6" fmla="*/ 820 w 820"/>
                <a:gd name="T7" fmla="*/ 9 h 466"/>
                <a:gd name="T8" fmla="*/ 4 w 820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66">
                  <a:moveTo>
                    <a:pt x="4" y="466"/>
                  </a:moveTo>
                  <a:lnTo>
                    <a:pt x="0" y="457"/>
                  </a:lnTo>
                  <a:lnTo>
                    <a:pt x="815" y="0"/>
                  </a:lnTo>
                  <a:lnTo>
                    <a:pt x="820" y="9"/>
                  </a:lnTo>
                  <a:lnTo>
                    <a:pt x="4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xmlns="" id="{CAA9F15D-DDC2-4493-9C0E-041005A4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534"/>
              <a:ext cx="565" cy="347"/>
            </a:xfrm>
            <a:custGeom>
              <a:avLst/>
              <a:gdLst>
                <a:gd name="T0" fmla="*/ 560 w 565"/>
                <a:gd name="T1" fmla="*/ 347 h 347"/>
                <a:gd name="T2" fmla="*/ 0 w 565"/>
                <a:gd name="T3" fmla="*/ 9 h 347"/>
                <a:gd name="T4" fmla="*/ 6 w 565"/>
                <a:gd name="T5" fmla="*/ 0 h 347"/>
                <a:gd name="T6" fmla="*/ 565 w 565"/>
                <a:gd name="T7" fmla="*/ 338 h 347"/>
                <a:gd name="T8" fmla="*/ 560 w 565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347">
                  <a:moveTo>
                    <a:pt x="560" y="347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565" y="338"/>
                  </a:lnTo>
                  <a:lnTo>
                    <a:pt x="560" y="3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xmlns="" id="{94C4AEE4-A5E9-4128-9F5D-B1ED7C20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540"/>
              <a:ext cx="516" cy="356"/>
            </a:xfrm>
            <a:custGeom>
              <a:avLst/>
              <a:gdLst>
                <a:gd name="T0" fmla="*/ 5 w 516"/>
                <a:gd name="T1" fmla="*/ 356 h 356"/>
                <a:gd name="T2" fmla="*/ 0 w 516"/>
                <a:gd name="T3" fmla="*/ 346 h 356"/>
                <a:gd name="T4" fmla="*/ 509 w 516"/>
                <a:gd name="T5" fmla="*/ 0 h 356"/>
                <a:gd name="T6" fmla="*/ 516 w 516"/>
                <a:gd name="T7" fmla="*/ 8 h 356"/>
                <a:gd name="T8" fmla="*/ 5 w 516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356">
                  <a:moveTo>
                    <a:pt x="5" y="356"/>
                  </a:moveTo>
                  <a:lnTo>
                    <a:pt x="0" y="346"/>
                  </a:lnTo>
                  <a:lnTo>
                    <a:pt x="509" y="0"/>
                  </a:lnTo>
                  <a:lnTo>
                    <a:pt x="516" y="8"/>
                  </a:lnTo>
                  <a:lnTo>
                    <a:pt x="5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xmlns="" id="{75554117-57CC-4777-A4D7-CABDD1110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" y="104"/>
              <a:ext cx="1542" cy="213"/>
            </a:xfrm>
            <a:custGeom>
              <a:avLst/>
              <a:gdLst>
                <a:gd name="T0" fmla="*/ 1541 w 1542"/>
                <a:gd name="T1" fmla="*/ 213 h 213"/>
                <a:gd name="T2" fmla="*/ 0 w 1542"/>
                <a:gd name="T3" fmla="*/ 10 h 213"/>
                <a:gd name="T4" fmla="*/ 1 w 1542"/>
                <a:gd name="T5" fmla="*/ 0 h 213"/>
                <a:gd name="T6" fmla="*/ 1542 w 1542"/>
                <a:gd name="T7" fmla="*/ 202 h 213"/>
                <a:gd name="T8" fmla="*/ 1541 w 1542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213">
                  <a:moveTo>
                    <a:pt x="1541" y="213"/>
                  </a:moveTo>
                  <a:lnTo>
                    <a:pt x="0" y="10"/>
                  </a:lnTo>
                  <a:lnTo>
                    <a:pt x="1" y="0"/>
                  </a:lnTo>
                  <a:lnTo>
                    <a:pt x="1542" y="202"/>
                  </a:lnTo>
                  <a:lnTo>
                    <a:pt x="1541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xmlns="" id="{4BDD912A-3234-42B3-BAB3-F5C656CB2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886"/>
              <a:ext cx="481" cy="79"/>
            </a:xfrm>
            <a:custGeom>
              <a:avLst/>
              <a:gdLst>
                <a:gd name="T0" fmla="*/ 479 w 481"/>
                <a:gd name="T1" fmla="*/ 79 h 79"/>
                <a:gd name="T2" fmla="*/ 0 w 481"/>
                <a:gd name="T3" fmla="*/ 11 h 79"/>
                <a:gd name="T4" fmla="*/ 2 w 481"/>
                <a:gd name="T5" fmla="*/ 0 h 79"/>
                <a:gd name="T6" fmla="*/ 481 w 481"/>
                <a:gd name="T7" fmla="*/ 69 h 79"/>
                <a:gd name="T8" fmla="*/ 479 w 481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79">
                  <a:moveTo>
                    <a:pt x="479" y="79"/>
                  </a:moveTo>
                  <a:lnTo>
                    <a:pt x="0" y="11"/>
                  </a:lnTo>
                  <a:lnTo>
                    <a:pt x="2" y="0"/>
                  </a:lnTo>
                  <a:lnTo>
                    <a:pt x="481" y="69"/>
                  </a:lnTo>
                  <a:lnTo>
                    <a:pt x="47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xmlns="" id="{FDDB79E4-805D-492D-970E-5A3D7787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888"/>
              <a:ext cx="244" cy="288"/>
            </a:xfrm>
            <a:custGeom>
              <a:avLst/>
              <a:gdLst>
                <a:gd name="T0" fmla="*/ 8 w 244"/>
                <a:gd name="T1" fmla="*/ 288 h 288"/>
                <a:gd name="T2" fmla="*/ 0 w 244"/>
                <a:gd name="T3" fmla="*/ 281 h 288"/>
                <a:gd name="T4" fmla="*/ 236 w 244"/>
                <a:gd name="T5" fmla="*/ 0 h 288"/>
                <a:gd name="T6" fmla="*/ 244 w 244"/>
                <a:gd name="T7" fmla="*/ 6 h 288"/>
                <a:gd name="T8" fmla="*/ 8 w 24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88">
                  <a:moveTo>
                    <a:pt x="8" y="288"/>
                  </a:moveTo>
                  <a:lnTo>
                    <a:pt x="0" y="281"/>
                  </a:lnTo>
                  <a:lnTo>
                    <a:pt x="236" y="0"/>
                  </a:lnTo>
                  <a:lnTo>
                    <a:pt x="244" y="6"/>
                  </a:lnTo>
                  <a:lnTo>
                    <a:pt x="8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xmlns="" id="{00A127EE-4175-49EF-A162-55D2BC70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72"/>
              <a:ext cx="883" cy="405"/>
            </a:xfrm>
            <a:custGeom>
              <a:avLst/>
              <a:gdLst>
                <a:gd name="T0" fmla="*/ 879 w 883"/>
                <a:gd name="T1" fmla="*/ 405 h 405"/>
                <a:gd name="T2" fmla="*/ 0 w 883"/>
                <a:gd name="T3" fmla="*/ 11 h 405"/>
                <a:gd name="T4" fmla="*/ 5 w 883"/>
                <a:gd name="T5" fmla="*/ 0 h 405"/>
                <a:gd name="T6" fmla="*/ 883 w 883"/>
                <a:gd name="T7" fmla="*/ 396 h 405"/>
                <a:gd name="T8" fmla="*/ 879 w 883"/>
                <a:gd name="T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405">
                  <a:moveTo>
                    <a:pt x="879" y="405"/>
                  </a:moveTo>
                  <a:lnTo>
                    <a:pt x="0" y="11"/>
                  </a:lnTo>
                  <a:lnTo>
                    <a:pt x="5" y="0"/>
                  </a:lnTo>
                  <a:lnTo>
                    <a:pt x="883" y="396"/>
                  </a:lnTo>
                  <a:lnTo>
                    <a:pt x="879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xmlns="" id="{01356CF0-023E-4BEB-9040-2010F6724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468"/>
              <a:ext cx="649" cy="72"/>
            </a:xfrm>
            <a:custGeom>
              <a:avLst/>
              <a:gdLst>
                <a:gd name="T0" fmla="*/ 1 w 649"/>
                <a:gd name="T1" fmla="*/ 72 h 72"/>
                <a:gd name="T2" fmla="*/ 0 w 649"/>
                <a:gd name="T3" fmla="*/ 62 h 72"/>
                <a:gd name="T4" fmla="*/ 647 w 649"/>
                <a:gd name="T5" fmla="*/ 0 h 72"/>
                <a:gd name="T6" fmla="*/ 649 w 649"/>
                <a:gd name="T7" fmla="*/ 11 h 72"/>
                <a:gd name="T8" fmla="*/ 1 w 64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72">
                  <a:moveTo>
                    <a:pt x="1" y="72"/>
                  </a:moveTo>
                  <a:lnTo>
                    <a:pt x="0" y="62"/>
                  </a:lnTo>
                  <a:lnTo>
                    <a:pt x="647" y="0"/>
                  </a:lnTo>
                  <a:lnTo>
                    <a:pt x="649" y="11"/>
                  </a:lnTo>
                  <a:lnTo>
                    <a:pt x="1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xmlns="" id="{156C3D10-9363-41FC-A17B-F6F8F7B75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568"/>
              <a:ext cx="68" cy="324"/>
            </a:xfrm>
            <a:custGeom>
              <a:avLst/>
              <a:gdLst>
                <a:gd name="T0" fmla="*/ 10 w 68"/>
                <a:gd name="T1" fmla="*/ 324 h 324"/>
                <a:gd name="T2" fmla="*/ 0 w 68"/>
                <a:gd name="T3" fmla="*/ 322 h 324"/>
                <a:gd name="T4" fmla="*/ 58 w 68"/>
                <a:gd name="T5" fmla="*/ 0 h 324"/>
                <a:gd name="T6" fmla="*/ 68 w 68"/>
                <a:gd name="T7" fmla="*/ 3 h 324"/>
                <a:gd name="T8" fmla="*/ 10 w 6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4">
                  <a:moveTo>
                    <a:pt x="10" y="324"/>
                  </a:moveTo>
                  <a:lnTo>
                    <a:pt x="0" y="322"/>
                  </a:lnTo>
                  <a:lnTo>
                    <a:pt x="58" y="0"/>
                  </a:lnTo>
                  <a:lnTo>
                    <a:pt x="68" y="3"/>
                  </a:lnTo>
                  <a:lnTo>
                    <a:pt x="10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xmlns="" id="{35FE0DE9-48A3-410A-BED9-8F9A86FC6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872"/>
              <a:ext cx="581" cy="109"/>
            </a:xfrm>
            <a:custGeom>
              <a:avLst/>
              <a:gdLst>
                <a:gd name="T0" fmla="*/ 1 w 581"/>
                <a:gd name="T1" fmla="*/ 109 h 109"/>
                <a:gd name="T2" fmla="*/ 0 w 581"/>
                <a:gd name="T3" fmla="*/ 98 h 109"/>
                <a:gd name="T4" fmla="*/ 579 w 581"/>
                <a:gd name="T5" fmla="*/ 0 h 109"/>
                <a:gd name="T6" fmla="*/ 581 w 581"/>
                <a:gd name="T7" fmla="*/ 9 h 109"/>
                <a:gd name="T8" fmla="*/ 1 w 58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109">
                  <a:moveTo>
                    <a:pt x="1" y="109"/>
                  </a:moveTo>
                  <a:lnTo>
                    <a:pt x="0" y="98"/>
                  </a:lnTo>
                  <a:lnTo>
                    <a:pt x="579" y="0"/>
                  </a:lnTo>
                  <a:lnTo>
                    <a:pt x="581" y="9"/>
                  </a:ln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3" name="Freeform 74">
              <a:extLst>
                <a:ext uri="{FF2B5EF4-FFF2-40B4-BE49-F238E27FC236}">
                  <a16:creationId xmlns:a16="http://schemas.microsoft.com/office/drawing/2014/main" xmlns="" id="{79C729D2-CCDE-4B07-A12D-0560B122D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970"/>
              <a:ext cx="805" cy="458"/>
            </a:xfrm>
            <a:custGeom>
              <a:avLst/>
              <a:gdLst>
                <a:gd name="T0" fmla="*/ 801 w 805"/>
                <a:gd name="T1" fmla="*/ 458 h 458"/>
                <a:gd name="T2" fmla="*/ 0 w 805"/>
                <a:gd name="T3" fmla="*/ 10 h 458"/>
                <a:gd name="T4" fmla="*/ 5 w 805"/>
                <a:gd name="T5" fmla="*/ 0 h 458"/>
                <a:gd name="T6" fmla="*/ 805 w 805"/>
                <a:gd name="T7" fmla="*/ 449 h 458"/>
                <a:gd name="T8" fmla="*/ 801 w 805"/>
                <a:gd name="T9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458">
                  <a:moveTo>
                    <a:pt x="801" y="458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805" y="449"/>
                  </a:lnTo>
                  <a:lnTo>
                    <a:pt x="801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xmlns="" id="{F8F0A54B-A737-407C-8924-E99DB3DCD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58"/>
              <a:ext cx="21" cy="636"/>
            </a:xfrm>
            <a:custGeom>
              <a:avLst/>
              <a:gdLst>
                <a:gd name="T0" fmla="*/ 11 w 21"/>
                <a:gd name="T1" fmla="*/ 636 h 636"/>
                <a:gd name="T2" fmla="*/ 0 w 21"/>
                <a:gd name="T3" fmla="*/ 0 h 636"/>
                <a:gd name="T4" fmla="*/ 11 w 21"/>
                <a:gd name="T5" fmla="*/ 0 h 636"/>
                <a:gd name="T6" fmla="*/ 21 w 21"/>
                <a:gd name="T7" fmla="*/ 636 h 636"/>
                <a:gd name="T8" fmla="*/ 11 w 21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36">
                  <a:moveTo>
                    <a:pt x="11" y="63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636"/>
                  </a:lnTo>
                  <a:lnTo>
                    <a:pt x="11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xmlns="" id="{87E46DBA-CAF7-4628-A77C-90857869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5"/>
              <a:ext cx="889" cy="615"/>
            </a:xfrm>
            <a:custGeom>
              <a:avLst/>
              <a:gdLst>
                <a:gd name="T0" fmla="*/ 7 w 889"/>
                <a:gd name="T1" fmla="*/ 615 h 615"/>
                <a:gd name="T2" fmla="*/ 0 w 889"/>
                <a:gd name="T3" fmla="*/ 605 h 615"/>
                <a:gd name="T4" fmla="*/ 882 w 889"/>
                <a:gd name="T5" fmla="*/ 0 h 615"/>
                <a:gd name="T6" fmla="*/ 889 w 889"/>
                <a:gd name="T7" fmla="*/ 10 h 615"/>
                <a:gd name="T8" fmla="*/ 7 w 889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615">
                  <a:moveTo>
                    <a:pt x="7" y="615"/>
                  </a:moveTo>
                  <a:lnTo>
                    <a:pt x="0" y="605"/>
                  </a:lnTo>
                  <a:lnTo>
                    <a:pt x="882" y="0"/>
                  </a:lnTo>
                  <a:lnTo>
                    <a:pt x="889" y="10"/>
                  </a:lnTo>
                  <a:lnTo>
                    <a:pt x="7" y="6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6" name="Freeform 77">
              <a:extLst>
                <a:ext uri="{FF2B5EF4-FFF2-40B4-BE49-F238E27FC236}">
                  <a16:creationId xmlns:a16="http://schemas.microsoft.com/office/drawing/2014/main" xmlns="" id="{770C1DD6-62E9-4290-A6F3-B4FD7CC0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7"/>
              <a:ext cx="424" cy="327"/>
            </a:xfrm>
            <a:custGeom>
              <a:avLst/>
              <a:gdLst>
                <a:gd name="T0" fmla="*/ 417 w 424"/>
                <a:gd name="T1" fmla="*/ 327 h 327"/>
                <a:gd name="T2" fmla="*/ 0 w 424"/>
                <a:gd name="T3" fmla="*/ 9 h 327"/>
                <a:gd name="T4" fmla="*/ 7 w 424"/>
                <a:gd name="T5" fmla="*/ 0 h 327"/>
                <a:gd name="T6" fmla="*/ 424 w 424"/>
                <a:gd name="T7" fmla="*/ 319 h 327"/>
                <a:gd name="T8" fmla="*/ 417 w 424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27">
                  <a:moveTo>
                    <a:pt x="417" y="32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424" y="319"/>
                  </a:lnTo>
                  <a:lnTo>
                    <a:pt x="417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xmlns="" id="{271291DB-3B9D-4234-8913-E66F2B02A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" y="91"/>
              <a:ext cx="76" cy="321"/>
            </a:xfrm>
            <a:custGeom>
              <a:avLst/>
              <a:gdLst>
                <a:gd name="T0" fmla="*/ 10 w 76"/>
                <a:gd name="T1" fmla="*/ 321 h 321"/>
                <a:gd name="T2" fmla="*/ 0 w 76"/>
                <a:gd name="T3" fmla="*/ 318 h 321"/>
                <a:gd name="T4" fmla="*/ 66 w 76"/>
                <a:gd name="T5" fmla="*/ 0 h 321"/>
                <a:gd name="T6" fmla="*/ 76 w 76"/>
                <a:gd name="T7" fmla="*/ 1 h 321"/>
                <a:gd name="T8" fmla="*/ 10 w 76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21">
                  <a:moveTo>
                    <a:pt x="10" y="321"/>
                  </a:moveTo>
                  <a:lnTo>
                    <a:pt x="0" y="318"/>
                  </a:lnTo>
                  <a:lnTo>
                    <a:pt x="66" y="0"/>
                  </a:lnTo>
                  <a:lnTo>
                    <a:pt x="76" y="1"/>
                  </a:lnTo>
                  <a:lnTo>
                    <a:pt x="10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xmlns="" id="{9ECD9B91-36EF-46FE-93F9-940A91C7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690"/>
              <a:ext cx="877" cy="546"/>
            </a:xfrm>
            <a:custGeom>
              <a:avLst/>
              <a:gdLst>
                <a:gd name="T0" fmla="*/ 872 w 877"/>
                <a:gd name="T1" fmla="*/ 546 h 546"/>
                <a:gd name="T2" fmla="*/ 0 w 877"/>
                <a:gd name="T3" fmla="*/ 10 h 546"/>
                <a:gd name="T4" fmla="*/ 7 w 877"/>
                <a:gd name="T5" fmla="*/ 0 h 546"/>
                <a:gd name="T6" fmla="*/ 877 w 877"/>
                <a:gd name="T7" fmla="*/ 537 h 546"/>
                <a:gd name="T8" fmla="*/ 872 w 877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546">
                  <a:moveTo>
                    <a:pt x="872" y="546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877" y="537"/>
                  </a:lnTo>
                  <a:lnTo>
                    <a:pt x="872" y="5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xmlns="" id="{7954EEAB-8ED5-4DCF-B31A-C576B895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" y="956"/>
              <a:ext cx="379" cy="1343"/>
            </a:xfrm>
            <a:custGeom>
              <a:avLst/>
              <a:gdLst>
                <a:gd name="T0" fmla="*/ 369 w 379"/>
                <a:gd name="T1" fmla="*/ 1343 h 1343"/>
                <a:gd name="T2" fmla="*/ 0 w 379"/>
                <a:gd name="T3" fmla="*/ 3 h 1343"/>
                <a:gd name="T4" fmla="*/ 10 w 379"/>
                <a:gd name="T5" fmla="*/ 0 h 1343"/>
                <a:gd name="T6" fmla="*/ 379 w 379"/>
                <a:gd name="T7" fmla="*/ 1340 h 1343"/>
                <a:gd name="T8" fmla="*/ 369 w 379"/>
                <a:gd name="T9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343">
                  <a:moveTo>
                    <a:pt x="369" y="1343"/>
                  </a:moveTo>
                  <a:lnTo>
                    <a:pt x="0" y="3"/>
                  </a:lnTo>
                  <a:lnTo>
                    <a:pt x="10" y="0"/>
                  </a:lnTo>
                  <a:lnTo>
                    <a:pt x="379" y="1340"/>
                  </a:lnTo>
                  <a:lnTo>
                    <a:pt x="369" y="1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xmlns="" id="{B87F14B5-A250-410A-9D23-836CDBD3F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" y="3499"/>
              <a:ext cx="404" cy="253"/>
            </a:xfrm>
            <a:custGeom>
              <a:avLst/>
              <a:gdLst>
                <a:gd name="T0" fmla="*/ 3 w 404"/>
                <a:gd name="T1" fmla="*/ 253 h 253"/>
                <a:gd name="T2" fmla="*/ 0 w 404"/>
                <a:gd name="T3" fmla="*/ 248 h 253"/>
                <a:gd name="T4" fmla="*/ 401 w 404"/>
                <a:gd name="T5" fmla="*/ 0 h 253"/>
                <a:gd name="T6" fmla="*/ 404 w 404"/>
                <a:gd name="T7" fmla="*/ 6 h 253"/>
                <a:gd name="T8" fmla="*/ 3 w 404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253">
                  <a:moveTo>
                    <a:pt x="3" y="253"/>
                  </a:moveTo>
                  <a:lnTo>
                    <a:pt x="0" y="248"/>
                  </a:lnTo>
                  <a:lnTo>
                    <a:pt x="401" y="0"/>
                  </a:lnTo>
                  <a:lnTo>
                    <a:pt x="404" y="6"/>
                  </a:lnTo>
                  <a:lnTo>
                    <a:pt x="3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xmlns="" id="{62109A3D-42A2-4BEF-829F-85EE9F617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88"/>
              <a:ext cx="378" cy="392"/>
            </a:xfrm>
            <a:custGeom>
              <a:avLst/>
              <a:gdLst>
                <a:gd name="T0" fmla="*/ 8 w 378"/>
                <a:gd name="T1" fmla="*/ 392 h 392"/>
                <a:gd name="T2" fmla="*/ 0 w 378"/>
                <a:gd name="T3" fmla="*/ 385 h 392"/>
                <a:gd name="T4" fmla="*/ 370 w 378"/>
                <a:gd name="T5" fmla="*/ 0 h 392"/>
                <a:gd name="T6" fmla="*/ 378 w 378"/>
                <a:gd name="T7" fmla="*/ 7 h 392"/>
                <a:gd name="T8" fmla="*/ 8 w 378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92">
                  <a:moveTo>
                    <a:pt x="8" y="392"/>
                  </a:moveTo>
                  <a:lnTo>
                    <a:pt x="0" y="385"/>
                  </a:lnTo>
                  <a:lnTo>
                    <a:pt x="370" y="0"/>
                  </a:lnTo>
                  <a:lnTo>
                    <a:pt x="378" y="7"/>
                  </a:lnTo>
                  <a:lnTo>
                    <a:pt x="8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xmlns="" id="{B8842354-4DB6-402E-A44B-EF1A31478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89"/>
              <a:ext cx="202" cy="390"/>
            </a:xfrm>
            <a:custGeom>
              <a:avLst/>
              <a:gdLst>
                <a:gd name="T0" fmla="*/ 192 w 202"/>
                <a:gd name="T1" fmla="*/ 390 h 390"/>
                <a:gd name="T2" fmla="*/ 0 w 202"/>
                <a:gd name="T3" fmla="*/ 4 h 390"/>
                <a:gd name="T4" fmla="*/ 9 w 202"/>
                <a:gd name="T5" fmla="*/ 0 h 390"/>
                <a:gd name="T6" fmla="*/ 202 w 202"/>
                <a:gd name="T7" fmla="*/ 386 h 390"/>
                <a:gd name="T8" fmla="*/ 192 w 202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390">
                  <a:moveTo>
                    <a:pt x="192" y="390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202" y="386"/>
                  </a:lnTo>
                  <a:lnTo>
                    <a:pt x="192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xmlns="" id="{D46C90FA-46BD-46CD-A963-16990246B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472"/>
              <a:ext cx="392" cy="228"/>
            </a:xfrm>
            <a:custGeom>
              <a:avLst/>
              <a:gdLst>
                <a:gd name="T0" fmla="*/ 388 w 392"/>
                <a:gd name="T1" fmla="*/ 228 h 228"/>
                <a:gd name="T2" fmla="*/ 0 w 392"/>
                <a:gd name="T3" fmla="*/ 9 h 228"/>
                <a:gd name="T4" fmla="*/ 5 w 392"/>
                <a:gd name="T5" fmla="*/ 0 h 228"/>
                <a:gd name="T6" fmla="*/ 392 w 392"/>
                <a:gd name="T7" fmla="*/ 218 h 228"/>
                <a:gd name="T8" fmla="*/ 388 w 392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28">
                  <a:moveTo>
                    <a:pt x="388" y="228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92" y="218"/>
                  </a:lnTo>
                  <a:lnTo>
                    <a:pt x="3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xmlns="" id="{5A853467-AD43-4354-B9F7-ACE91241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" y="59"/>
              <a:ext cx="503" cy="901"/>
            </a:xfrm>
            <a:custGeom>
              <a:avLst/>
              <a:gdLst>
                <a:gd name="T0" fmla="*/ 9 w 503"/>
                <a:gd name="T1" fmla="*/ 901 h 901"/>
                <a:gd name="T2" fmla="*/ 0 w 503"/>
                <a:gd name="T3" fmla="*/ 896 h 901"/>
                <a:gd name="T4" fmla="*/ 494 w 503"/>
                <a:gd name="T5" fmla="*/ 0 h 901"/>
                <a:gd name="T6" fmla="*/ 503 w 503"/>
                <a:gd name="T7" fmla="*/ 5 h 901"/>
                <a:gd name="T8" fmla="*/ 9 w 503"/>
                <a:gd name="T9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901">
                  <a:moveTo>
                    <a:pt x="9" y="901"/>
                  </a:moveTo>
                  <a:lnTo>
                    <a:pt x="0" y="896"/>
                  </a:lnTo>
                  <a:lnTo>
                    <a:pt x="494" y="0"/>
                  </a:lnTo>
                  <a:lnTo>
                    <a:pt x="503" y="5"/>
                  </a:lnTo>
                  <a:lnTo>
                    <a:pt x="9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5" name="Freeform 86">
              <a:extLst>
                <a:ext uri="{FF2B5EF4-FFF2-40B4-BE49-F238E27FC236}">
                  <a16:creationId xmlns:a16="http://schemas.microsoft.com/office/drawing/2014/main" xmlns="" id="{045CF640-5794-4AF9-B6D2-744A6F90A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" y="410"/>
              <a:ext cx="18" cy="547"/>
            </a:xfrm>
            <a:custGeom>
              <a:avLst/>
              <a:gdLst>
                <a:gd name="T0" fmla="*/ 10 w 18"/>
                <a:gd name="T1" fmla="*/ 547 h 547"/>
                <a:gd name="T2" fmla="*/ 0 w 18"/>
                <a:gd name="T3" fmla="*/ 547 h 547"/>
                <a:gd name="T4" fmla="*/ 8 w 18"/>
                <a:gd name="T5" fmla="*/ 0 h 547"/>
                <a:gd name="T6" fmla="*/ 18 w 18"/>
                <a:gd name="T7" fmla="*/ 0 h 547"/>
                <a:gd name="T8" fmla="*/ 10 w 18"/>
                <a:gd name="T9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7">
                  <a:moveTo>
                    <a:pt x="10" y="547"/>
                  </a:moveTo>
                  <a:lnTo>
                    <a:pt x="0" y="547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0" y="5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xmlns="" id="{40220A3D-DFDF-4A23-9D33-878EC7AC1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" y="953"/>
              <a:ext cx="341" cy="192"/>
            </a:xfrm>
            <a:custGeom>
              <a:avLst/>
              <a:gdLst>
                <a:gd name="T0" fmla="*/ 5 w 341"/>
                <a:gd name="T1" fmla="*/ 192 h 192"/>
                <a:gd name="T2" fmla="*/ 0 w 341"/>
                <a:gd name="T3" fmla="*/ 182 h 192"/>
                <a:gd name="T4" fmla="*/ 335 w 341"/>
                <a:gd name="T5" fmla="*/ 0 h 192"/>
                <a:gd name="T6" fmla="*/ 341 w 341"/>
                <a:gd name="T7" fmla="*/ 10 h 192"/>
                <a:gd name="T8" fmla="*/ 5 w 34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92">
                  <a:moveTo>
                    <a:pt x="5" y="192"/>
                  </a:moveTo>
                  <a:lnTo>
                    <a:pt x="0" y="182"/>
                  </a:lnTo>
                  <a:lnTo>
                    <a:pt x="335" y="0"/>
                  </a:lnTo>
                  <a:lnTo>
                    <a:pt x="341" y="10"/>
                  </a:lnTo>
                  <a:lnTo>
                    <a:pt x="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xmlns="" id="{F7EB995F-3B38-4FF8-B28E-9D412DFBC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" y="692"/>
              <a:ext cx="544" cy="698"/>
            </a:xfrm>
            <a:custGeom>
              <a:avLst/>
              <a:gdLst>
                <a:gd name="T0" fmla="*/ 536 w 544"/>
                <a:gd name="T1" fmla="*/ 698 h 698"/>
                <a:gd name="T2" fmla="*/ 0 w 544"/>
                <a:gd name="T3" fmla="*/ 6 h 698"/>
                <a:gd name="T4" fmla="*/ 9 w 544"/>
                <a:gd name="T5" fmla="*/ 0 h 698"/>
                <a:gd name="T6" fmla="*/ 544 w 544"/>
                <a:gd name="T7" fmla="*/ 691 h 698"/>
                <a:gd name="T8" fmla="*/ 536 w 544"/>
                <a:gd name="T9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698">
                  <a:moveTo>
                    <a:pt x="536" y="698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544" y="691"/>
                  </a:lnTo>
                  <a:lnTo>
                    <a:pt x="536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8" name="Freeform 89">
              <a:extLst>
                <a:ext uri="{FF2B5EF4-FFF2-40B4-BE49-F238E27FC236}">
                  <a16:creationId xmlns:a16="http://schemas.microsoft.com/office/drawing/2014/main" xmlns="" id="{79031BB1-6073-4EB1-9DD6-786A76A3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231"/>
              <a:ext cx="105" cy="1072"/>
            </a:xfrm>
            <a:custGeom>
              <a:avLst/>
              <a:gdLst>
                <a:gd name="T0" fmla="*/ 10 w 105"/>
                <a:gd name="T1" fmla="*/ 1072 h 1072"/>
                <a:gd name="T2" fmla="*/ 0 w 105"/>
                <a:gd name="T3" fmla="*/ 1072 h 1072"/>
                <a:gd name="T4" fmla="*/ 94 w 105"/>
                <a:gd name="T5" fmla="*/ 0 h 1072"/>
                <a:gd name="T6" fmla="*/ 105 w 105"/>
                <a:gd name="T7" fmla="*/ 1 h 1072"/>
                <a:gd name="T8" fmla="*/ 10 w 105"/>
                <a:gd name="T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72">
                  <a:moveTo>
                    <a:pt x="10" y="1072"/>
                  </a:moveTo>
                  <a:lnTo>
                    <a:pt x="0" y="1072"/>
                  </a:lnTo>
                  <a:lnTo>
                    <a:pt x="94" y="0"/>
                  </a:lnTo>
                  <a:lnTo>
                    <a:pt x="105" y="1"/>
                  </a:lnTo>
                  <a:lnTo>
                    <a:pt x="10" y="10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xmlns="" id="{15D0DA64-450F-425F-83B8-4185E0EE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1227"/>
              <a:ext cx="340" cy="166"/>
            </a:xfrm>
            <a:custGeom>
              <a:avLst/>
              <a:gdLst>
                <a:gd name="T0" fmla="*/ 5 w 340"/>
                <a:gd name="T1" fmla="*/ 166 h 166"/>
                <a:gd name="T2" fmla="*/ 0 w 340"/>
                <a:gd name="T3" fmla="*/ 155 h 166"/>
                <a:gd name="T4" fmla="*/ 336 w 340"/>
                <a:gd name="T5" fmla="*/ 0 h 166"/>
                <a:gd name="T6" fmla="*/ 340 w 340"/>
                <a:gd name="T7" fmla="*/ 9 h 166"/>
                <a:gd name="T8" fmla="*/ 5 w 34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66">
                  <a:moveTo>
                    <a:pt x="5" y="166"/>
                  </a:moveTo>
                  <a:lnTo>
                    <a:pt x="0" y="155"/>
                  </a:lnTo>
                  <a:lnTo>
                    <a:pt x="336" y="0"/>
                  </a:lnTo>
                  <a:lnTo>
                    <a:pt x="340" y="9"/>
                  </a:lnTo>
                  <a:lnTo>
                    <a:pt x="5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xmlns="" id="{2B8D164F-C91A-4B26-B8AC-665C123E7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621"/>
              <a:ext cx="467" cy="342"/>
            </a:xfrm>
            <a:custGeom>
              <a:avLst/>
              <a:gdLst>
                <a:gd name="T0" fmla="*/ 6 w 467"/>
                <a:gd name="T1" fmla="*/ 342 h 342"/>
                <a:gd name="T2" fmla="*/ 0 w 467"/>
                <a:gd name="T3" fmla="*/ 332 h 342"/>
                <a:gd name="T4" fmla="*/ 460 w 467"/>
                <a:gd name="T5" fmla="*/ 0 h 342"/>
                <a:gd name="T6" fmla="*/ 467 w 467"/>
                <a:gd name="T7" fmla="*/ 8 h 342"/>
                <a:gd name="T8" fmla="*/ 6 w 46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342">
                  <a:moveTo>
                    <a:pt x="6" y="342"/>
                  </a:moveTo>
                  <a:lnTo>
                    <a:pt x="0" y="332"/>
                  </a:lnTo>
                  <a:lnTo>
                    <a:pt x="460" y="0"/>
                  </a:lnTo>
                  <a:lnTo>
                    <a:pt x="467" y="8"/>
                  </a:lnTo>
                  <a:lnTo>
                    <a:pt x="6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1" name="Freeform 92">
              <a:extLst>
                <a:ext uri="{FF2B5EF4-FFF2-40B4-BE49-F238E27FC236}">
                  <a16:creationId xmlns:a16="http://schemas.microsoft.com/office/drawing/2014/main" xmlns="" id="{DFB118E8-CF3B-47FA-BFD8-65690303E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" y="623"/>
              <a:ext cx="196" cy="490"/>
            </a:xfrm>
            <a:custGeom>
              <a:avLst/>
              <a:gdLst>
                <a:gd name="T0" fmla="*/ 9 w 196"/>
                <a:gd name="T1" fmla="*/ 490 h 490"/>
                <a:gd name="T2" fmla="*/ 0 w 196"/>
                <a:gd name="T3" fmla="*/ 487 h 490"/>
                <a:gd name="T4" fmla="*/ 185 w 196"/>
                <a:gd name="T5" fmla="*/ 0 h 490"/>
                <a:gd name="T6" fmla="*/ 196 w 196"/>
                <a:gd name="T7" fmla="*/ 3 h 490"/>
                <a:gd name="T8" fmla="*/ 9 w 196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490">
                  <a:moveTo>
                    <a:pt x="9" y="490"/>
                  </a:moveTo>
                  <a:lnTo>
                    <a:pt x="0" y="487"/>
                  </a:lnTo>
                  <a:lnTo>
                    <a:pt x="185" y="0"/>
                  </a:lnTo>
                  <a:lnTo>
                    <a:pt x="196" y="3"/>
                  </a:lnTo>
                  <a:lnTo>
                    <a:pt x="9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xmlns="" id="{0BD8B5C3-BA44-49DA-B625-51CAC04AA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472"/>
              <a:ext cx="449" cy="408"/>
            </a:xfrm>
            <a:custGeom>
              <a:avLst/>
              <a:gdLst>
                <a:gd name="T0" fmla="*/ 6 w 449"/>
                <a:gd name="T1" fmla="*/ 408 h 408"/>
                <a:gd name="T2" fmla="*/ 0 w 449"/>
                <a:gd name="T3" fmla="*/ 400 h 408"/>
                <a:gd name="T4" fmla="*/ 441 w 449"/>
                <a:gd name="T5" fmla="*/ 0 h 408"/>
                <a:gd name="T6" fmla="*/ 449 w 449"/>
                <a:gd name="T7" fmla="*/ 8 h 408"/>
                <a:gd name="T8" fmla="*/ 6 w 449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08">
                  <a:moveTo>
                    <a:pt x="6" y="408"/>
                  </a:moveTo>
                  <a:lnTo>
                    <a:pt x="0" y="400"/>
                  </a:lnTo>
                  <a:lnTo>
                    <a:pt x="441" y="0"/>
                  </a:lnTo>
                  <a:lnTo>
                    <a:pt x="449" y="8"/>
                  </a:lnTo>
                  <a:lnTo>
                    <a:pt x="6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xmlns="" id="{7C672DA5-2B8D-482E-9772-F52C62CE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20"/>
              <a:ext cx="598" cy="161"/>
            </a:xfrm>
            <a:custGeom>
              <a:avLst/>
              <a:gdLst>
                <a:gd name="T0" fmla="*/ 595 w 598"/>
                <a:gd name="T1" fmla="*/ 161 h 161"/>
                <a:gd name="T2" fmla="*/ 0 w 598"/>
                <a:gd name="T3" fmla="*/ 10 h 161"/>
                <a:gd name="T4" fmla="*/ 3 w 598"/>
                <a:gd name="T5" fmla="*/ 0 h 161"/>
                <a:gd name="T6" fmla="*/ 598 w 598"/>
                <a:gd name="T7" fmla="*/ 152 h 161"/>
                <a:gd name="T8" fmla="*/ 595 w 598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61">
                  <a:moveTo>
                    <a:pt x="595" y="161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598" y="152"/>
                  </a:lnTo>
                  <a:lnTo>
                    <a:pt x="595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" name="Freeform 95">
              <a:extLst>
                <a:ext uri="{FF2B5EF4-FFF2-40B4-BE49-F238E27FC236}">
                  <a16:creationId xmlns:a16="http://schemas.microsoft.com/office/drawing/2014/main" xmlns="" id="{2572175A-0159-47C2-8188-30EB55477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00"/>
              <a:ext cx="490" cy="217"/>
            </a:xfrm>
            <a:custGeom>
              <a:avLst/>
              <a:gdLst>
                <a:gd name="T0" fmla="*/ 486 w 490"/>
                <a:gd name="T1" fmla="*/ 217 h 217"/>
                <a:gd name="T2" fmla="*/ 0 w 490"/>
                <a:gd name="T3" fmla="*/ 10 h 217"/>
                <a:gd name="T4" fmla="*/ 4 w 490"/>
                <a:gd name="T5" fmla="*/ 0 h 217"/>
                <a:gd name="T6" fmla="*/ 490 w 490"/>
                <a:gd name="T7" fmla="*/ 208 h 217"/>
                <a:gd name="T8" fmla="*/ 486 w 49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17">
                  <a:moveTo>
                    <a:pt x="486" y="21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490" y="208"/>
                  </a:lnTo>
                  <a:lnTo>
                    <a:pt x="48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xmlns="" id="{67802B9B-A56D-4B87-8657-50815764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05"/>
              <a:ext cx="1086" cy="180"/>
            </a:xfrm>
            <a:custGeom>
              <a:avLst/>
              <a:gdLst>
                <a:gd name="T0" fmla="*/ 2 w 1086"/>
                <a:gd name="T1" fmla="*/ 180 h 180"/>
                <a:gd name="T2" fmla="*/ 0 w 1086"/>
                <a:gd name="T3" fmla="*/ 170 h 180"/>
                <a:gd name="T4" fmla="*/ 1085 w 1086"/>
                <a:gd name="T5" fmla="*/ 0 h 180"/>
                <a:gd name="T6" fmla="*/ 1086 w 1086"/>
                <a:gd name="T7" fmla="*/ 9 h 180"/>
                <a:gd name="T8" fmla="*/ 2 w 1086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180">
                  <a:moveTo>
                    <a:pt x="2" y="180"/>
                  </a:moveTo>
                  <a:lnTo>
                    <a:pt x="0" y="170"/>
                  </a:lnTo>
                  <a:lnTo>
                    <a:pt x="1085" y="0"/>
                  </a:lnTo>
                  <a:lnTo>
                    <a:pt x="1086" y="9"/>
                  </a:lnTo>
                  <a:lnTo>
                    <a:pt x="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xmlns="" id="{54CC115C-6CC0-4761-8444-E7E01366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84"/>
              <a:ext cx="237" cy="288"/>
            </a:xfrm>
            <a:custGeom>
              <a:avLst/>
              <a:gdLst>
                <a:gd name="T0" fmla="*/ 8 w 237"/>
                <a:gd name="T1" fmla="*/ 288 h 288"/>
                <a:gd name="T2" fmla="*/ 0 w 237"/>
                <a:gd name="T3" fmla="*/ 281 h 288"/>
                <a:gd name="T4" fmla="*/ 228 w 237"/>
                <a:gd name="T5" fmla="*/ 0 h 288"/>
                <a:gd name="T6" fmla="*/ 237 w 237"/>
                <a:gd name="T7" fmla="*/ 7 h 288"/>
                <a:gd name="T8" fmla="*/ 8 w 237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88">
                  <a:moveTo>
                    <a:pt x="8" y="288"/>
                  </a:moveTo>
                  <a:lnTo>
                    <a:pt x="0" y="281"/>
                  </a:lnTo>
                  <a:lnTo>
                    <a:pt x="228" y="0"/>
                  </a:lnTo>
                  <a:lnTo>
                    <a:pt x="237" y="7"/>
                  </a:lnTo>
                  <a:lnTo>
                    <a:pt x="8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" name="Freeform 98">
              <a:extLst>
                <a:ext uri="{FF2B5EF4-FFF2-40B4-BE49-F238E27FC236}">
                  <a16:creationId xmlns:a16="http://schemas.microsoft.com/office/drawing/2014/main" xmlns="" id="{5EE5A028-8CB1-4A8C-895F-C1D7BF36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" y="89"/>
              <a:ext cx="82" cy="223"/>
            </a:xfrm>
            <a:custGeom>
              <a:avLst/>
              <a:gdLst>
                <a:gd name="T0" fmla="*/ 10 w 82"/>
                <a:gd name="T1" fmla="*/ 223 h 223"/>
                <a:gd name="T2" fmla="*/ 0 w 82"/>
                <a:gd name="T3" fmla="*/ 219 h 223"/>
                <a:gd name="T4" fmla="*/ 71 w 82"/>
                <a:gd name="T5" fmla="*/ 0 h 223"/>
                <a:gd name="T6" fmla="*/ 82 w 82"/>
                <a:gd name="T7" fmla="*/ 4 h 223"/>
                <a:gd name="T8" fmla="*/ 10 w 82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3">
                  <a:moveTo>
                    <a:pt x="10" y="223"/>
                  </a:moveTo>
                  <a:lnTo>
                    <a:pt x="0" y="219"/>
                  </a:lnTo>
                  <a:lnTo>
                    <a:pt x="71" y="0"/>
                  </a:lnTo>
                  <a:lnTo>
                    <a:pt x="82" y="4"/>
                  </a:lnTo>
                  <a:lnTo>
                    <a:pt x="10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xmlns="" id="{CE137B43-15A8-4C53-B5F0-25D2BCE4C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544"/>
              <a:ext cx="72" cy="829"/>
            </a:xfrm>
            <a:custGeom>
              <a:avLst/>
              <a:gdLst>
                <a:gd name="T0" fmla="*/ 11 w 72"/>
                <a:gd name="T1" fmla="*/ 829 h 829"/>
                <a:gd name="T2" fmla="*/ 0 w 72"/>
                <a:gd name="T3" fmla="*/ 828 h 829"/>
                <a:gd name="T4" fmla="*/ 62 w 72"/>
                <a:gd name="T5" fmla="*/ 0 h 829"/>
                <a:gd name="T6" fmla="*/ 72 w 72"/>
                <a:gd name="T7" fmla="*/ 0 h 829"/>
                <a:gd name="T8" fmla="*/ 11 w 72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9">
                  <a:moveTo>
                    <a:pt x="11" y="829"/>
                  </a:moveTo>
                  <a:lnTo>
                    <a:pt x="0" y="828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11" y="8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xmlns="" id="{7FBA0BE2-004C-405C-8DBB-51B40777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" y="2367"/>
              <a:ext cx="933" cy="343"/>
            </a:xfrm>
            <a:custGeom>
              <a:avLst/>
              <a:gdLst>
                <a:gd name="T0" fmla="*/ 3 w 933"/>
                <a:gd name="T1" fmla="*/ 343 h 343"/>
                <a:gd name="T2" fmla="*/ 0 w 933"/>
                <a:gd name="T3" fmla="*/ 333 h 343"/>
                <a:gd name="T4" fmla="*/ 929 w 933"/>
                <a:gd name="T5" fmla="*/ 0 h 343"/>
                <a:gd name="T6" fmla="*/ 933 w 933"/>
                <a:gd name="T7" fmla="*/ 9 h 343"/>
                <a:gd name="T8" fmla="*/ 3 w 933"/>
                <a:gd name="T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43">
                  <a:moveTo>
                    <a:pt x="3" y="343"/>
                  </a:moveTo>
                  <a:lnTo>
                    <a:pt x="0" y="333"/>
                  </a:lnTo>
                  <a:lnTo>
                    <a:pt x="929" y="0"/>
                  </a:lnTo>
                  <a:lnTo>
                    <a:pt x="933" y="9"/>
                  </a:lnTo>
                  <a:lnTo>
                    <a:pt x="3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xmlns="" id="{875DBA76-A216-426B-81A5-5BB426ABE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2688"/>
              <a:ext cx="432" cy="1063"/>
            </a:xfrm>
            <a:custGeom>
              <a:avLst/>
              <a:gdLst>
                <a:gd name="T0" fmla="*/ 9 w 432"/>
                <a:gd name="T1" fmla="*/ 1063 h 1063"/>
                <a:gd name="T2" fmla="*/ 0 w 432"/>
                <a:gd name="T3" fmla="*/ 1059 h 1063"/>
                <a:gd name="T4" fmla="*/ 423 w 432"/>
                <a:gd name="T5" fmla="*/ 0 h 1063"/>
                <a:gd name="T6" fmla="*/ 432 w 432"/>
                <a:gd name="T7" fmla="*/ 4 h 1063"/>
                <a:gd name="T8" fmla="*/ 9 w 432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063">
                  <a:moveTo>
                    <a:pt x="9" y="1063"/>
                  </a:moveTo>
                  <a:lnTo>
                    <a:pt x="0" y="1059"/>
                  </a:lnTo>
                  <a:lnTo>
                    <a:pt x="423" y="0"/>
                  </a:lnTo>
                  <a:lnTo>
                    <a:pt x="432" y="4"/>
                  </a:lnTo>
                  <a:lnTo>
                    <a:pt x="9" y="10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" name="Freeform 102">
              <a:extLst>
                <a:ext uri="{FF2B5EF4-FFF2-40B4-BE49-F238E27FC236}">
                  <a16:creationId xmlns:a16="http://schemas.microsoft.com/office/drawing/2014/main" xmlns="" id="{76B5E531-E9E0-4BF3-BC26-07A68A96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3744"/>
              <a:ext cx="474" cy="121"/>
            </a:xfrm>
            <a:custGeom>
              <a:avLst/>
              <a:gdLst>
                <a:gd name="T0" fmla="*/ 2 w 474"/>
                <a:gd name="T1" fmla="*/ 121 h 121"/>
                <a:gd name="T2" fmla="*/ 0 w 474"/>
                <a:gd name="T3" fmla="*/ 110 h 121"/>
                <a:gd name="T4" fmla="*/ 471 w 474"/>
                <a:gd name="T5" fmla="*/ 0 h 121"/>
                <a:gd name="T6" fmla="*/ 474 w 474"/>
                <a:gd name="T7" fmla="*/ 10 h 121"/>
                <a:gd name="T8" fmla="*/ 2 w 474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21">
                  <a:moveTo>
                    <a:pt x="2" y="121"/>
                  </a:moveTo>
                  <a:lnTo>
                    <a:pt x="0" y="110"/>
                  </a:lnTo>
                  <a:lnTo>
                    <a:pt x="471" y="0"/>
                  </a:lnTo>
                  <a:lnTo>
                    <a:pt x="474" y="10"/>
                  </a:lnTo>
                  <a:lnTo>
                    <a:pt x="2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xmlns="" id="{C9807BEF-77FF-47DF-9F2E-EB62C896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874"/>
              <a:ext cx="231" cy="553"/>
            </a:xfrm>
            <a:custGeom>
              <a:avLst/>
              <a:gdLst>
                <a:gd name="T0" fmla="*/ 222 w 231"/>
                <a:gd name="T1" fmla="*/ 553 h 553"/>
                <a:gd name="T2" fmla="*/ 0 w 231"/>
                <a:gd name="T3" fmla="*/ 4 h 553"/>
                <a:gd name="T4" fmla="*/ 10 w 231"/>
                <a:gd name="T5" fmla="*/ 0 h 553"/>
                <a:gd name="T6" fmla="*/ 231 w 231"/>
                <a:gd name="T7" fmla="*/ 549 h 553"/>
                <a:gd name="T8" fmla="*/ 222 w 231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553">
                  <a:moveTo>
                    <a:pt x="222" y="553"/>
                  </a:moveTo>
                  <a:lnTo>
                    <a:pt x="0" y="4"/>
                  </a:lnTo>
                  <a:lnTo>
                    <a:pt x="10" y="0"/>
                  </a:lnTo>
                  <a:lnTo>
                    <a:pt x="231" y="549"/>
                  </a:lnTo>
                  <a:lnTo>
                    <a:pt x="222" y="5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xmlns="" id="{7CB4CD49-032B-4CEA-9C5C-D7D197741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690"/>
              <a:ext cx="497" cy="324"/>
            </a:xfrm>
            <a:custGeom>
              <a:avLst/>
              <a:gdLst>
                <a:gd name="T0" fmla="*/ 5 w 497"/>
                <a:gd name="T1" fmla="*/ 324 h 324"/>
                <a:gd name="T2" fmla="*/ 0 w 497"/>
                <a:gd name="T3" fmla="*/ 315 h 324"/>
                <a:gd name="T4" fmla="*/ 490 w 497"/>
                <a:gd name="T5" fmla="*/ 0 h 324"/>
                <a:gd name="T6" fmla="*/ 497 w 497"/>
                <a:gd name="T7" fmla="*/ 10 h 324"/>
                <a:gd name="T8" fmla="*/ 5 w 497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324">
                  <a:moveTo>
                    <a:pt x="5" y="324"/>
                  </a:moveTo>
                  <a:lnTo>
                    <a:pt x="0" y="315"/>
                  </a:lnTo>
                  <a:lnTo>
                    <a:pt x="490" y="0"/>
                  </a:lnTo>
                  <a:lnTo>
                    <a:pt x="497" y="10"/>
                  </a:lnTo>
                  <a:lnTo>
                    <a:pt x="5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" name="Freeform 105">
              <a:extLst>
                <a:ext uri="{FF2B5EF4-FFF2-40B4-BE49-F238E27FC236}">
                  <a16:creationId xmlns:a16="http://schemas.microsoft.com/office/drawing/2014/main" xmlns="" id="{3F814BB8-F855-4E1B-A933-567420FF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1131"/>
              <a:ext cx="470" cy="260"/>
            </a:xfrm>
            <a:custGeom>
              <a:avLst/>
              <a:gdLst>
                <a:gd name="T0" fmla="*/ 465 w 470"/>
                <a:gd name="T1" fmla="*/ 260 h 260"/>
                <a:gd name="T2" fmla="*/ 0 w 470"/>
                <a:gd name="T3" fmla="*/ 9 h 260"/>
                <a:gd name="T4" fmla="*/ 5 w 470"/>
                <a:gd name="T5" fmla="*/ 0 h 260"/>
                <a:gd name="T6" fmla="*/ 470 w 470"/>
                <a:gd name="T7" fmla="*/ 251 h 260"/>
                <a:gd name="T8" fmla="*/ 465 w 470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60">
                  <a:moveTo>
                    <a:pt x="465" y="2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470" y="251"/>
                  </a:lnTo>
                  <a:lnTo>
                    <a:pt x="465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5" name="Freeform 106">
              <a:extLst>
                <a:ext uri="{FF2B5EF4-FFF2-40B4-BE49-F238E27FC236}">
                  <a16:creationId xmlns:a16="http://schemas.microsoft.com/office/drawing/2014/main" xmlns="" id="{CE1DC7CD-3727-4B83-BDDB-D82659A3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134"/>
              <a:ext cx="151" cy="455"/>
            </a:xfrm>
            <a:custGeom>
              <a:avLst/>
              <a:gdLst>
                <a:gd name="T0" fmla="*/ 141 w 151"/>
                <a:gd name="T1" fmla="*/ 455 h 455"/>
                <a:gd name="T2" fmla="*/ 0 w 151"/>
                <a:gd name="T3" fmla="*/ 3 h 455"/>
                <a:gd name="T4" fmla="*/ 11 w 151"/>
                <a:gd name="T5" fmla="*/ 0 h 455"/>
                <a:gd name="T6" fmla="*/ 151 w 151"/>
                <a:gd name="T7" fmla="*/ 452 h 455"/>
                <a:gd name="T8" fmla="*/ 141 w 151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55">
                  <a:moveTo>
                    <a:pt x="141" y="45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51" y="452"/>
                  </a:lnTo>
                  <a:lnTo>
                    <a:pt x="141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6" name="Freeform 107">
              <a:extLst>
                <a:ext uri="{FF2B5EF4-FFF2-40B4-BE49-F238E27FC236}">
                  <a16:creationId xmlns:a16="http://schemas.microsoft.com/office/drawing/2014/main" xmlns="" id="{53AE3C6C-C18F-4C2B-A170-BD8C92E64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308"/>
              <a:ext cx="503" cy="265"/>
            </a:xfrm>
            <a:custGeom>
              <a:avLst/>
              <a:gdLst>
                <a:gd name="T0" fmla="*/ 5 w 503"/>
                <a:gd name="T1" fmla="*/ 265 h 265"/>
                <a:gd name="T2" fmla="*/ 0 w 503"/>
                <a:gd name="T3" fmla="*/ 256 h 265"/>
                <a:gd name="T4" fmla="*/ 499 w 503"/>
                <a:gd name="T5" fmla="*/ 0 h 265"/>
                <a:gd name="T6" fmla="*/ 503 w 503"/>
                <a:gd name="T7" fmla="*/ 9 h 265"/>
                <a:gd name="T8" fmla="*/ 5 w 503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65">
                  <a:moveTo>
                    <a:pt x="5" y="265"/>
                  </a:moveTo>
                  <a:lnTo>
                    <a:pt x="0" y="256"/>
                  </a:lnTo>
                  <a:lnTo>
                    <a:pt x="499" y="0"/>
                  </a:lnTo>
                  <a:lnTo>
                    <a:pt x="503" y="9"/>
                  </a:lnTo>
                  <a:lnTo>
                    <a:pt x="5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xmlns="" id="{562F3F43-E0B5-4C14-9EE4-2491D6E9D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" y="1896"/>
              <a:ext cx="332" cy="468"/>
            </a:xfrm>
            <a:custGeom>
              <a:avLst/>
              <a:gdLst>
                <a:gd name="T0" fmla="*/ 8 w 332"/>
                <a:gd name="T1" fmla="*/ 468 h 468"/>
                <a:gd name="T2" fmla="*/ 0 w 332"/>
                <a:gd name="T3" fmla="*/ 462 h 468"/>
                <a:gd name="T4" fmla="*/ 324 w 332"/>
                <a:gd name="T5" fmla="*/ 0 h 468"/>
                <a:gd name="T6" fmla="*/ 332 w 332"/>
                <a:gd name="T7" fmla="*/ 7 h 468"/>
                <a:gd name="T8" fmla="*/ 8 w 332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468">
                  <a:moveTo>
                    <a:pt x="8" y="468"/>
                  </a:moveTo>
                  <a:lnTo>
                    <a:pt x="0" y="462"/>
                  </a:lnTo>
                  <a:lnTo>
                    <a:pt x="324" y="0"/>
                  </a:lnTo>
                  <a:lnTo>
                    <a:pt x="332" y="7"/>
                  </a:lnTo>
                  <a:lnTo>
                    <a:pt x="8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8" name="Freeform 109">
              <a:extLst>
                <a:ext uri="{FF2B5EF4-FFF2-40B4-BE49-F238E27FC236}">
                  <a16:creationId xmlns:a16="http://schemas.microsoft.com/office/drawing/2014/main" xmlns="" id="{125992A7-D1D9-4748-AF87-8A701AD44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1230"/>
              <a:ext cx="225" cy="672"/>
            </a:xfrm>
            <a:custGeom>
              <a:avLst/>
              <a:gdLst>
                <a:gd name="T0" fmla="*/ 11 w 225"/>
                <a:gd name="T1" fmla="*/ 672 h 672"/>
                <a:gd name="T2" fmla="*/ 0 w 225"/>
                <a:gd name="T3" fmla="*/ 668 h 672"/>
                <a:gd name="T4" fmla="*/ 214 w 225"/>
                <a:gd name="T5" fmla="*/ 0 h 672"/>
                <a:gd name="T6" fmla="*/ 225 w 225"/>
                <a:gd name="T7" fmla="*/ 3 h 672"/>
                <a:gd name="T8" fmla="*/ 11 w 225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72">
                  <a:moveTo>
                    <a:pt x="11" y="672"/>
                  </a:moveTo>
                  <a:lnTo>
                    <a:pt x="0" y="668"/>
                  </a:lnTo>
                  <a:lnTo>
                    <a:pt x="214" y="0"/>
                  </a:lnTo>
                  <a:lnTo>
                    <a:pt x="225" y="3"/>
                  </a:lnTo>
                  <a:lnTo>
                    <a:pt x="11" y="6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9" name="Freeform 110">
              <a:extLst>
                <a:ext uri="{FF2B5EF4-FFF2-40B4-BE49-F238E27FC236}">
                  <a16:creationId xmlns:a16="http://schemas.microsoft.com/office/drawing/2014/main" xmlns="" id="{18648B88-A8CF-4414-A583-DA47C6537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3280"/>
              <a:ext cx="99" cy="460"/>
            </a:xfrm>
            <a:custGeom>
              <a:avLst/>
              <a:gdLst>
                <a:gd name="T0" fmla="*/ 89 w 99"/>
                <a:gd name="T1" fmla="*/ 460 h 460"/>
                <a:gd name="T2" fmla="*/ 0 w 99"/>
                <a:gd name="T3" fmla="*/ 1 h 460"/>
                <a:gd name="T4" fmla="*/ 10 w 99"/>
                <a:gd name="T5" fmla="*/ 0 h 460"/>
                <a:gd name="T6" fmla="*/ 99 w 99"/>
                <a:gd name="T7" fmla="*/ 459 h 460"/>
                <a:gd name="T8" fmla="*/ 89 w 99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60">
                  <a:moveTo>
                    <a:pt x="89" y="460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99" y="459"/>
                  </a:lnTo>
                  <a:lnTo>
                    <a:pt x="89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xmlns="" id="{8E4E8732-81C1-446A-AE2B-65C8C4D0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689"/>
              <a:ext cx="832" cy="192"/>
            </a:xfrm>
            <a:custGeom>
              <a:avLst/>
              <a:gdLst>
                <a:gd name="T0" fmla="*/ 3 w 832"/>
                <a:gd name="T1" fmla="*/ 192 h 192"/>
                <a:gd name="T2" fmla="*/ 0 w 832"/>
                <a:gd name="T3" fmla="*/ 183 h 192"/>
                <a:gd name="T4" fmla="*/ 831 w 832"/>
                <a:gd name="T5" fmla="*/ 0 h 192"/>
                <a:gd name="T6" fmla="*/ 832 w 832"/>
                <a:gd name="T7" fmla="*/ 11 h 192"/>
                <a:gd name="T8" fmla="*/ 3 w 83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192">
                  <a:moveTo>
                    <a:pt x="3" y="192"/>
                  </a:moveTo>
                  <a:lnTo>
                    <a:pt x="0" y="183"/>
                  </a:lnTo>
                  <a:lnTo>
                    <a:pt x="831" y="0"/>
                  </a:lnTo>
                  <a:lnTo>
                    <a:pt x="832" y="11"/>
                  </a:lnTo>
                  <a:lnTo>
                    <a:pt x="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xmlns="" id="{A5AC2DF8-9079-4766-961D-FBA8FE78F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05"/>
              <a:ext cx="568" cy="140"/>
            </a:xfrm>
            <a:custGeom>
              <a:avLst/>
              <a:gdLst>
                <a:gd name="T0" fmla="*/ 565 w 568"/>
                <a:gd name="T1" fmla="*/ 140 h 140"/>
                <a:gd name="T2" fmla="*/ 0 w 568"/>
                <a:gd name="T3" fmla="*/ 10 h 140"/>
                <a:gd name="T4" fmla="*/ 3 w 568"/>
                <a:gd name="T5" fmla="*/ 0 h 140"/>
                <a:gd name="T6" fmla="*/ 568 w 568"/>
                <a:gd name="T7" fmla="*/ 130 h 140"/>
                <a:gd name="T8" fmla="*/ 565 w 56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140">
                  <a:moveTo>
                    <a:pt x="565" y="140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568" y="130"/>
                  </a:lnTo>
                  <a:lnTo>
                    <a:pt x="56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xmlns="" id="{C7E8CC8B-9134-4231-B6D6-C3540456C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" y="1149"/>
              <a:ext cx="690" cy="280"/>
            </a:xfrm>
            <a:custGeom>
              <a:avLst/>
              <a:gdLst>
                <a:gd name="T0" fmla="*/ 3 w 690"/>
                <a:gd name="T1" fmla="*/ 280 h 280"/>
                <a:gd name="T2" fmla="*/ 0 w 690"/>
                <a:gd name="T3" fmla="*/ 270 h 280"/>
                <a:gd name="T4" fmla="*/ 686 w 690"/>
                <a:gd name="T5" fmla="*/ 0 h 280"/>
                <a:gd name="T6" fmla="*/ 690 w 690"/>
                <a:gd name="T7" fmla="*/ 10 h 280"/>
                <a:gd name="T8" fmla="*/ 3 w 690"/>
                <a:gd name="T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80">
                  <a:moveTo>
                    <a:pt x="3" y="280"/>
                  </a:moveTo>
                  <a:lnTo>
                    <a:pt x="0" y="270"/>
                  </a:lnTo>
                  <a:lnTo>
                    <a:pt x="686" y="0"/>
                  </a:lnTo>
                  <a:lnTo>
                    <a:pt x="690" y="10"/>
                  </a:lnTo>
                  <a:lnTo>
                    <a:pt x="3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3" name="Freeform 114">
              <a:extLst>
                <a:ext uri="{FF2B5EF4-FFF2-40B4-BE49-F238E27FC236}">
                  <a16:creationId xmlns:a16="http://schemas.microsoft.com/office/drawing/2014/main" xmlns="" id="{5FBA945B-F505-474E-A9E4-9EEDD9774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" y="1382"/>
              <a:ext cx="328" cy="197"/>
            </a:xfrm>
            <a:custGeom>
              <a:avLst/>
              <a:gdLst>
                <a:gd name="T0" fmla="*/ 5 w 328"/>
                <a:gd name="T1" fmla="*/ 197 h 197"/>
                <a:gd name="T2" fmla="*/ 0 w 328"/>
                <a:gd name="T3" fmla="*/ 189 h 197"/>
                <a:gd name="T4" fmla="*/ 323 w 328"/>
                <a:gd name="T5" fmla="*/ 0 h 197"/>
                <a:gd name="T6" fmla="*/ 328 w 328"/>
                <a:gd name="T7" fmla="*/ 9 h 197"/>
                <a:gd name="T8" fmla="*/ 5 w 328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97">
                  <a:moveTo>
                    <a:pt x="5" y="197"/>
                  </a:moveTo>
                  <a:lnTo>
                    <a:pt x="0" y="189"/>
                  </a:lnTo>
                  <a:lnTo>
                    <a:pt x="323" y="0"/>
                  </a:lnTo>
                  <a:lnTo>
                    <a:pt x="328" y="9"/>
                  </a:lnTo>
                  <a:lnTo>
                    <a:pt x="5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xmlns="" id="{FBF2D484-7FB0-47AC-97A2-8625B772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" y="1586"/>
              <a:ext cx="114" cy="767"/>
            </a:xfrm>
            <a:custGeom>
              <a:avLst/>
              <a:gdLst>
                <a:gd name="T0" fmla="*/ 103 w 114"/>
                <a:gd name="T1" fmla="*/ 767 h 767"/>
                <a:gd name="T2" fmla="*/ 0 w 114"/>
                <a:gd name="T3" fmla="*/ 1 h 767"/>
                <a:gd name="T4" fmla="*/ 10 w 114"/>
                <a:gd name="T5" fmla="*/ 0 h 767"/>
                <a:gd name="T6" fmla="*/ 114 w 114"/>
                <a:gd name="T7" fmla="*/ 765 h 767"/>
                <a:gd name="T8" fmla="*/ 103 w 114"/>
                <a:gd name="T9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67">
                  <a:moveTo>
                    <a:pt x="103" y="767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114" y="765"/>
                  </a:lnTo>
                  <a:lnTo>
                    <a:pt x="103" y="7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xmlns="" id="{8E8FEEBE-FB5F-4462-914C-6AEAA991E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" y="1586"/>
              <a:ext cx="84" cy="660"/>
            </a:xfrm>
            <a:custGeom>
              <a:avLst/>
              <a:gdLst>
                <a:gd name="T0" fmla="*/ 11 w 84"/>
                <a:gd name="T1" fmla="*/ 660 h 660"/>
                <a:gd name="T2" fmla="*/ 0 w 84"/>
                <a:gd name="T3" fmla="*/ 659 h 660"/>
                <a:gd name="T4" fmla="*/ 74 w 84"/>
                <a:gd name="T5" fmla="*/ 0 h 660"/>
                <a:gd name="T6" fmla="*/ 84 w 84"/>
                <a:gd name="T7" fmla="*/ 1 h 660"/>
                <a:gd name="T8" fmla="*/ 11 w 84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60">
                  <a:moveTo>
                    <a:pt x="11" y="660"/>
                  </a:moveTo>
                  <a:lnTo>
                    <a:pt x="0" y="659"/>
                  </a:lnTo>
                  <a:lnTo>
                    <a:pt x="74" y="0"/>
                  </a:lnTo>
                  <a:lnTo>
                    <a:pt x="84" y="1"/>
                  </a:lnTo>
                  <a:lnTo>
                    <a:pt x="11" y="6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6" name="Freeform 117">
              <a:extLst>
                <a:ext uri="{FF2B5EF4-FFF2-40B4-BE49-F238E27FC236}">
                  <a16:creationId xmlns:a16="http://schemas.microsoft.com/office/drawing/2014/main" xmlns="" id="{4F8358EC-21A0-4BDE-93B9-6A483773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1933"/>
              <a:ext cx="424" cy="317"/>
            </a:xfrm>
            <a:custGeom>
              <a:avLst/>
              <a:gdLst>
                <a:gd name="T0" fmla="*/ 418 w 424"/>
                <a:gd name="T1" fmla="*/ 317 h 317"/>
                <a:gd name="T2" fmla="*/ 0 w 424"/>
                <a:gd name="T3" fmla="*/ 8 h 317"/>
                <a:gd name="T4" fmla="*/ 6 w 424"/>
                <a:gd name="T5" fmla="*/ 0 h 317"/>
                <a:gd name="T6" fmla="*/ 424 w 424"/>
                <a:gd name="T7" fmla="*/ 309 h 317"/>
                <a:gd name="T8" fmla="*/ 418 w 424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17">
                  <a:moveTo>
                    <a:pt x="418" y="317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424" y="309"/>
                  </a:lnTo>
                  <a:lnTo>
                    <a:pt x="418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xmlns="" id="{88EA8159-D705-4DD8-944D-B121EA66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1019"/>
              <a:ext cx="128" cy="406"/>
            </a:xfrm>
            <a:custGeom>
              <a:avLst/>
              <a:gdLst>
                <a:gd name="T0" fmla="*/ 10 w 128"/>
                <a:gd name="T1" fmla="*/ 406 h 406"/>
                <a:gd name="T2" fmla="*/ 0 w 128"/>
                <a:gd name="T3" fmla="*/ 404 h 406"/>
                <a:gd name="T4" fmla="*/ 119 w 128"/>
                <a:gd name="T5" fmla="*/ 0 h 406"/>
                <a:gd name="T6" fmla="*/ 128 w 128"/>
                <a:gd name="T7" fmla="*/ 3 h 406"/>
                <a:gd name="T8" fmla="*/ 10 w 128"/>
                <a:gd name="T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06">
                  <a:moveTo>
                    <a:pt x="10" y="406"/>
                  </a:moveTo>
                  <a:lnTo>
                    <a:pt x="0" y="404"/>
                  </a:lnTo>
                  <a:lnTo>
                    <a:pt x="119" y="0"/>
                  </a:lnTo>
                  <a:lnTo>
                    <a:pt x="128" y="3"/>
                  </a:lnTo>
                  <a:lnTo>
                    <a:pt x="10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xmlns="" id="{A25FF034-90DB-40E2-A7DF-A1843CB66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1419"/>
              <a:ext cx="804" cy="166"/>
            </a:xfrm>
            <a:custGeom>
              <a:avLst/>
              <a:gdLst>
                <a:gd name="T0" fmla="*/ 801 w 804"/>
                <a:gd name="T1" fmla="*/ 166 h 166"/>
                <a:gd name="T2" fmla="*/ 0 w 804"/>
                <a:gd name="T3" fmla="*/ 10 h 166"/>
                <a:gd name="T4" fmla="*/ 3 w 804"/>
                <a:gd name="T5" fmla="*/ 0 h 166"/>
                <a:gd name="T6" fmla="*/ 804 w 804"/>
                <a:gd name="T7" fmla="*/ 155 h 166"/>
                <a:gd name="T8" fmla="*/ 801 w 804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4" h="166">
                  <a:moveTo>
                    <a:pt x="801" y="166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804" y="155"/>
                  </a:lnTo>
                  <a:lnTo>
                    <a:pt x="801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9" name="Freeform 120">
              <a:extLst>
                <a:ext uri="{FF2B5EF4-FFF2-40B4-BE49-F238E27FC236}">
                  <a16:creationId xmlns:a16="http://schemas.microsoft.com/office/drawing/2014/main" xmlns="" id="{4DD56A64-7E85-4E9F-88CD-B2EB2683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1583"/>
              <a:ext cx="501" cy="369"/>
            </a:xfrm>
            <a:custGeom>
              <a:avLst/>
              <a:gdLst>
                <a:gd name="T0" fmla="*/ 5 w 501"/>
                <a:gd name="T1" fmla="*/ 369 h 369"/>
                <a:gd name="T2" fmla="*/ 0 w 501"/>
                <a:gd name="T3" fmla="*/ 359 h 369"/>
                <a:gd name="T4" fmla="*/ 496 w 501"/>
                <a:gd name="T5" fmla="*/ 0 h 369"/>
                <a:gd name="T6" fmla="*/ 501 w 501"/>
                <a:gd name="T7" fmla="*/ 8 h 369"/>
                <a:gd name="T8" fmla="*/ 5 w 501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369">
                  <a:moveTo>
                    <a:pt x="5" y="369"/>
                  </a:moveTo>
                  <a:lnTo>
                    <a:pt x="0" y="359"/>
                  </a:lnTo>
                  <a:lnTo>
                    <a:pt x="496" y="0"/>
                  </a:lnTo>
                  <a:lnTo>
                    <a:pt x="501" y="8"/>
                  </a:lnTo>
                  <a:lnTo>
                    <a:pt x="5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xmlns="" id="{1F36D690-C478-47D7-91DB-1CB96EFBD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3494"/>
              <a:ext cx="406" cy="826"/>
            </a:xfrm>
            <a:custGeom>
              <a:avLst/>
              <a:gdLst>
                <a:gd name="T0" fmla="*/ 9 w 406"/>
                <a:gd name="T1" fmla="*/ 826 h 826"/>
                <a:gd name="T2" fmla="*/ 0 w 406"/>
                <a:gd name="T3" fmla="*/ 821 h 826"/>
                <a:gd name="T4" fmla="*/ 397 w 406"/>
                <a:gd name="T5" fmla="*/ 0 h 826"/>
                <a:gd name="T6" fmla="*/ 406 w 406"/>
                <a:gd name="T7" fmla="*/ 5 h 826"/>
                <a:gd name="T8" fmla="*/ 9 w 406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826">
                  <a:moveTo>
                    <a:pt x="9" y="826"/>
                  </a:moveTo>
                  <a:lnTo>
                    <a:pt x="0" y="821"/>
                  </a:lnTo>
                  <a:lnTo>
                    <a:pt x="397" y="0"/>
                  </a:lnTo>
                  <a:lnTo>
                    <a:pt x="406" y="5"/>
                  </a:lnTo>
                  <a:lnTo>
                    <a:pt x="9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xmlns="" id="{30768FFB-9BD7-48AC-99F1-0A174B27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" y="1581"/>
              <a:ext cx="454" cy="310"/>
            </a:xfrm>
            <a:custGeom>
              <a:avLst/>
              <a:gdLst>
                <a:gd name="T0" fmla="*/ 449 w 454"/>
                <a:gd name="T1" fmla="*/ 310 h 310"/>
                <a:gd name="T2" fmla="*/ 0 w 454"/>
                <a:gd name="T3" fmla="*/ 9 h 310"/>
                <a:gd name="T4" fmla="*/ 5 w 454"/>
                <a:gd name="T5" fmla="*/ 0 h 310"/>
                <a:gd name="T6" fmla="*/ 454 w 454"/>
                <a:gd name="T7" fmla="*/ 302 h 310"/>
                <a:gd name="T8" fmla="*/ 449 w 454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310">
                  <a:moveTo>
                    <a:pt x="449" y="31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454" y="302"/>
                  </a:lnTo>
                  <a:lnTo>
                    <a:pt x="449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2" name="Freeform 123">
              <a:extLst>
                <a:ext uri="{FF2B5EF4-FFF2-40B4-BE49-F238E27FC236}">
                  <a16:creationId xmlns:a16="http://schemas.microsoft.com/office/drawing/2014/main" xmlns="" id="{B59D1932-944C-4FA9-906D-610C10EE3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" y="2296"/>
              <a:ext cx="167" cy="233"/>
            </a:xfrm>
            <a:custGeom>
              <a:avLst/>
              <a:gdLst>
                <a:gd name="T0" fmla="*/ 4 w 167"/>
                <a:gd name="T1" fmla="*/ 233 h 233"/>
                <a:gd name="T2" fmla="*/ 0 w 167"/>
                <a:gd name="T3" fmla="*/ 230 h 233"/>
                <a:gd name="T4" fmla="*/ 163 w 167"/>
                <a:gd name="T5" fmla="*/ 0 h 233"/>
                <a:gd name="T6" fmla="*/ 167 w 167"/>
                <a:gd name="T7" fmla="*/ 3 h 233"/>
                <a:gd name="T8" fmla="*/ 4 w 167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3">
                  <a:moveTo>
                    <a:pt x="4" y="233"/>
                  </a:moveTo>
                  <a:lnTo>
                    <a:pt x="0" y="230"/>
                  </a:lnTo>
                  <a:lnTo>
                    <a:pt x="163" y="0"/>
                  </a:lnTo>
                  <a:lnTo>
                    <a:pt x="167" y="3"/>
                  </a:lnTo>
                  <a:lnTo>
                    <a:pt x="4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3" name="Freeform 124">
              <a:extLst>
                <a:ext uri="{FF2B5EF4-FFF2-40B4-BE49-F238E27FC236}">
                  <a16:creationId xmlns:a16="http://schemas.microsoft.com/office/drawing/2014/main" xmlns="" id="{65E5485C-A59F-483F-BA18-DA0911C25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2242"/>
              <a:ext cx="739" cy="453"/>
            </a:xfrm>
            <a:custGeom>
              <a:avLst/>
              <a:gdLst>
                <a:gd name="T0" fmla="*/ 734 w 739"/>
                <a:gd name="T1" fmla="*/ 453 h 453"/>
                <a:gd name="T2" fmla="*/ 0 w 739"/>
                <a:gd name="T3" fmla="*/ 8 h 453"/>
                <a:gd name="T4" fmla="*/ 5 w 739"/>
                <a:gd name="T5" fmla="*/ 0 h 453"/>
                <a:gd name="T6" fmla="*/ 739 w 739"/>
                <a:gd name="T7" fmla="*/ 443 h 453"/>
                <a:gd name="T8" fmla="*/ 734 w 739"/>
                <a:gd name="T9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453">
                  <a:moveTo>
                    <a:pt x="734" y="45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739" y="443"/>
                  </a:lnTo>
                  <a:lnTo>
                    <a:pt x="734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xmlns="" id="{F4F3443D-BC87-4EC7-AA9C-A624D674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297"/>
              <a:ext cx="63" cy="245"/>
            </a:xfrm>
            <a:custGeom>
              <a:avLst/>
              <a:gdLst>
                <a:gd name="T0" fmla="*/ 10 w 63"/>
                <a:gd name="T1" fmla="*/ 245 h 245"/>
                <a:gd name="T2" fmla="*/ 0 w 63"/>
                <a:gd name="T3" fmla="*/ 242 h 245"/>
                <a:gd name="T4" fmla="*/ 54 w 63"/>
                <a:gd name="T5" fmla="*/ 0 h 245"/>
                <a:gd name="T6" fmla="*/ 63 w 63"/>
                <a:gd name="T7" fmla="*/ 3 h 245"/>
                <a:gd name="T8" fmla="*/ 10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10" y="245"/>
                  </a:moveTo>
                  <a:lnTo>
                    <a:pt x="0" y="242"/>
                  </a:lnTo>
                  <a:lnTo>
                    <a:pt x="54" y="0"/>
                  </a:lnTo>
                  <a:lnTo>
                    <a:pt x="63" y="3"/>
                  </a:lnTo>
                  <a:lnTo>
                    <a:pt x="1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5" name="Freeform 126">
              <a:extLst>
                <a:ext uri="{FF2B5EF4-FFF2-40B4-BE49-F238E27FC236}">
                  <a16:creationId xmlns:a16="http://schemas.microsoft.com/office/drawing/2014/main" xmlns="" id="{46206E4D-FCF9-4A63-977B-8B82D6DF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2292"/>
              <a:ext cx="459" cy="86"/>
            </a:xfrm>
            <a:custGeom>
              <a:avLst/>
              <a:gdLst>
                <a:gd name="T0" fmla="*/ 1 w 459"/>
                <a:gd name="T1" fmla="*/ 86 h 86"/>
                <a:gd name="T2" fmla="*/ 0 w 459"/>
                <a:gd name="T3" fmla="*/ 75 h 86"/>
                <a:gd name="T4" fmla="*/ 457 w 459"/>
                <a:gd name="T5" fmla="*/ 0 h 86"/>
                <a:gd name="T6" fmla="*/ 459 w 459"/>
                <a:gd name="T7" fmla="*/ 11 h 86"/>
                <a:gd name="T8" fmla="*/ 1 w 45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86">
                  <a:moveTo>
                    <a:pt x="1" y="86"/>
                  </a:moveTo>
                  <a:lnTo>
                    <a:pt x="0" y="75"/>
                  </a:lnTo>
                  <a:lnTo>
                    <a:pt x="457" y="0"/>
                  </a:lnTo>
                  <a:lnTo>
                    <a:pt x="459" y="11"/>
                  </a:lnTo>
                  <a:lnTo>
                    <a:pt x="1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6" name="Freeform 127">
              <a:extLst>
                <a:ext uri="{FF2B5EF4-FFF2-40B4-BE49-F238E27FC236}">
                  <a16:creationId xmlns:a16="http://schemas.microsoft.com/office/drawing/2014/main" xmlns="" id="{02FFDB30-A1E2-42FF-A2EF-3E81C2F5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3745"/>
              <a:ext cx="440" cy="560"/>
            </a:xfrm>
            <a:custGeom>
              <a:avLst/>
              <a:gdLst>
                <a:gd name="T0" fmla="*/ 432 w 440"/>
                <a:gd name="T1" fmla="*/ 560 h 560"/>
                <a:gd name="T2" fmla="*/ 0 w 440"/>
                <a:gd name="T3" fmla="*/ 7 h 560"/>
                <a:gd name="T4" fmla="*/ 8 w 440"/>
                <a:gd name="T5" fmla="*/ 0 h 560"/>
                <a:gd name="T6" fmla="*/ 440 w 440"/>
                <a:gd name="T7" fmla="*/ 554 h 560"/>
                <a:gd name="T8" fmla="*/ 432 w 44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60">
                  <a:moveTo>
                    <a:pt x="432" y="56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440" y="554"/>
                  </a:lnTo>
                  <a:lnTo>
                    <a:pt x="432" y="5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7" name="Freeform 128">
              <a:extLst>
                <a:ext uri="{FF2B5EF4-FFF2-40B4-BE49-F238E27FC236}">
                  <a16:creationId xmlns:a16="http://schemas.microsoft.com/office/drawing/2014/main" xmlns="" id="{37202B6C-97E7-4E4C-BDE2-6441C7AEE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" y="2391"/>
              <a:ext cx="342" cy="807"/>
            </a:xfrm>
            <a:custGeom>
              <a:avLst/>
              <a:gdLst>
                <a:gd name="T0" fmla="*/ 332 w 342"/>
                <a:gd name="T1" fmla="*/ 807 h 807"/>
                <a:gd name="T2" fmla="*/ 0 w 342"/>
                <a:gd name="T3" fmla="*/ 4 h 807"/>
                <a:gd name="T4" fmla="*/ 9 w 342"/>
                <a:gd name="T5" fmla="*/ 0 h 807"/>
                <a:gd name="T6" fmla="*/ 342 w 342"/>
                <a:gd name="T7" fmla="*/ 803 h 807"/>
                <a:gd name="T8" fmla="*/ 332 w 342"/>
                <a:gd name="T9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807">
                  <a:moveTo>
                    <a:pt x="332" y="807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342" y="803"/>
                  </a:lnTo>
                  <a:lnTo>
                    <a:pt x="332" y="8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8" name="Freeform 129">
              <a:extLst>
                <a:ext uri="{FF2B5EF4-FFF2-40B4-BE49-F238E27FC236}">
                  <a16:creationId xmlns:a16="http://schemas.microsoft.com/office/drawing/2014/main" xmlns="" id="{9ACA2972-5125-425D-BB67-30C0432D3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" y="2359"/>
              <a:ext cx="19" cy="550"/>
            </a:xfrm>
            <a:custGeom>
              <a:avLst/>
              <a:gdLst>
                <a:gd name="T0" fmla="*/ 11 w 19"/>
                <a:gd name="T1" fmla="*/ 550 h 550"/>
                <a:gd name="T2" fmla="*/ 0 w 19"/>
                <a:gd name="T3" fmla="*/ 550 h 550"/>
                <a:gd name="T4" fmla="*/ 8 w 19"/>
                <a:gd name="T5" fmla="*/ 0 h 550"/>
                <a:gd name="T6" fmla="*/ 19 w 19"/>
                <a:gd name="T7" fmla="*/ 0 h 550"/>
                <a:gd name="T8" fmla="*/ 11 w 19"/>
                <a:gd name="T9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0">
                  <a:moveTo>
                    <a:pt x="11" y="550"/>
                  </a:moveTo>
                  <a:lnTo>
                    <a:pt x="0" y="550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1" y="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:a16="http://schemas.microsoft.com/office/drawing/2014/main" xmlns="" id="{BFCF7AD9-69F7-4144-9948-8594A5905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" y="2685"/>
              <a:ext cx="524" cy="229"/>
            </a:xfrm>
            <a:custGeom>
              <a:avLst/>
              <a:gdLst>
                <a:gd name="T0" fmla="*/ 5 w 524"/>
                <a:gd name="T1" fmla="*/ 229 h 229"/>
                <a:gd name="T2" fmla="*/ 0 w 524"/>
                <a:gd name="T3" fmla="*/ 220 h 229"/>
                <a:gd name="T4" fmla="*/ 520 w 524"/>
                <a:gd name="T5" fmla="*/ 0 h 229"/>
                <a:gd name="T6" fmla="*/ 524 w 524"/>
                <a:gd name="T7" fmla="*/ 10 h 229"/>
                <a:gd name="T8" fmla="*/ 5 w 524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9">
                  <a:moveTo>
                    <a:pt x="5" y="229"/>
                  </a:moveTo>
                  <a:lnTo>
                    <a:pt x="0" y="220"/>
                  </a:lnTo>
                  <a:lnTo>
                    <a:pt x="520" y="0"/>
                  </a:lnTo>
                  <a:lnTo>
                    <a:pt x="524" y="10"/>
                  </a:lnTo>
                  <a:lnTo>
                    <a:pt x="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0" name="Freeform 131">
              <a:extLst>
                <a:ext uri="{FF2B5EF4-FFF2-40B4-BE49-F238E27FC236}">
                  <a16:creationId xmlns:a16="http://schemas.microsoft.com/office/drawing/2014/main" xmlns="" id="{A3A029EF-E891-4B4E-B094-BBBB77786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2905"/>
              <a:ext cx="357" cy="295"/>
            </a:xfrm>
            <a:custGeom>
              <a:avLst/>
              <a:gdLst>
                <a:gd name="T0" fmla="*/ 351 w 357"/>
                <a:gd name="T1" fmla="*/ 295 h 295"/>
                <a:gd name="T2" fmla="*/ 0 w 357"/>
                <a:gd name="T3" fmla="*/ 8 h 295"/>
                <a:gd name="T4" fmla="*/ 6 w 357"/>
                <a:gd name="T5" fmla="*/ 0 h 295"/>
                <a:gd name="T6" fmla="*/ 357 w 357"/>
                <a:gd name="T7" fmla="*/ 287 h 295"/>
                <a:gd name="T8" fmla="*/ 351 w 35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95">
                  <a:moveTo>
                    <a:pt x="351" y="295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357" y="287"/>
                  </a:lnTo>
                  <a:lnTo>
                    <a:pt x="351" y="2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1" name="Freeform 132">
              <a:extLst>
                <a:ext uri="{FF2B5EF4-FFF2-40B4-BE49-F238E27FC236}">
                  <a16:creationId xmlns:a16="http://schemas.microsoft.com/office/drawing/2014/main" xmlns="" id="{DC51A46D-3EEE-4FFA-AE68-BE7159885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" y="3173"/>
              <a:ext cx="226" cy="112"/>
            </a:xfrm>
            <a:custGeom>
              <a:avLst/>
              <a:gdLst>
                <a:gd name="T0" fmla="*/ 220 w 226"/>
                <a:gd name="T1" fmla="*/ 112 h 112"/>
                <a:gd name="T2" fmla="*/ 0 w 226"/>
                <a:gd name="T3" fmla="*/ 9 h 112"/>
                <a:gd name="T4" fmla="*/ 5 w 226"/>
                <a:gd name="T5" fmla="*/ 0 h 112"/>
                <a:gd name="T6" fmla="*/ 226 w 226"/>
                <a:gd name="T7" fmla="*/ 103 h 112"/>
                <a:gd name="T8" fmla="*/ 220 w 22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12">
                  <a:moveTo>
                    <a:pt x="220" y="112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26" y="103"/>
                  </a:lnTo>
                  <a:lnTo>
                    <a:pt x="2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:a16="http://schemas.microsoft.com/office/drawing/2014/main" xmlns="" id="{F2B295EA-0F0D-46A3-BBA0-994B333A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4090"/>
              <a:ext cx="196" cy="213"/>
            </a:xfrm>
            <a:custGeom>
              <a:avLst/>
              <a:gdLst>
                <a:gd name="T0" fmla="*/ 188 w 196"/>
                <a:gd name="T1" fmla="*/ 213 h 213"/>
                <a:gd name="T2" fmla="*/ 0 w 196"/>
                <a:gd name="T3" fmla="*/ 6 h 213"/>
                <a:gd name="T4" fmla="*/ 8 w 196"/>
                <a:gd name="T5" fmla="*/ 0 h 213"/>
                <a:gd name="T6" fmla="*/ 196 w 196"/>
                <a:gd name="T7" fmla="*/ 206 h 213"/>
                <a:gd name="T8" fmla="*/ 188 w 19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13">
                  <a:moveTo>
                    <a:pt x="188" y="213"/>
                  </a:moveTo>
                  <a:lnTo>
                    <a:pt x="0" y="6"/>
                  </a:lnTo>
                  <a:lnTo>
                    <a:pt x="8" y="0"/>
                  </a:lnTo>
                  <a:lnTo>
                    <a:pt x="196" y="206"/>
                  </a:lnTo>
                  <a:lnTo>
                    <a:pt x="188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3" name="Freeform 134">
              <a:extLst>
                <a:ext uri="{FF2B5EF4-FFF2-40B4-BE49-F238E27FC236}">
                  <a16:creationId xmlns:a16="http://schemas.microsoft.com/office/drawing/2014/main" xmlns="" id="{ED32B433-8C91-4D51-B229-521C3E91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1763"/>
              <a:ext cx="93" cy="177"/>
            </a:xfrm>
            <a:custGeom>
              <a:avLst/>
              <a:gdLst>
                <a:gd name="T0" fmla="*/ 84 w 93"/>
                <a:gd name="T1" fmla="*/ 177 h 177"/>
                <a:gd name="T2" fmla="*/ 0 w 93"/>
                <a:gd name="T3" fmla="*/ 4 h 177"/>
                <a:gd name="T4" fmla="*/ 11 w 93"/>
                <a:gd name="T5" fmla="*/ 0 h 177"/>
                <a:gd name="T6" fmla="*/ 93 w 93"/>
                <a:gd name="T7" fmla="*/ 171 h 177"/>
                <a:gd name="T8" fmla="*/ 84 w 93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7">
                  <a:moveTo>
                    <a:pt x="84" y="177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93" y="171"/>
                  </a:lnTo>
                  <a:lnTo>
                    <a:pt x="84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4" name="Freeform 135">
              <a:extLst>
                <a:ext uri="{FF2B5EF4-FFF2-40B4-BE49-F238E27FC236}">
                  <a16:creationId xmlns:a16="http://schemas.microsoft.com/office/drawing/2014/main" xmlns="" id="{4059AFCA-4C4B-4E1C-B2FD-8B6A4144C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456"/>
              <a:ext cx="77" cy="318"/>
            </a:xfrm>
            <a:custGeom>
              <a:avLst/>
              <a:gdLst>
                <a:gd name="T0" fmla="*/ 10 w 77"/>
                <a:gd name="T1" fmla="*/ 318 h 318"/>
                <a:gd name="T2" fmla="*/ 0 w 77"/>
                <a:gd name="T3" fmla="*/ 317 h 318"/>
                <a:gd name="T4" fmla="*/ 66 w 77"/>
                <a:gd name="T5" fmla="*/ 0 h 318"/>
                <a:gd name="T6" fmla="*/ 77 w 77"/>
                <a:gd name="T7" fmla="*/ 1 h 318"/>
                <a:gd name="T8" fmla="*/ 10 w 77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18">
                  <a:moveTo>
                    <a:pt x="10" y="318"/>
                  </a:moveTo>
                  <a:lnTo>
                    <a:pt x="0" y="317"/>
                  </a:lnTo>
                  <a:lnTo>
                    <a:pt x="66" y="0"/>
                  </a:lnTo>
                  <a:lnTo>
                    <a:pt x="77" y="1"/>
                  </a:lnTo>
                  <a:lnTo>
                    <a:pt x="10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CB4F9A7B-78FA-4BF2-B44B-CD23EB462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4290" y="1860875"/>
            <a:ext cx="3267717" cy="107721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12699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7">
            <a:extLst>
              <a:ext uri="{FF2B5EF4-FFF2-40B4-BE49-F238E27FC236}">
                <a16:creationId xmlns:a16="http://schemas.microsoft.com/office/drawing/2014/main" xmlns="" id="{D61D634E-D7D9-4480-B983-87F385A063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14834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4" name="Picture Placeholder 7">
            <a:extLst>
              <a:ext uri="{FF2B5EF4-FFF2-40B4-BE49-F238E27FC236}">
                <a16:creationId xmlns:a16="http://schemas.microsoft.com/office/drawing/2014/main" xmlns="" id="{4C0FC6DC-4000-4601-B76F-4A09B8262C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3707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5" name="Picture Placeholder 7">
            <a:extLst>
              <a:ext uri="{FF2B5EF4-FFF2-40B4-BE49-F238E27FC236}">
                <a16:creationId xmlns:a16="http://schemas.microsoft.com/office/drawing/2014/main" xmlns="" id="{12073441-6D13-4E93-AC6A-BF5B87CE24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71463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Picture Placeholder 7">
            <a:extLst>
              <a:ext uri="{FF2B5EF4-FFF2-40B4-BE49-F238E27FC236}">
                <a16:creationId xmlns:a16="http://schemas.microsoft.com/office/drawing/2014/main" xmlns="" id="{91C2A36A-FB8A-4233-A5E9-D3FEBD4967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9821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7" name="Picture Placeholder 7">
            <a:extLst>
              <a:ext uri="{FF2B5EF4-FFF2-40B4-BE49-F238E27FC236}">
                <a16:creationId xmlns:a16="http://schemas.microsoft.com/office/drawing/2014/main" xmlns="" id="{289CFC14-0A60-48B2-8D52-98D48C9CDB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428179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8" name="Picture Placeholder 7">
            <a:extLst>
              <a:ext uri="{FF2B5EF4-FFF2-40B4-BE49-F238E27FC236}">
                <a16:creationId xmlns:a16="http://schemas.microsoft.com/office/drawing/2014/main" xmlns="" id="{37E85170-1147-4085-BE7E-A30E4D72AC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101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9" name="Picture Placeholder 7">
            <a:extLst>
              <a:ext uri="{FF2B5EF4-FFF2-40B4-BE49-F238E27FC236}">
                <a16:creationId xmlns:a16="http://schemas.microsoft.com/office/drawing/2014/main" xmlns="" id="{00AA029F-E40C-409B-B85A-A58735BDA1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5508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0" name="Picture Placeholder 7">
            <a:extLst>
              <a:ext uri="{FF2B5EF4-FFF2-40B4-BE49-F238E27FC236}">
                <a16:creationId xmlns:a16="http://schemas.microsoft.com/office/drawing/2014/main" xmlns="" id="{101CF4A9-F2C4-4534-A1DD-2983C5E229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33884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1" name="Picture Placeholder 7">
            <a:extLst>
              <a:ext uri="{FF2B5EF4-FFF2-40B4-BE49-F238E27FC236}">
                <a16:creationId xmlns:a16="http://schemas.microsoft.com/office/drawing/2014/main" xmlns="" id="{0964C70D-B75D-46AD-A30A-8E235158EC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43707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2" name="Picture Placeholder 7">
            <a:extLst>
              <a:ext uri="{FF2B5EF4-FFF2-40B4-BE49-F238E27FC236}">
                <a16:creationId xmlns:a16="http://schemas.microsoft.com/office/drawing/2014/main" xmlns="" id="{85C66465-5349-42FE-8150-3DD588015B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71463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3" name="Picture Placeholder 7">
            <a:extLst>
              <a:ext uri="{FF2B5EF4-FFF2-40B4-BE49-F238E27FC236}">
                <a16:creationId xmlns:a16="http://schemas.microsoft.com/office/drawing/2014/main" xmlns="" id="{0059133F-C53F-438D-A5B2-1D7BD1B449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699821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4" name="Picture Placeholder 7">
            <a:extLst>
              <a:ext uri="{FF2B5EF4-FFF2-40B4-BE49-F238E27FC236}">
                <a16:creationId xmlns:a16="http://schemas.microsoft.com/office/drawing/2014/main" xmlns="" id="{618415D1-4ED9-47C3-870D-D0CF3765FE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28179" y="1697216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5" name="Picture Placeholder 7">
            <a:extLst>
              <a:ext uri="{FF2B5EF4-FFF2-40B4-BE49-F238E27FC236}">
                <a16:creationId xmlns:a16="http://schemas.microsoft.com/office/drawing/2014/main" xmlns="" id="{3E692FAE-D8EF-4DE6-A004-2963E9FE9FD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8101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6" name="Picture Placeholder 7">
            <a:extLst>
              <a:ext uri="{FF2B5EF4-FFF2-40B4-BE49-F238E27FC236}">
                <a16:creationId xmlns:a16="http://schemas.microsoft.com/office/drawing/2014/main" xmlns="" id="{B707212D-AA78-4E0D-8981-9C8C468F020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85508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7" name="Picture Placeholder 7">
            <a:extLst>
              <a:ext uri="{FF2B5EF4-FFF2-40B4-BE49-F238E27FC236}">
                <a16:creationId xmlns:a16="http://schemas.microsoft.com/office/drawing/2014/main" xmlns="" id="{CA495EA9-4C76-433A-BB79-B9A70FFCFE7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533884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8" name="Picture Placeholder 7">
            <a:extLst>
              <a:ext uri="{FF2B5EF4-FFF2-40B4-BE49-F238E27FC236}">
                <a16:creationId xmlns:a16="http://schemas.microsoft.com/office/drawing/2014/main" xmlns="" id="{C729E92D-850B-4A96-9C84-F34ED512992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43707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09" name="Picture Placeholder 7">
            <a:extLst>
              <a:ext uri="{FF2B5EF4-FFF2-40B4-BE49-F238E27FC236}">
                <a16:creationId xmlns:a16="http://schemas.microsoft.com/office/drawing/2014/main" xmlns="" id="{EEE9BC60-AD2B-412D-8404-9EEB8AFC58D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71463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0" name="Picture Placeholder 7">
            <a:extLst>
              <a:ext uri="{FF2B5EF4-FFF2-40B4-BE49-F238E27FC236}">
                <a16:creationId xmlns:a16="http://schemas.microsoft.com/office/drawing/2014/main" xmlns="" id="{12B2884F-4152-40D6-B5AA-4F00A210215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99821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1" name="Picture Placeholder 7">
            <a:extLst>
              <a:ext uri="{FF2B5EF4-FFF2-40B4-BE49-F238E27FC236}">
                <a16:creationId xmlns:a16="http://schemas.microsoft.com/office/drawing/2014/main" xmlns="" id="{7F217F4B-2BF4-4ECC-8BFC-4BABBB9EE18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28179" y="3420433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2" name="Picture Placeholder 7">
            <a:extLst>
              <a:ext uri="{FF2B5EF4-FFF2-40B4-BE49-F238E27FC236}">
                <a16:creationId xmlns:a16="http://schemas.microsoft.com/office/drawing/2014/main" xmlns="" id="{BFFBB7B4-4305-464F-AF4D-A20E036973E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8101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3" name="Picture Placeholder 7">
            <a:extLst>
              <a:ext uri="{FF2B5EF4-FFF2-40B4-BE49-F238E27FC236}">
                <a16:creationId xmlns:a16="http://schemas.microsoft.com/office/drawing/2014/main" xmlns="" id="{97C2A5FA-EF77-4DED-8F40-79667C5B5EF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785508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4" name="Picture Placeholder 7">
            <a:extLst>
              <a:ext uri="{FF2B5EF4-FFF2-40B4-BE49-F238E27FC236}">
                <a16:creationId xmlns:a16="http://schemas.microsoft.com/office/drawing/2014/main" xmlns="" id="{5B3CADEE-A3AE-44A6-8631-B80EDDE314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3884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5" name="Picture Placeholder 7">
            <a:extLst>
              <a:ext uri="{FF2B5EF4-FFF2-40B4-BE49-F238E27FC236}">
                <a16:creationId xmlns:a16="http://schemas.microsoft.com/office/drawing/2014/main" xmlns="" id="{FC01CF17-16D6-466C-B737-6257E854D7F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243707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6" name="Picture Placeholder 7">
            <a:extLst>
              <a:ext uri="{FF2B5EF4-FFF2-40B4-BE49-F238E27FC236}">
                <a16:creationId xmlns:a16="http://schemas.microsoft.com/office/drawing/2014/main" xmlns="" id="{3EFF4345-E323-4E20-8200-7B3C4360F7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71463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7" name="Picture Placeholder 7">
            <a:extLst>
              <a:ext uri="{FF2B5EF4-FFF2-40B4-BE49-F238E27FC236}">
                <a16:creationId xmlns:a16="http://schemas.microsoft.com/office/drawing/2014/main" xmlns="" id="{72B947A3-CC33-44F4-B14E-AB79EB2E24C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99821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119" name="Picture Placeholder 7">
            <a:extLst>
              <a:ext uri="{FF2B5EF4-FFF2-40B4-BE49-F238E27FC236}">
                <a16:creationId xmlns:a16="http://schemas.microsoft.com/office/drawing/2014/main" xmlns="" id="{31C5BF6A-9DE9-4FC2-8430-2564D3E3767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428179" y="5164214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466522A1-DA87-4FBC-8771-640C70240A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1" y="-29428"/>
            <a:ext cx="1728358" cy="1728358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xmlns="" id="{DDAD5EE8-4D99-4BD5-8B07-39E4AF108E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508" y="-29428"/>
            <a:ext cx="1728358" cy="172835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2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6631" y="1694328"/>
            <a:ext cx="2433916" cy="432995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601572" y="1694328"/>
            <a:ext cx="2433916" cy="432995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56512" y="1694328"/>
            <a:ext cx="2433916" cy="432995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1454" y="1694328"/>
            <a:ext cx="2433916" cy="432995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xmlns="" id="{C677A703-A2D4-4B7D-95C1-7554B592FC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A3D8B27-7910-4FE1-9552-56AECE84AE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xmlns="" id="{1C5B337E-3274-4405-B998-AD1ADF695EF6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xmlns="" id="{8A3845D9-E70F-4205-A719-5C8CEA0384CE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8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6631" y="1694328"/>
            <a:ext cx="2433916" cy="432995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xmlns="" id="{B7107EF3-ADCF-4537-9D21-1E0E08AC91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0663" y="535067"/>
            <a:ext cx="7210675" cy="556647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5FE85527-10D8-4DAD-9CAA-5614AB41E8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206" y="1083898"/>
            <a:ext cx="6097588" cy="37623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 your simple subtitle here for explain the tittle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xmlns="" id="{56D67CA5-8987-46C1-A20C-FE796C5A443E}"/>
              </a:ext>
            </a:extLst>
          </p:cNvPr>
          <p:cNvSpPr/>
          <p:nvPr userDrawn="1"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7369A841-4464-4A0D-820F-E25B9F715196}"/>
              </a:ext>
            </a:extLst>
          </p:cNvPr>
          <p:cNvSpPr txBox="1"/>
          <p:nvPr userDrawn="1"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solidFill>
                  <a:schemeClr val="bg2"/>
                </a:solidFill>
                <a:latin typeface="+mj-lt"/>
              </a:rPr>
              <a:pPr algn="ctr"/>
              <a:t>‹Nº›</a:t>
            </a:fld>
            <a:endParaRPr lang="en-US" sz="1100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0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81B3-914A-43E7-ADBA-820DA5CD1A66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C9E9-C169-45F1-BA5B-58B58DA8AC0C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17AD231-2BB3-48CE-A004-BEEC3CAD27E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37685" y="293175"/>
            <a:ext cx="992250" cy="1062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D5ABAE1-BCAC-4464-9A66-D5A3DCCB1D3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66990" y="230188"/>
            <a:ext cx="1807081" cy="506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78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9" r:id="rId4"/>
    <p:sldLayoutId id="2147483657" r:id="rId5"/>
    <p:sldLayoutId id="2147483656" r:id="rId6"/>
    <p:sldLayoutId id="2147483658" r:id="rId7"/>
    <p:sldLayoutId id="2147483651" r:id="rId8"/>
    <p:sldLayoutId id="2147483652" r:id="rId9"/>
    <p:sldLayoutId id="2147483653" r:id="rId10"/>
    <p:sldLayoutId id="2147483654" r:id="rId11"/>
    <p:sldLayoutId id="2147483661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xmlns="" id="{4FE768B8-558B-4EFF-9141-BB27DD0D13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C5CAD12-E12D-4DB1-B5DC-B4187F4379F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3D09B7EC-DE6D-4328-AD51-A22E99DAC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53" y="2318153"/>
            <a:ext cx="3957555" cy="11004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6026153D-0685-40D5-AF5A-E50C84639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685" y="293175"/>
            <a:ext cx="992250" cy="106240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xmlns="" id="{C7CB6F25-6FFD-4FFA-8159-91A81D12C1FD}"/>
              </a:ext>
            </a:extLst>
          </p:cNvPr>
          <p:cNvSpPr txBox="1">
            <a:spLocks/>
          </p:cNvSpPr>
          <p:nvPr/>
        </p:nvSpPr>
        <p:spPr>
          <a:xfrm>
            <a:off x="3484542" y="3755765"/>
            <a:ext cx="5048749" cy="5566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White </a:t>
            </a:r>
            <a:r>
              <a:rPr lang="en-US" sz="2800" dirty="0" err="1" smtClean="0">
                <a:solidFill>
                  <a:schemeClr val="bg1"/>
                </a:solidFill>
              </a:rPr>
              <a:t>Koder</a:t>
            </a:r>
            <a:r>
              <a:rPr lang="en-US" sz="2800" dirty="0" smtClean="0">
                <a:solidFill>
                  <a:schemeClr val="bg1"/>
                </a:solidFill>
              </a:rPr>
              <a:t> Day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8513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xmlns="" id="{2D02E70E-5FF9-4DC1-A768-959235EAC5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21" b="9821"/>
          <a:stretch>
            <a:fillRect/>
          </a:stretch>
        </p:blipFill>
        <p:spPr/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4229B07-CC57-47E5-9984-AA97C01C8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909B2A-4FF4-47C8-83F0-5956D02CB7AD}"/>
              </a:ext>
            </a:extLst>
          </p:cNvPr>
          <p:cNvSpPr txBox="1"/>
          <p:nvPr/>
        </p:nvSpPr>
        <p:spPr>
          <a:xfrm>
            <a:off x="3936780" y="2096354"/>
            <a:ext cx="5858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US" sz="4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despedida</a:t>
            </a:r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48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GRACIAS</a:t>
            </a:r>
          </a:p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&lt;/</a:t>
            </a:r>
            <a:r>
              <a:rPr lang="en-US" sz="4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despedida</a:t>
            </a:r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87BAC6-AAB6-40BE-A45D-C53CB309403F}"/>
              </a:ext>
            </a:extLst>
          </p:cNvPr>
          <p:cNvSpPr txBox="1"/>
          <p:nvPr/>
        </p:nvSpPr>
        <p:spPr>
          <a:xfrm>
            <a:off x="3936780" y="4644709"/>
            <a:ext cx="485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Thank you for your attention and ask if you have </a:t>
            </a:r>
            <a:r>
              <a:rPr lang="en-US" sz="1200" dirty="0" smtClean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questions</a:t>
            </a:r>
            <a:endParaRPr lang="en-US" sz="1200" dirty="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1DFAE3ED-F6FF-40E2-BE7D-3A5EF334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9" y="236624"/>
            <a:ext cx="1846228" cy="5133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E7EE75FA-2B77-4BB0-B07B-DCFD2E5CD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685" y="293175"/>
            <a:ext cx="992250" cy="106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5280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8">
            <a:extLst>
              <a:ext uri="{FF2B5EF4-FFF2-40B4-BE49-F238E27FC236}">
                <a16:creationId xmlns:a16="http://schemas.microsoft.com/office/drawing/2014/main" xmlns="" id="{AAD1AE09-D5D9-4EA5-9436-098F30692B96}"/>
              </a:ext>
            </a:extLst>
          </p:cNvPr>
          <p:cNvSpPr/>
          <p:nvPr/>
        </p:nvSpPr>
        <p:spPr>
          <a:xfrm>
            <a:off x="2035622" y="1688294"/>
            <a:ext cx="7826828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Gustosos de contar con su presencia, les invitamos a disfrutar de este, su día.</a:t>
            </a:r>
            <a:b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MX" sz="14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Este es el día en el que inicia su camino como Full-</a:t>
            </a:r>
            <a:r>
              <a:rPr lang="es-MX" sz="1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Stack</a:t>
            </a: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Developers</a:t>
            </a: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, el equipo </a:t>
            </a:r>
            <a:r>
              <a:rPr lang="es-MX" sz="1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Kodemia</a:t>
            </a: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 les invita cordialmente a disfrutar de todas las actividades que llevaremos a cabo a lo largo de la jornada, la cual comienza con una introducción al mundo del desarrollo Front-</a:t>
            </a:r>
            <a:r>
              <a:rPr lang="es-MX" sz="1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MX" sz="14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Demos inicio al recorrido</a:t>
            </a:r>
            <a:br>
              <a:rPr lang="es-MX" sz="1400" dirty="0" smtClean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1400" b="1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Lets</a:t>
            </a:r>
            <a:r>
              <a:rPr lang="es-MX" sz="1400" b="1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400" b="1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Kode</a:t>
            </a:r>
            <a:r>
              <a:rPr lang="es-MX" sz="1400" b="1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400" b="1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Lifes</a:t>
            </a:r>
            <a:r>
              <a:rPr lang="es-MX" sz="1400" b="1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400" b="1" i="1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04CF0077-7DE0-4780-A784-9191F9A25295}"/>
              </a:ext>
            </a:extLst>
          </p:cNvPr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xmlns="" id="{7A3A067F-06FD-4F3E-A4A7-55874C103F06}"/>
              </a:ext>
            </a:extLst>
          </p:cNvPr>
          <p:cNvCxnSpPr/>
          <p:nvPr/>
        </p:nvCxnSpPr>
        <p:spPr>
          <a:xfrm>
            <a:off x="5298950" y="5506001"/>
            <a:ext cx="0" cy="7732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9966879-3D30-4900-8437-BBBD7C5D1C16}"/>
              </a:ext>
            </a:extLst>
          </p:cNvPr>
          <p:cNvSpPr txBox="1"/>
          <p:nvPr/>
        </p:nvSpPr>
        <p:spPr>
          <a:xfrm>
            <a:off x="5676395" y="5357680"/>
            <a:ext cx="32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Israel Salinas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Martínez</a:t>
            </a:r>
            <a:endParaRPr lang="en-US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C47D0F9-1828-4828-96F3-4B92E3AF1154}"/>
              </a:ext>
            </a:extLst>
          </p:cNvPr>
          <p:cNvSpPr/>
          <p:nvPr/>
        </p:nvSpPr>
        <p:spPr>
          <a:xfrm>
            <a:off x="5687243" y="5904477"/>
            <a:ext cx="38668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Donde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quiera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encuentres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recuerda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convertirte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en un factor de </a:t>
            </a:r>
            <a:r>
              <a:rPr lang="en-GB" sz="1000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cambio</a:t>
            </a:r>
            <a:r>
              <a:rPr lang="en-GB" sz="10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en-GB" sz="1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EDCD569-E800-4DED-B588-C81040C3E442}"/>
              </a:ext>
            </a:extLst>
          </p:cNvPr>
          <p:cNvSpPr/>
          <p:nvPr/>
        </p:nvSpPr>
        <p:spPr>
          <a:xfrm>
            <a:off x="5687243" y="5605345"/>
            <a:ext cx="1768634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i="1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Lead Teacher</a:t>
            </a:r>
            <a:endParaRPr lang="en-GB" sz="1100" i="1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C7CB6F25-6FFD-4FFA-8159-91A81D12C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5343" y="958150"/>
            <a:ext cx="5921827" cy="556647"/>
          </a:xfrm>
        </p:spPr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Bienvenidos</a:t>
            </a:r>
            <a:r>
              <a:rPr lang="en-US" dirty="0" smtClean="0"/>
              <a:t> White </a:t>
            </a:r>
            <a:r>
              <a:rPr lang="en-US" dirty="0" err="1" smtClean="0"/>
              <a:t>Koders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xmlns="" id="{73B8A6FF-FCD8-4F34-8B7D-3D1C5B0FDB91}"/>
              </a:ext>
            </a:extLst>
          </p:cNvPr>
          <p:cNvSpPr/>
          <p:nvPr/>
        </p:nvSpPr>
        <p:spPr>
          <a:xfrm>
            <a:off x="11448280" y="6128463"/>
            <a:ext cx="376093" cy="3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xmlns="" id="{F30B1248-F8A2-4161-B790-1066E4565C86}"/>
              </a:ext>
            </a:extLst>
          </p:cNvPr>
          <p:cNvSpPr txBox="1"/>
          <p:nvPr/>
        </p:nvSpPr>
        <p:spPr>
          <a:xfrm>
            <a:off x="11391960" y="6185704"/>
            <a:ext cx="488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100" smtClean="0">
                <a:latin typeface="+mj-lt"/>
              </a:rPr>
              <a:pPr algn="ctr"/>
              <a:t>2</a:t>
            </a:fld>
            <a:endParaRPr lang="en-US" sz="11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4" name="23 Marcador de posición de imagen" descr="photo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2461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/>
      <p:bldP spid="19" grpId="0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888586" y="1985212"/>
            <a:ext cx="10305970" cy="29084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En términos generales, el desarrollo Front-</a:t>
            </a:r>
            <a:r>
              <a:rPr lang="es-MX" sz="1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refiere a la creación de interfaces web que permitan la interacción de usuarios con aplicaciones o sitios web.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Front </a:t>
            </a:r>
            <a:r>
              <a:rPr lang="es-MX" sz="1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es la puerta de acceso para los usuarios hacia los componentes, características y funcionalidades de un aplicativo concreto.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El desarrollo Front </a:t>
            </a:r>
            <a:r>
              <a:rPr lang="es-MX" sz="1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Web hace uso de 3 tecnologías fundamentales para la creación de interfaces de usuario: HTML (encargado de definir la estructura del contenido de nuestra aplicación), CSS (encargado de dar estilo y presentación a HTML) y </a:t>
            </a:r>
            <a:r>
              <a:rPr lang="es-MX" sz="1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MX" sz="1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(encargado de dar funcionalidad a nuestra aplicación). </a:t>
            </a:r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943015" y="1402451"/>
            <a:ext cx="1846228" cy="496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Definición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FFE082F-42A2-4080-988D-5F79E1EC8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Development&gt;</a:t>
            </a:r>
            <a:endParaRPr lang="en-U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5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blood\Documents\kodemia\misc\front-end-tri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0103" y="4833940"/>
            <a:ext cx="2593068" cy="1521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3292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27000" t="8000" r="27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943015" y="2094082"/>
            <a:ext cx="4993761" cy="6555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HTML (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HiperText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Markup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) es el lenguaje de programación para la creación de sitios web.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HTML define la estructura de nuestro sitio o aplicación web, a través de </a:t>
            </a:r>
            <a:r>
              <a:rPr lang="es-MX" sz="10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etiquetas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MX" sz="10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tags</a:t>
            </a:r>
            <a:r>
              <a:rPr lang="es-MX" sz="10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las cuales definen el tipo de elementos que estamos agregando a nuestra estructura.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HTML5 es la última versión disponible de HTML.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La conjunción y procesamiento de la estructura HTML dentro del navegador es conocida como DOM (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ObjectModel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Algunos ejemplos de </a:t>
            </a:r>
            <a:r>
              <a:rPr lang="es-MX" sz="10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tags</a:t>
            </a:r>
            <a:r>
              <a:rPr lang="es-MX" sz="10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 HTML son los siguientes: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&lt;HTML&gt; 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Define el documento completo de HTML.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MX" sz="1000" b="1" dirty="0" err="1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body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Define el cuerpo del documento.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MX" sz="1000" b="1" dirty="0" err="1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div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Etiqueta general para crear </a:t>
            </a:r>
            <a:r>
              <a:rPr lang="es-MX" sz="1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secciónes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dentro del documento y contener grupos o fragmentos de HTML.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b="1" dirty="0" smtClean="0">
                <a:solidFill>
                  <a:srgbClr val="CC00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&lt;p&gt; 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Define un párrafo de texto.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MX" sz="1000" b="1" dirty="0" err="1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s-MX" sz="1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Define una sección dentro del documento.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lang="es-MX" sz="1000" b="1" dirty="0" err="1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s-MX" sz="1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Especifica contenido independiente dentro de una sección.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lang="es-MX" sz="1000" b="1" dirty="0" err="1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header</a:t>
            </a: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s-MX" sz="1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Especifica el encabezado de un documento o sección.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lang="es-MX" sz="1000" b="1" dirty="0" err="1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footer</a:t>
            </a: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s-MX" sz="1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Define el pie de página de un documento o sección.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lang="es-MX" sz="1000" b="1" dirty="0" err="1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nav</a:t>
            </a:r>
            <a:r>
              <a:rPr lang="es-MX" sz="1000" b="1" dirty="0" smtClean="0">
                <a:solidFill>
                  <a:srgbClr val="00BFB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s-MX" sz="1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Indica un grupo de links de navegación.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943015" y="1718145"/>
            <a:ext cx="1846228" cy="381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60EF6AC-6F71-4373-A442-93BE4C42E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 &gt;</a:t>
            </a:r>
            <a:endParaRPr lang="en-US" dirty="0"/>
          </a:p>
        </p:txBody>
      </p:sp>
      <p:pic>
        <p:nvPicPr>
          <p:cNvPr id="4098" name="Picture 2" descr="C:\Users\blood\Documents\kodemia\misc\html5-estructura-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0157" y="2251729"/>
            <a:ext cx="2777396" cy="4052151"/>
          </a:xfrm>
          <a:prstGeom prst="rect">
            <a:avLst/>
          </a:prstGeom>
          <a:noFill/>
        </p:spPr>
      </p:pic>
      <p:sp>
        <p:nvSpPr>
          <p:cNvPr id="9" name="TextBox 25"/>
          <p:cNvSpPr txBox="1"/>
          <p:nvPr/>
        </p:nvSpPr>
        <p:spPr>
          <a:xfrm>
            <a:off x="7441785" y="1673392"/>
            <a:ext cx="345481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Estructura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semántica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HTML5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14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27000" t="8000" r="27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>
            <a:off x="243103" y="1650411"/>
            <a:ext cx="3538674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Documento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Básico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HTML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60EF6AC-6F71-4373-A442-93BE4C42E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 &gt;</a:t>
            </a:r>
            <a:endParaRPr lang="en-US" dirty="0"/>
          </a:p>
        </p:txBody>
      </p:sp>
      <p:sp>
        <p:nvSpPr>
          <p:cNvPr id="9" name="TextBox 25"/>
          <p:cNvSpPr txBox="1"/>
          <p:nvPr/>
        </p:nvSpPr>
        <p:spPr>
          <a:xfrm>
            <a:off x="6087118" y="1616948"/>
            <a:ext cx="3454815" cy="3755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Resultado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5688" y="2207192"/>
            <a:ext cx="5679950" cy="314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 descr="C:\Users\blood\Documents\kodemia\misc\html-marku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570" y="2200841"/>
            <a:ext cx="4985207" cy="3222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514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30000" t="8000" r="35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344705" y="2105371"/>
            <a:ext cx="4993761" cy="58169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CSS (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Cascade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Styling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Sheets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) es el lenguaje que define la forma en que 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sérá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visualizado el código HTML de nuestro sitio.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CSS asigna valores a distintas propiedades de los elementos HTML que indicamos en nuestro documento. Puede modificar posición, color, visualización, tamaño, dimensiones, etc.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CSS3 es la última versión disponible de CSS.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Los estilos a través de CSS pueden ser implementados directamente dentro del documento HTML mediante el </a:t>
            </a:r>
            <a:r>
              <a:rPr lang="es-MX" sz="12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MX" sz="1200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style</a:t>
            </a:r>
            <a:r>
              <a:rPr lang="es-MX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&gt;&lt;/</a:t>
            </a:r>
            <a:r>
              <a:rPr lang="es-MX" sz="1200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style</a:t>
            </a:r>
            <a:r>
              <a:rPr lang="es-MX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&gt;, 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sin embargo, la mejor práctica consiste en agregar estilos mediante un documento externo con extensión </a:t>
            </a:r>
            <a:r>
              <a:rPr lang="es-MX" sz="1200" b="1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.CSS , 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con el uso del </a:t>
            </a:r>
            <a:r>
              <a:rPr lang="es-MX" sz="12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  <a:r>
              <a:rPr lang="es-MX" sz="12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MX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&lt;link </a:t>
            </a:r>
            <a:r>
              <a:rPr lang="en-US" sz="1200" i="1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rel</a:t>
            </a:r>
            <a:r>
              <a:rPr lang="en-US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="</a:t>
            </a:r>
            <a:r>
              <a:rPr lang="en-US" sz="1200" i="1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stylesheet</a:t>
            </a:r>
            <a:r>
              <a:rPr lang="en-US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" type="text/</a:t>
            </a:r>
            <a:r>
              <a:rPr lang="en-US" sz="1200" i="1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en-US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" </a:t>
            </a:r>
            <a:r>
              <a:rPr lang="en-US" sz="1200" i="1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US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="myStyleSheet.css</a:t>
            </a:r>
            <a:r>
              <a:rPr lang="en-US" sz="1200" i="1" dirty="0" smtClean="0">
                <a:solidFill>
                  <a:schemeClr val="accent5"/>
                </a:solidFill>
              </a:rPr>
              <a:t>"&gt;</a:t>
            </a:r>
            <a:r>
              <a:rPr lang="es-MX" sz="1200" i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b="1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Las hojas de estilo contienen la especificación de cada elemento dentro de nuestro documento, los atributos que serán modificados de dicho elemento y los valores que le serán asignados a cada atributo.</a:t>
            </a:r>
            <a:endParaRPr lang="en-GB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322126" y="1661701"/>
            <a:ext cx="1846228" cy="381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60EF6AC-6F71-4373-A442-93BE4C42E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 &gt;</a:t>
            </a:r>
            <a:endParaRPr lang="en-US" dirty="0"/>
          </a:p>
        </p:txBody>
      </p:sp>
      <p:sp>
        <p:nvSpPr>
          <p:cNvPr id="9" name="TextBox 25"/>
          <p:cNvSpPr txBox="1"/>
          <p:nvPr/>
        </p:nvSpPr>
        <p:spPr>
          <a:xfrm>
            <a:off x="6098408" y="1650814"/>
            <a:ext cx="3454815" cy="3755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Ejemplo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Hoja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Estilo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CSS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94" name="Picture 2" descr="C:\Users\blood\Documents\kodemia\misc\css-s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444" y="2167466"/>
            <a:ext cx="5018451" cy="4069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514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30000" t="8000" r="35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344705" y="2105371"/>
            <a:ext cx="4993761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1" algn="just">
              <a:lnSpc>
                <a:spcPct val="150000"/>
              </a:lnSpc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322126" y="1661701"/>
            <a:ext cx="1846228" cy="381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HTML sin CSS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60EF6AC-6F71-4373-A442-93BE4C42E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 &gt;</a:t>
            </a:r>
            <a:endParaRPr lang="en-US" dirty="0"/>
          </a:p>
        </p:txBody>
      </p:sp>
      <p:sp>
        <p:nvSpPr>
          <p:cNvPr id="9" name="TextBox 25"/>
          <p:cNvSpPr txBox="1"/>
          <p:nvPr/>
        </p:nvSpPr>
        <p:spPr>
          <a:xfrm>
            <a:off x="6098408" y="1650814"/>
            <a:ext cx="3454815" cy="3755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HTML con CSS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176" y="2198859"/>
            <a:ext cx="5045957" cy="359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134" y="2218906"/>
            <a:ext cx="5034666" cy="359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514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30000" t="8000" r="30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344705" y="2105372"/>
            <a:ext cx="4993761" cy="60478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es un lenguaje de programación del lado del cliente (</a:t>
            </a:r>
            <a:r>
              <a:rPr lang="es-MX" sz="12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r>
              <a:rPr lang="es-MX" sz="12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i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side</a:t>
            </a:r>
            <a:r>
              <a:rPr lang="es-MX" sz="1200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s-MX" sz="1200" b="1" i="1" dirty="0" smtClean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es decir, un lenguaje que se ejecuta en la interfaz del usuario, en este caso, una aplicación o sitio Web.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es el encargado de dar funcionalidad a nuestro desarrollo web, crear interacción entre componentes, interpretar y ejecutar algoritmos lógicos, etc.</a:t>
            </a:r>
          </a:p>
          <a:p>
            <a:pPr>
              <a:lnSpc>
                <a:spcPct val="150000"/>
              </a:lnSpc>
            </a:pPr>
            <a:endParaRPr lang="es-MX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El uso más común de </a:t>
            </a:r>
            <a:r>
              <a:rPr lang="es-ES" sz="1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es escribir funciones embebidas o incluidas en páginas HTML y que interactúan con el DOM de la página.</a:t>
            </a:r>
          </a:p>
          <a:p>
            <a:endParaRPr lang="es-ES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Algunos ejemplos sencillos de este uso son: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Cargar nuevo contenido para la página o enviar datos al servidor a través de AJAX.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Animación de los elementos de página, hacerlos desaparecer, cambiar su tamaño, moverlos, etc.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Contenido interactivo, por ejemplo, juegos y reproducción de audio y vídeo.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Validación de los valores de entrada de un formulario web para asegurarse de que son aceptables antes de ser enviado al servidor.</a:t>
            </a:r>
            <a:endParaRPr lang="es-MX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s-MX" sz="1000" b="1" dirty="0" smtClean="0">
              <a:solidFill>
                <a:srgbClr val="00BFB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1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322126" y="1661701"/>
            <a:ext cx="1846228" cy="381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60EF6AC-6F71-4373-A442-93BE4C42E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 </a:t>
            </a:r>
            <a:r>
              <a:rPr lang="en-US" dirty="0" smtClean="0"/>
              <a:t>Front-End Web Development &gt;</a:t>
            </a:r>
            <a:endParaRPr lang="en-US" dirty="0"/>
          </a:p>
        </p:txBody>
      </p:sp>
      <p:sp>
        <p:nvSpPr>
          <p:cNvPr id="9" name="TextBox 25"/>
          <p:cNvSpPr txBox="1"/>
          <p:nvPr/>
        </p:nvSpPr>
        <p:spPr>
          <a:xfrm>
            <a:off x="6098408" y="1650814"/>
            <a:ext cx="3454815" cy="3755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Ejemplo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documento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JavaScript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42" name="Picture 2" descr="C:\Users\blood\Documents\kodemia\misc\js-s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8646" y="2226557"/>
            <a:ext cx="5210175" cy="2952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514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778348-40C6-48F5-988A-E6F071F2D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&lt; Front-End Web Development 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0CE1D3-6F17-484B-97E5-FB91615EF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en-GB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266" name="Picture 2" descr="C:\Users\blood\Documents\kodemia\misc\css3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961" y="1308100"/>
            <a:ext cx="2519679" cy="3554008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11267" name="Picture 3" descr="C:\Users\blood\Documents\kodemia\misc\html5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1294130"/>
            <a:ext cx="3505200" cy="350520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11268" name="Picture 4" descr="C:\Users\blood\Documents\kodemia\misc\j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50484" y="1270634"/>
            <a:ext cx="2520633" cy="3550187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26000"/>
              </a:prstClr>
            </a:outerShdw>
          </a:effectLst>
        </p:spPr>
      </p:pic>
      <p:sp>
        <p:nvSpPr>
          <p:cNvPr id="44" name="43 CuadroTexto"/>
          <p:cNvSpPr txBox="1"/>
          <p:nvPr/>
        </p:nvSpPr>
        <p:spPr>
          <a:xfrm>
            <a:off x="4610100" y="50165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 smtClean="0">
                <a:solidFill>
                  <a:srgbClr val="264DE4"/>
                </a:solidFill>
                <a:effectLst>
                  <a:outerShdw blurRad="152400" dist="114300" dir="2700000" algn="tl" rotWithShape="0">
                    <a:prstClr val="black">
                      <a:alpha val="40000"/>
                    </a:prstClr>
                  </a:outerShdw>
                </a:effectLst>
              </a:rPr>
              <a:t>Embellece tu desarrollo</a:t>
            </a:r>
            <a:endParaRPr lang="es-ES" b="1" i="1" dirty="0">
              <a:solidFill>
                <a:srgbClr val="264DE4"/>
              </a:solidFill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46100" y="50165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 smtClean="0">
                <a:solidFill>
                  <a:srgbClr val="E44D26"/>
                </a:solidFill>
                <a:effectLst>
                  <a:outerShdw blurRad="152400" dist="114300" dir="2700000" algn="tl" rotWithShape="0">
                    <a:prstClr val="black">
                      <a:alpha val="40000"/>
                    </a:prstClr>
                  </a:outerShdw>
                </a:effectLst>
              </a:rPr>
              <a:t>Estructura tu desarrollo</a:t>
            </a:r>
            <a:endParaRPr lang="es-ES" b="1" i="1" dirty="0">
              <a:solidFill>
                <a:srgbClr val="E44D26"/>
              </a:solidFill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801100" y="50165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 smtClean="0">
                <a:solidFill>
                  <a:srgbClr val="F48131"/>
                </a:solidFill>
                <a:effectLst>
                  <a:outerShdw blurRad="152400" dist="114300" dir="2700000" algn="tl" rotWithShape="0">
                    <a:prstClr val="black">
                      <a:alpha val="40000"/>
                    </a:prstClr>
                  </a:outerShdw>
                </a:effectLst>
              </a:rPr>
              <a:t>Da vida a tu desarrollo</a:t>
            </a:r>
            <a:endParaRPr lang="es-ES" b="1" i="1" dirty="0">
              <a:solidFill>
                <a:srgbClr val="F48131"/>
              </a:solidFill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67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Kodemia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FF0000"/>
      </a:accent1>
      <a:accent2>
        <a:srgbClr val="33FF00"/>
      </a:accent2>
      <a:accent3>
        <a:srgbClr val="FFFF00"/>
      </a:accent3>
      <a:accent4>
        <a:srgbClr val="0066FF"/>
      </a:accent4>
      <a:accent5>
        <a:srgbClr val="CC00FF"/>
      </a:accent5>
      <a:accent6>
        <a:srgbClr val="00FFFF"/>
      </a:accent6>
      <a:hlink>
        <a:srgbClr val="0563C1"/>
      </a:hlink>
      <a:folHlink>
        <a:srgbClr val="954F72"/>
      </a:folHlink>
    </a:clrScheme>
    <a:fontScheme name="Font 01">
      <a:majorFont>
        <a:latin typeface="Open Sans 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</TotalTime>
  <Words>736</Words>
  <Application>Microsoft Office PowerPoint</Application>
  <PresentationFormat>Personalizado</PresentationFormat>
  <Paragraphs>92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HakunaMatata</dc:creator>
  <cp:lastModifiedBy>Israel Salinas</cp:lastModifiedBy>
  <cp:revision>249</cp:revision>
  <dcterms:created xsi:type="dcterms:W3CDTF">2017-08-15T05:28:49Z</dcterms:created>
  <dcterms:modified xsi:type="dcterms:W3CDTF">2018-07-14T20:48:52Z</dcterms:modified>
</cp:coreProperties>
</file>