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1"/>
  </p:sldMasterIdLst>
  <p:notesMasterIdLst>
    <p:notesMasterId r:id="rId16"/>
  </p:notesMasterIdLst>
  <p:sldIdLst>
    <p:sldId id="256" r:id="rId2"/>
    <p:sldId id="290" r:id="rId3"/>
    <p:sldId id="501" r:id="rId4"/>
    <p:sldId id="513" r:id="rId5"/>
    <p:sldId id="497" r:id="rId6"/>
    <p:sldId id="346" r:id="rId7"/>
    <p:sldId id="498" r:id="rId8"/>
    <p:sldId id="499" r:id="rId9"/>
    <p:sldId id="487" r:id="rId10"/>
    <p:sldId id="515" r:id="rId11"/>
    <p:sldId id="358" r:id="rId12"/>
    <p:sldId id="514" r:id="rId13"/>
    <p:sldId id="342" r:id="rId14"/>
    <p:sldId id="49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becca Oswald" initials="RO" lastIdx="1" clrIdx="0">
    <p:extLst>
      <p:ext uri="{19B8F6BF-5375-455C-9EA6-DF929625EA0E}">
        <p15:presenceInfo xmlns:p15="http://schemas.microsoft.com/office/powerpoint/2012/main" userId="S::rebecca.j.oswald@northumbria.ac.uk::91d80d99-f172-47dd-9048-3c4964a169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6B2D5-34D6-48ED-9920-A02C2DFAF5F7}" v="91" dt="2025-09-23T15:03:17.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74426"/>
  </p:normalViewPr>
  <p:slideViewPr>
    <p:cSldViewPr snapToGrid="0">
      <p:cViewPr varScale="1">
        <p:scale>
          <a:sx n="48" d="100"/>
          <a:sy n="48" d="100"/>
        </p:scale>
        <p:origin x="136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tephens-Griffin" userId="e4596463-5147-4f68-a98f-444055ca3570" providerId="ADAL" clId="{FE86B2D5-34D6-48ED-9920-A02C2DFAF5F7}"/>
    <pc:docChg chg="undo custSel addSld delSld modSld sldOrd">
      <pc:chgData name="Nathan Stephens-Griffin" userId="e4596463-5147-4f68-a98f-444055ca3570" providerId="ADAL" clId="{FE86B2D5-34D6-48ED-9920-A02C2DFAF5F7}" dt="2025-09-23T15:04:44.803" v="458" actId="20577"/>
      <pc:docMkLst>
        <pc:docMk/>
      </pc:docMkLst>
      <pc:sldChg chg="addSp delSp modSp mod setBg addAnim delAnim setClrOvrMap delDesignElem">
        <pc:chgData name="Nathan Stephens-Griffin" userId="e4596463-5147-4f68-a98f-444055ca3570" providerId="ADAL" clId="{FE86B2D5-34D6-48ED-9920-A02C2DFAF5F7}" dt="2025-09-23T15:03:17.596" v="429" actId="20577"/>
        <pc:sldMkLst>
          <pc:docMk/>
          <pc:sldMk cId="1236721382" sldId="256"/>
        </pc:sldMkLst>
        <pc:spChg chg="mod">
          <ac:chgData name="Nathan Stephens-Griffin" userId="e4596463-5147-4f68-a98f-444055ca3570" providerId="ADAL" clId="{FE86B2D5-34D6-48ED-9920-A02C2DFAF5F7}" dt="2025-09-23T15:03:17.596" v="429" actId="20577"/>
          <ac:spMkLst>
            <pc:docMk/>
            <pc:sldMk cId="1236721382" sldId="256"/>
            <ac:spMk id="2" creationId="{7BD41CAB-D272-43DA-84C6-5CC82127A1C5}"/>
          </ac:spMkLst>
        </pc:spChg>
        <pc:spChg chg="mod">
          <ac:chgData name="Nathan Stephens-Griffin" userId="e4596463-5147-4f68-a98f-444055ca3570" providerId="ADAL" clId="{FE86B2D5-34D6-48ED-9920-A02C2DFAF5F7}" dt="2025-09-23T15:02:56.676" v="410" actId="20577"/>
          <ac:spMkLst>
            <pc:docMk/>
            <pc:sldMk cId="1236721382" sldId="256"/>
            <ac:spMk id="3" creationId="{5B22C576-6F7B-417C-8EE3-3338BAA1F95F}"/>
          </ac:spMkLst>
        </pc:spChg>
        <pc:spChg chg="add del">
          <ac:chgData name="Nathan Stephens-Griffin" userId="e4596463-5147-4f68-a98f-444055ca3570" providerId="ADAL" clId="{FE86B2D5-34D6-48ED-9920-A02C2DFAF5F7}" dt="2025-09-23T14:50:17.188" v="14" actId="26606"/>
          <ac:spMkLst>
            <pc:docMk/>
            <pc:sldMk cId="1236721382" sldId="256"/>
            <ac:spMk id="5" creationId="{43C48B49-6135-48B6-AC0F-97E5D8D1F03F}"/>
          </ac:spMkLst>
        </pc:spChg>
        <pc:spChg chg="add del">
          <ac:chgData name="Nathan Stephens-Griffin" userId="e4596463-5147-4f68-a98f-444055ca3570" providerId="ADAL" clId="{FE86B2D5-34D6-48ED-9920-A02C2DFAF5F7}" dt="2025-09-23T14:50:17.188" v="14" actId="26606"/>
          <ac:spMkLst>
            <pc:docMk/>
            <pc:sldMk cId="1236721382" sldId="256"/>
            <ac:spMk id="6" creationId="{9715DAF0-AE1B-46C9-8A6B-DB2AA05AB91D}"/>
          </ac:spMkLst>
        </pc:spChg>
        <pc:spChg chg="add del">
          <ac:chgData name="Nathan Stephens-Griffin" userId="e4596463-5147-4f68-a98f-444055ca3570" providerId="ADAL" clId="{FE86B2D5-34D6-48ED-9920-A02C2DFAF5F7}" dt="2025-09-23T14:50:17.188" v="14" actId="26606"/>
          <ac:spMkLst>
            <pc:docMk/>
            <pc:sldMk cId="1236721382" sldId="256"/>
            <ac:spMk id="7" creationId="{DC631C0B-6DA6-4E57-8231-CE32B3434A7E}"/>
          </ac:spMkLst>
        </pc:spChg>
        <pc:spChg chg="del">
          <ac:chgData name="Nathan Stephens-Griffin" userId="e4596463-5147-4f68-a98f-444055ca3570" providerId="ADAL" clId="{FE86B2D5-34D6-48ED-9920-A02C2DFAF5F7}" dt="2025-09-23T14:49:53.790" v="1"/>
          <ac:spMkLst>
            <pc:docMk/>
            <pc:sldMk cId="1236721382" sldId="256"/>
            <ac:spMk id="8" creationId="{1C69834E-5EEE-4D61-833E-04928896454C}"/>
          </ac:spMkLst>
        </pc:spChg>
        <pc:spChg chg="add del">
          <ac:chgData name="Nathan Stephens-Griffin" userId="e4596463-5147-4f68-a98f-444055ca3570" providerId="ADAL" clId="{FE86B2D5-34D6-48ED-9920-A02C2DFAF5F7}" dt="2025-09-23T14:50:17.188" v="14" actId="26606"/>
          <ac:spMkLst>
            <pc:docMk/>
            <pc:sldMk cId="1236721382" sldId="256"/>
            <ac:spMk id="9" creationId="{F256AC18-FB41-4977-8B0C-F5082335AB7D}"/>
          </ac:spMkLst>
        </pc:spChg>
        <pc:spChg chg="del">
          <ac:chgData name="Nathan Stephens-Griffin" userId="e4596463-5147-4f68-a98f-444055ca3570" providerId="ADAL" clId="{FE86B2D5-34D6-48ED-9920-A02C2DFAF5F7}" dt="2025-09-23T14:49:53.790" v="1"/>
          <ac:spMkLst>
            <pc:docMk/>
            <pc:sldMk cId="1236721382" sldId="256"/>
            <ac:spMk id="10" creationId="{58E5D9BA-46E7-4BFA-9C74-75495BF6F54D}"/>
          </ac:spMkLst>
        </pc:spChg>
        <pc:spChg chg="add del">
          <ac:chgData name="Nathan Stephens-Griffin" userId="e4596463-5147-4f68-a98f-444055ca3570" providerId="ADAL" clId="{FE86B2D5-34D6-48ED-9920-A02C2DFAF5F7}" dt="2025-09-23T14:50:17.188" v="14" actId="26606"/>
          <ac:spMkLst>
            <pc:docMk/>
            <pc:sldMk cId="1236721382" sldId="256"/>
            <ac:spMk id="11" creationId="{AFF4A713-7B75-4B21-90D7-5AB19547C728}"/>
          </ac:spMkLst>
        </pc:spChg>
        <pc:spChg chg="del">
          <ac:chgData name="Nathan Stephens-Griffin" userId="e4596463-5147-4f68-a98f-444055ca3570" providerId="ADAL" clId="{FE86B2D5-34D6-48ED-9920-A02C2DFAF5F7}" dt="2025-09-23T14:49:53.790" v="1"/>
          <ac:spMkLst>
            <pc:docMk/>
            <pc:sldMk cId="1236721382" sldId="256"/>
            <ac:spMk id="12" creationId="{5B033D76-5800-44B6-AFE9-EE2106935115}"/>
          </ac:spMkLst>
        </pc:spChg>
        <pc:spChg chg="add">
          <ac:chgData name="Nathan Stephens-Griffin" userId="e4596463-5147-4f68-a98f-444055ca3570" providerId="ADAL" clId="{FE86B2D5-34D6-48ED-9920-A02C2DFAF5F7}" dt="2025-09-23T14:50:17.296" v="15" actId="26606"/>
          <ac:spMkLst>
            <pc:docMk/>
            <pc:sldMk cId="1236721382" sldId="256"/>
            <ac:spMk id="13" creationId="{3677BAFB-3BD3-41BB-9107-FAE224AE21C4}"/>
          </ac:spMkLst>
        </pc:spChg>
        <pc:spChg chg="del">
          <ac:chgData name="Nathan Stephens-Griffin" userId="e4596463-5147-4f68-a98f-444055ca3570" providerId="ADAL" clId="{FE86B2D5-34D6-48ED-9920-A02C2DFAF5F7}" dt="2025-09-23T14:49:53.790" v="1"/>
          <ac:spMkLst>
            <pc:docMk/>
            <pc:sldMk cId="1236721382" sldId="256"/>
            <ac:spMk id="14" creationId="{522D6F85-FFBA-4F81-AEE5-AAA17CB7AA98}"/>
          </ac:spMkLst>
        </pc:spChg>
        <pc:spChg chg="add">
          <ac:chgData name="Nathan Stephens-Griffin" userId="e4596463-5147-4f68-a98f-444055ca3570" providerId="ADAL" clId="{FE86B2D5-34D6-48ED-9920-A02C2DFAF5F7}" dt="2025-09-23T14:50:17.296" v="15" actId="26606"/>
          <ac:spMkLst>
            <pc:docMk/>
            <pc:sldMk cId="1236721382" sldId="256"/>
            <ac:spMk id="15" creationId="{E6823A9B-C188-42D4-847C-3AD928DB145C}"/>
          </ac:spMkLst>
        </pc:spChg>
        <pc:spChg chg="del">
          <ac:chgData name="Nathan Stephens-Griffin" userId="e4596463-5147-4f68-a98f-444055ca3570" providerId="ADAL" clId="{FE86B2D5-34D6-48ED-9920-A02C2DFAF5F7}" dt="2025-09-23T14:49:53.790" v="1"/>
          <ac:spMkLst>
            <pc:docMk/>
            <pc:sldMk cId="1236721382" sldId="256"/>
            <ac:spMk id="16" creationId="{13B31514-E6DF-4357-9EEA-EFB7983080DA}"/>
          </ac:spMkLst>
        </pc:spChg>
        <pc:spChg chg="add">
          <ac:chgData name="Nathan Stephens-Griffin" userId="e4596463-5147-4f68-a98f-444055ca3570" providerId="ADAL" clId="{FE86B2D5-34D6-48ED-9920-A02C2DFAF5F7}" dt="2025-09-23T14:50:17.296" v="15" actId="26606"/>
          <ac:spMkLst>
            <pc:docMk/>
            <pc:sldMk cId="1236721382" sldId="256"/>
            <ac:spMk id="17" creationId="{34B557F3-1A0C-4749-A6DB-EAC082DF390B}"/>
          </ac:spMkLst>
        </pc:spChg>
        <pc:spChg chg="add">
          <ac:chgData name="Nathan Stephens-Griffin" userId="e4596463-5147-4f68-a98f-444055ca3570" providerId="ADAL" clId="{FE86B2D5-34D6-48ED-9920-A02C2DFAF5F7}" dt="2025-09-23T14:50:17.296" v="15" actId="26606"/>
          <ac:spMkLst>
            <pc:docMk/>
            <pc:sldMk cId="1236721382" sldId="256"/>
            <ac:spMk id="19" creationId="{55D55AA6-3751-494F-868A-DCEDC5CE82BF}"/>
          </ac:spMkLst>
        </pc:spChg>
        <pc:spChg chg="add">
          <ac:chgData name="Nathan Stephens-Griffin" userId="e4596463-5147-4f68-a98f-444055ca3570" providerId="ADAL" clId="{FE86B2D5-34D6-48ED-9920-A02C2DFAF5F7}" dt="2025-09-23T14:50:17.296" v="15" actId="26606"/>
          <ac:spMkLst>
            <pc:docMk/>
            <pc:sldMk cId="1236721382" sldId="256"/>
            <ac:spMk id="23" creationId="{4D4C00DC-4DC6-4CD2-9E31-F17E6CEBC5A6}"/>
          </ac:spMkLst>
        </pc:spChg>
        <pc:spChg chg="add">
          <ac:chgData name="Nathan Stephens-Griffin" userId="e4596463-5147-4f68-a98f-444055ca3570" providerId="ADAL" clId="{FE86B2D5-34D6-48ED-9920-A02C2DFAF5F7}" dt="2025-09-23T14:50:17.296" v="15" actId="26606"/>
          <ac:spMkLst>
            <pc:docMk/>
            <pc:sldMk cId="1236721382" sldId="256"/>
            <ac:spMk id="24" creationId="{C10FB9CA-E7FA-462C-B537-F1224ED1ACF4}"/>
          </ac:spMkLst>
        </pc:spChg>
        <pc:spChg chg="add">
          <ac:chgData name="Nathan Stephens-Griffin" userId="e4596463-5147-4f68-a98f-444055ca3570" providerId="ADAL" clId="{FE86B2D5-34D6-48ED-9920-A02C2DFAF5F7}" dt="2025-09-23T14:50:17.296" v="15" actId="26606"/>
          <ac:spMkLst>
            <pc:docMk/>
            <pc:sldMk cId="1236721382" sldId="256"/>
            <ac:spMk id="25" creationId="{D82AB1B2-7970-42CF-8BF5-567C69E9FFFB}"/>
          </ac:spMkLst>
        </pc:spChg>
        <pc:spChg chg="add">
          <ac:chgData name="Nathan Stephens-Griffin" userId="e4596463-5147-4f68-a98f-444055ca3570" providerId="ADAL" clId="{FE86B2D5-34D6-48ED-9920-A02C2DFAF5F7}" dt="2025-09-23T14:50:17.296" v="15" actId="26606"/>
          <ac:spMkLst>
            <pc:docMk/>
            <pc:sldMk cId="1236721382" sldId="256"/>
            <ac:spMk id="26" creationId="{D8469AE7-A75B-4F37-850B-EF5974ABED2C}"/>
          </ac:spMkLst>
        </pc:spChg>
        <pc:picChg chg="del">
          <ac:chgData name="Nathan Stephens-Griffin" userId="e4596463-5147-4f68-a98f-444055ca3570" providerId="ADAL" clId="{FE86B2D5-34D6-48ED-9920-A02C2DFAF5F7}" dt="2025-09-23T14:49:53.790" v="1"/>
          <ac:picMkLst>
            <pc:docMk/>
            <pc:sldMk cId="1236721382" sldId="256"/>
            <ac:picMk id="18" creationId="{4C401D57-600A-4C91-AC9A-14CA1ED6F7D8}"/>
          </ac:picMkLst>
        </pc:picChg>
        <pc:cxnChg chg="del">
          <ac:chgData name="Nathan Stephens-Griffin" userId="e4596463-5147-4f68-a98f-444055ca3570" providerId="ADAL" clId="{FE86B2D5-34D6-48ED-9920-A02C2DFAF5F7}" dt="2025-09-23T14:49:53.790" v="1"/>
          <ac:cxnSpMkLst>
            <pc:docMk/>
            <pc:sldMk cId="1236721382" sldId="256"/>
            <ac:cxnSpMk id="20" creationId="{412BDC66-00FA-4A3F-9BC7-BE05FF7705F8}"/>
          </ac:cxnSpMkLst>
        </pc:cxnChg>
      </pc:sldChg>
      <pc:sldChg chg="addSp modSp mod setBg">
        <pc:chgData name="Nathan Stephens-Griffin" userId="e4596463-5147-4f68-a98f-444055ca3570" providerId="ADAL" clId="{FE86B2D5-34D6-48ED-9920-A02C2DFAF5F7}" dt="2025-09-23T14:50:25.714" v="18" actId="26606"/>
        <pc:sldMkLst>
          <pc:docMk/>
          <pc:sldMk cId="60596796" sldId="290"/>
        </pc:sldMkLst>
        <pc:spChg chg="mod">
          <ac:chgData name="Nathan Stephens-Griffin" userId="e4596463-5147-4f68-a98f-444055ca3570" providerId="ADAL" clId="{FE86B2D5-34D6-48ED-9920-A02C2DFAF5F7}" dt="2025-09-23T14:50:25.714" v="18" actId="26606"/>
          <ac:spMkLst>
            <pc:docMk/>
            <pc:sldMk cId="60596796" sldId="290"/>
            <ac:spMk id="2" creationId="{00000000-0000-0000-0000-000000000000}"/>
          </ac:spMkLst>
        </pc:spChg>
        <pc:spChg chg="mod">
          <ac:chgData name="Nathan Stephens-Griffin" userId="e4596463-5147-4f68-a98f-444055ca3570" providerId="ADAL" clId="{FE86B2D5-34D6-48ED-9920-A02C2DFAF5F7}" dt="2025-09-23T14:50:25.714" v="18" actId="26606"/>
          <ac:spMkLst>
            <pc:docMk/>
            <pc:sldMk cId="60596796" sldId="290"/>
            <ac:spMk id="3" creationId="{00000000-0000-0000-0000-000000000000}"/>
          </ac:spMkLst>
        </pc:spChg>
        <pc:spChg chg="add">
          <ac:chgData name="Nathan Stephens-Griffin" userId="e4596463-5147-4f68-a98f-444055ca3570" providerId="ADAL" clId="{FE86B2D5-34D6-48ED-9920-A02C2DFAF5F7}" dt="2025-09-23T14:50:25.714" v="18" actId="26606"/>
          <ac:spMkLst>
            <pc:docMk/>
            <pc:sldMk cId="60596796" sldId="290"/>
            <ac:spMk id="8" creationId="{5A0118C5-4F8D-4CF4-BADD-53FEACC6C42A}"/>
          </ac:spMkLst>
        </pc:spChg>
        <pc:spChg chg="add">
          <ac:chgData name="Nathan Stephens-Griffin" userId="e4596463-5147-4f68-a98f-444055ca3570" providerId="ADAL" clId="{FE86B2D5-34D6-48ED-9920-A02C2DFAF5F7}" dt="2025-09-23T14:50:25.714" v="18" actId="26606"/>
          <ac:spMkLst>
            <pc:docMk/>
            <pc:sldMk cId="60596796" sldId="290"/>
            <ac:spMk id="10" creationId="{4E0A5C5C-2A95-428E-9F6A-0D29EBD57C9F}"/>
          </ac:spMkLst>
        </pc:spChg>
        <pc:spChg chg="add">
          <ac:chgData name="Nathan Stephens-Griffin" userId="e4596463-5147-4f68-a98f-444055ca3570" providerId="ADAL" clId="{FE86B2D5-34D6-48ED-9920-A02C2DFAF5F7}" dt="2025-09-23T14:50:25.714" v="18" actId="26606"/>
          <ac:spMkLst>
            <pc:docMk/>
            <pc:sldMk cId="60596796" sldId="290"/>
            <ac:spMk id="12" creationId="{1056F38F-7C4E-461D-8709-7D0024AE1F79}"/>
          </ac:spMkLst>
        </pc:spChg>
        <pc:spChg chg="add">
          <ac:chgData name="Nathan Stephens-Griffin" userId="e4596463-5147-4f68-a98f-444055ca3570" providerId="ADAL" clId="{FE86B2D5-34D6-48ED-9920-A02C2DFAF5F7}" dt="2025-09-23T14:50:25.714" v="18" actId="26606"/>
          <ac:spMkLst>
            <pc:docMk/>
            <pc:sldMk cId="60596796" sldId="290"/>
            <ac:spMk id="14" creationId="{C7278469-3C3C-49CE-AEEE-E176A4900B78}"/>
          </ac:spMkLst>
        </pc:spChg>
        <pc:spChg chg="add">
          <ac:chgData name="Nathan Stephens-Griffin" userId="e4596463-5147-4f68-a98f-444055ca3570" providerId="ADAL" clId="{FE86B2D5-34D6-48ED-9920-A02C2DFAF5F7}" dt="2025-09-23T14:50:25.714" v="18" actId="26606"/>
          <ac:spMkLst>
            <pc:docMk/>
            <pc:sldMk cId="60596796" sldId="290"/>
            <ac:spMk id="20" creationId="{4C6598AB-1C17-4D54-951C-A082D94ACB7A}"/>
          </ac:spMkLst>
        </pc:spChg>
        <pc:spChg chg="add">
          <ac:chgData name="Nathan Stephens-Griffin" userId="e4596463-5147-4f68-a98f-444055ca3570" providerId="ADAL" clId="{FE86B2D5-34D6-48ED-9920-A02C2DFAF5F7}" dt="2025-09-23T14:50:25.714" v="18" actId="26606"/>
          <ac:spMkLst>
            <pc:docMk/>
            <pc:sldMk cId="60596796" sldId="290"/>
            <ac:spMk id="22" creationId="{C83B66D7-137D-4AC1-B172-53D60F08BEB5}"/>
          </ac:spMkLst>
        </pc:spChg>
        <pc:spChg chg="add">
          <ac:chgData name="Nathan Stephens-Griffin" userId="e4596463-5147-4f68-a98f-444055ca3570" providerId="ADAL" clId="{FE86B2D5-34D6-48ED-9920-A02C2DFAF5F7}" dt="2025-09-23T14:50:25.714" v="18" actId="26606"/>
          <ac:spMkLst>
            <pc:docMk/>
            <pc:sldMk cId="60596796" sldId="290"/>
            <ac:spMk id="24" creationId="{F6B92503-6984-4D15-8B98-8718709B785D}"/>
          </ac:spMkLst>
        </pc:spChg>
        <pc:spChg chg="add">
          <ac:chgData name="Nathan Stephens-Griffin" userId="e4596463-5147-4f68-a98f-444055ca3570" providerId="ADAL" clId="{FE86B2D5-34D6-48ED-9920-A02C2DFAF5F7}" dt="2025-09-23T14:50:25.714" v="18" actId="26606"/>
          <ac:spMkLst>
            <pc:docMk/>
            <pc:sldMk cId="60596796" sldId="290"/>
            <ac:spMk id="26" creationId="{08DDF938-524E-4C18-A47D-C00627832366}"/>
          </ac:spMkLst>
        </pc:spChg>
      </pc:sldChg>
      <pc:sldChg chg="addSp modSp mod setBg">
        <pc:chgData name="Nathan Stephens-Griffin" userId="e4596463-5147-4f68-a98f-444055ca3570" providerId="ADAL" clId="{FE86B2D5-34D6-48ED-9920-A02C2DFAF5F7}" dt="2025-09-23T14:58:28.804" v="120" actId="403"/>
        <pc:sldMkLst>
          <pc:docMk/>
          <pc:sldMk cId="4229510540" sldId="342"/>
        </pc:sldMkLst>
        <pc:spChg chg="mod">
          <ac:chgData name="Nathan Stephens-Griffin" userId="e4596463-5147-4f68-a98f-444055ca3570" providerId="ADAL" clId="{FE86B2D5-34D6-48ED-9920-A02C2DFAF5F7}" dt="2025-09-23T14:58:21.065" v="116" actId="114"/>
          <ac:spMkLst>
            <pc:docMk/>
            <pc:sldMk cId="4229510540" sldId="342"/>
            <ac:spMk id="2" creationId="{00000000-0000-0000-0000-000000000000}"/>
          </ac:spMkLst>
        </pc:spChg>
        <pc:spChg chg="mod ord">
          <ac:chgData name="Nathan Stephens-Griffin" userId="e4596463-5147-4f68-a98f-444055ca3570" providerId="ADAL" clId="{FE86B2D5-34D6-48ED-9920-A02C2DFAF5F7}" dt="2025-09-23T14:58:28.804" v="120" actId="403"/>
          <ac:spMkLst>
            <pc:docMk/>
            <pc:sldMk cId="4229510540" sldId="342"/>
            <ac:spMk id="3" creationId="{00000000-0000-0000-0000-000000000000}"/>
          </ac:spMkLst>
        </pc:spChg>
        <pc:spChg chg="add">
          <ac:chgData name="Nathan Stephens-Griffin" userId="e4596463-5147-4f68-a98f-444055ca3570" providerId="ADAL" clId="{FE86B2D5-34D6-48ED-9920-A02C2DFAF5F7}" dt="2025-09-23T14:58:14.621" v="113" actId="26606"/>
          <ac:spMkLst>
            <pc:docMk/>
            <pc:sldMk cId="4229510540" sldId="342"/>
            <ac:spMk id="9" creationId="{5A0118C5-4F8D-4CF4-BADD-53FEACC6C42A}"/>
          </ac:spMkLst>
        </pc:spChg>
        <pc:spChg chg="add">
          <ac:chgData name="Nathan Stephens-Griffin" userId="e4596463-5147-4f68-a98f-444055ca3570" providerId="ADAL" clId="{FE86B2D5-34D6-48ED-9920-A02C2DFAF5F7}" dt="2025-09-23T14:58:14.621" v="113" actId="26606"/>
          <ac:spMkLst>
            <pc:docMk/>
            <pc:sldMk cId="4229510540" sldId="342"/>
            <ac:spMk id="15" creationId="{4E0A5C5C-2A95-428E-9F6A-0D29EBD57C9F}"/>
          </ac:spMkLst>
        </pc:spChg>
        <pc:grpChg chg="add">
          <ac:chgData name="Nathan Stephens-Griffin" userId="e4596463-5147-4f68-a98f-444055ca3570" providerId="ADAL" clId="{FE86B2D5-34D6-48ED-9920-A02C2DFAF5F7}" dt="2025-09-23T14:58:14.621" v="113" actId="26606"/>
          <ac:grpSpMkLst>
            <pc:docMk/>
            <pc:sldMk cId="4229510540" sldId="342"/>
            <ac:grpSpMk id="11" creationId="{2A638C7D-9088-41A9-88A0-7357157BC168}"/>
          </ac:grpSpMkLst>
        </pc:grpChg>
        <pc:grpChg chg="add">
          <ac:chgData name="Nathan Stephens-Griffin" userId="e4596463-5147-4f68-a98f-444055ca3570" providerId="ADAL" clId="{FE86B2D5-34D6-48ED-9920-A02C2DFAF5F7}" dt="2025-09-23T14:58:14.621" v="113" actId="26606"/>
          <ac:grpSpMkLst>
            <pc:docMk/>
            <pc:sldMk cId="4229510540" sldId="342"/>
            <ac:grpSpMk id="17" creationId="{3F219210-B16A-47B6-9AA8-207DAFF37E66}"/>
          </ac:grpSpMkLst>
        </pc:grpChg>
        <pc:grpChg chg="add">
          <ac:chgData name="Nathan Stephens-Griffin" userId="e4596463-5147-4f68-a98f-444055ca3570" providerId="ADAL" clId="{FE86B2D5-34D6-48ED-9920-A02C2DFAF5F7}" dt="2025-09-23T14:58:14.621" v="113" actId="26606"/>
          <ac:grpSpMkLst>
            <pc:docMk/>
            <pc:sldMk cId="4229510540" sldId="342"/>
            <ac:grpSpMk id="21" creationId="{582A903B-6B78-4F0A-B7C9-3D80499020B8}"/>
          </ac:grpSpMkLst>
        </pc:grpChg>
        <pc:picChg chg="mod">
          <ac:chgData name="Nathan Stephens-Griffin" userId="e4596463-5147-4f68-a98f-444055ca3570" providerId="ADAL" clId="{FE86B2D5-34D6-48ED-9920-A02C2DFAF5F7}" dt="2025-09-23T14:58:14.621" v="113" actId="26606"/>
          <ac:picMkLst>
            <pc:docMk/>
            <pc:sldMk cId="4229510540" sldId="342"/>
            <ac:picMk id="4" creationId="{00000000-0000-0000-0000-000000000000}"/>
          </ac:picMkLst>
        </pc:picChg>
      </pc:sldChg>
      <pc:sldChg chg="modSp mod">
        <pc:chgData name="Nathan Stephens-Griffin" userId="e4596463-5147-4f68-a98f-444055ca3570" providerId="ADAL" clId="{FE86B2D5-34D6-48ED-9920-A02C2DFAF5F7}" dt="2025-09-23T14:59:31.041" v="130" actId="113"/>
        <pc:sldMkLst>
          <pc:docMk/>
          <pc:sldMk cId="1840157974" sldId="346"/>
        </pc:sldMkLst>
        <pc:spChg chg="mod">
          <ac:chgData name="Nathan Stephens-Griffin" userId="e4596463-5147-4f68-a98f-444055ca3570" providerId="ADAL" clId="{FE86B2D5-34D6-48ED-9920-A02C2DFAF5F7}" dt="2025-09-23T14:59:31.041" v="130" actId="113"/>
          <ac:spMkLst>
            <pc:docMk/>
            <pc:sldMk cId="1840157974" sldId="346"/>
            <ac:spMk id="6" creationId="{00000000-0000-0000-0000-000000000000}"/>
          </ac:spMkLst>
        </pc:spChg>
      </pc:sldChg>
      <pc:sldChg chg="addSp modSp mod setBg">
        <pc:chgData name="Nathan Stephens-Griffin" userId="e4596463-5147-4f68-a98f-444055ca3570" providerId="ADAL" clId="{FE86B2D5-34D6-48ED-9920-A02C2DFAF5F7}" dt="2025-09-23T14:56:02.982" v="100" actId="14100"/>
        <pc:sldMkLst>
          <pc:docMk/>
          <pc:sldMk cId="1870138761" sldId="358"/>
        </pc:sldMkLst>
        <pc:spChg chg="mod">
          <ac:chgData name="Nathan Stephens-Griffin" userId="e4596463-5147-4f68-a98f-444055ca3570" providerId="ADAL" clId="{FE86B2D5-34D6-48ED-9920-A02C2DFAF5F7}" dt="2025-09-23T14:55:04.358" v="77" actId="26606"/>
          <ac:spMkLst>
            <pc:docMk/>
            <pc:sldMk cId="1870138761" sldId="358"/>
            <ac:spMk id="2" creationId="{00000000-0000-0000-0000-000000000000}"/>
          </ac:spMkLst>
        </pc:spChg>
        <pc:spChg chg="mod ord">
          <ac:chgData name="Nathan Stephens-Griffin" userId="e4596463-5147-4f68-a98f-444055ca3570" providerId="ADAL" clId="{FE86B2D5-34D6-48ED-9920-A02C2DFAF5F7}" dt="2025-09-23T14:56:02.982" v="100" actId="14100"/>
          <ac:spMkLst>
            <pc:docMk/>
            <pc:sldMk cId="1870138761" sldId="358"/>
            <ac:spMk id="3" creationId="{00000000-0000-0000-0000-000000000000}"/>
          </ac:spMkLst>
        </pc:spChg>
        <pc:spChg chg="add">
          <ac:chgData name="Nathan Stephens-Griffin" userId="e4596463-5147-4f68-a98f-444055ca3570" providerId="ADAL" clId="{FE86B2D5-34D6-48ED-9920-A02C2DFAF5F7}" dt="2025-09-23T14:55:04.358" v="77" actId="26606"/>
          <ac:spMkLst>
            <pc:docMk/>
            <pc:sldMk cId="1870138761" sldId="358"/>
            <ac:spMk id="10" creationId="{5A0118C5-4F8D-4CF4-BADD-53FEACC6C42A}"/>
          </ac:spMkLst>
        </pc:spChg>
        <pc:spChg chg="add">
          <ac:chgData name="Nathan Stephens-Griffin" userId="e4596463-5147-4f68-a98f-444055ca3570" providerId="ADAL" clId="{FE86B2D5-34D6-48ED-9920-A02C2DFAF5F7}" dt="2025-09-23T14:55:04.358" v="77" actId="26606"/>
          <ac:spMkLst>
            <pc:docMk/>
            <pc:sldMk cId="1870138761" sldId="358"/>
            <ac:spMk id="16" creationId="{4E0A5C5C-2A95-428E-9F6A-0D29EBD57C9F}"/>
          </ac:spMkLst>
        </pc:spChg>
        <pc:grpChg chg="add">
          <ac:chgData name="Nathan Stephens-Griffin" userId="e4596463-5147-4f68-a98f-444055ca3570" providerId="ADAL" clId="{FE86B2D5-34D6-48ED-9920-A02C2DFAF5F7}" dt="2025-09-23T14:55:04.358" v="77" actId="26606"/>
          <ac:grpSpMkLst>
            <pc:docMk/>
            <pc:sldMk cId="1870138761" sldId="358"/>
            <ac:grpSpMk id="12" creationId="{2A638C7D-9088-41A9-88A0-7357157BC168}"/>
          </ac:grpSpMkLst>
        </pc:grpChg>
        <pc:grpChg chg="add">
          <ac:chgData name="Nathan Stephens-Griffin" userId="e4596463-5147-4f68-a98f-444055ca3570" providerId="ADAL" clId="{FE86B2D5-34D6-48ED-9920-A02C2DFAF5F7}" dt="2025-09-23T14:55:04.358" v="77" actId="26606"/>
          <ac:grpSpMkLst>
            <pc:docMk/>
            <pc:sldMk cId="1870138761" sldId="358"/>
            <ac:grpSpMk id="18" creationId="{3F219210-B16A-47B6-9AA8-207DAFF37E66}"/>
          </ac:grpSpMkLst>
        </pc:grpChg>
        <pc:grpChg chg="add">
          <ac:chgData name="Nathan Stephens-Griffin" userId="e4596463-5147-4f68-a98f-444055ca3570" providerId="ADAL" clId="{FE86B2D5-34D6-48ED-9920-A02C2DFAF5F7}" dt="2025-09-23T14:55:04.358" v="77" actId="26606"/>
          <ac:grpSpMkLst>
            <pc:docMk/>
            <pc:sldMk cId="1870138761" sldId="358"/>
            <ac:grpSpMk id="22" creationId="{582A903B-6B78-4F0A-B7C9-3D80499020B8}"/>
          </ac:grpSpMkLst>
        </pc:grpChg>
        <pc:picChg chg="mod">
          <ac:chgData name="Nathan Stephens-Griffin" userId="e4596463-5147-4f68-a98f-444055ca3570" providerId="ADAL" clId="{FE86B2D5-34D6-48ED-9920-A02C2DFAF5F7}" dt="2025-09-23T14:55:04.358" v="77" actId="26606"/>
          <ac:picMkLst>
            <pc:docMk/>
            <pc:sldMk cId="1870138761" sldId="358"/>
            <ac:picMk id="5" creationId="{00000000-0000-0000-0000-000000000000}"/>
          </ac:picMkLst>
        </pc:picChg>
      </pc:sldChg>
      <pc:sldChg chg="addSp modSp mod setBg">
        <pc:chgData name="Nathan Stephens-Griffin" userId="e4596463-5147-4f68-a98f-444055ca3570" providerId="ADAL" clId="{FE86B2D5-34D6-48ED-9920-A02C2DFAF5F7}" dt="2025-09-23T14:52:28.107" v="43" actId="26606"/>
        <pc:sldMkLst>
          <pc:docMk/>
          <pc:sldMk cId="2118857014" sldId="487"/>
        </pc:sldMkLst>
        <pc:spChg chg="mod">
          <ac:chgData name="Nathan Stephens-Griffin" userId="e4596463-5147-4f68-a98f-444055ca3570" providerId="ADAL" clId="{FE86B2D5-34D6-48ED-9920-A02C2DFAF5F7}" dt="2025-09-23T14:52:28.107" v="43" actId="26606"/>
          <ac:spMkLst>
            <pc:docMk/>
            <pc:sldMk cId="2118857014" sldId="487"/>
            <ac:spMk id="2" creationId="{66CF8932-3ABB-456E-ADC0-EF87F2A44F65}"/>
          </ac:spMkLst>
        </pc:spChg>
        <pc:spChg chg="mod">
          <ac:chgData name="Nathan Stephens-Griffin" userId="e4596463-5147-4f68-a98f-444055ca3570" providerId="ADAL" clId="{FE86B2D5-34D6-48ED-9920-A02C2DFAF5F7}" dt="2025-09-23T14:52:28.107" v="43" actId="26606"/>
          <ac:spMkLst>
            <pc:docMk/>
            <pc:sldMk cId="2118857014" sldId="487"/>
            <ac:spMk id="3" creationId="{A0DA31DA-90F6-4D1A-90FF-7642F6C01139}"/>
          </ac:spMkLst>
        </pc:spChg>
        <pc:spChg chg="add">
          <ac:chgData name="Nathan Stephens-Griffin" userId="e4596463-5147-4f68-a98f-444055ca3570" providerId="ADAL" clId="{FE86B2D5-34D6-48ED-9920-A02C2DFAF5F7}" dt="2025-09-23T14:52:28.107" v="43" actId="26606"/>
          <ac:spMkLst>
            <pc:docMk/>
            <pc:sldMk cId="2118857014" sldId="487"/>
            <ac:spMk id="8" creationId="{E8A8EAB8-D2FF-444D-B34B-7D32F106AD0E}"/>
          </ac:spMkLst>
        </pc:spChg>
        <pc:cxnChg chg="add">
          <ac:chgData name="Nathan Stephens-Griffin" userId="e4596463-5147-4f68-a98f-444055ca3570" providerId="ADAL" clId="{FE86B2D5-34D6-48ED-9920-A02C2DFAF5F7}" dt="2025-09-23T14:52:28.107" v="43" actId="26606"/>
          <ac:cxnSpMkLst>
            <pc:docMk/>
            <pc:sldMk cId="2118857014" sldId="487"/>
            <ac:cxnSpMk id="10" creationId="{067633D1-6EE6-4118-B9F0-B363477BEE7A}"/>
          </ac:cxnSpMkLst>
        </pc:cxnChg>
        <pc:cxnChg chg="add">
          <ac:chgData name="Nathan Stephens-Griffin" userId="e4596463-5147-4f68-a98f-444055ca3570" providerId="ADAL" clId="{FE86B2D5-34D6-48ED-9920-A02C2DFAF5F7}" dt="2025-09-23T14:52:28.107" v="43" actId="26606"/>
          <ac:cxnSpMkLst>
            <pc:docMk/>
            <pc:sldMk cId="2118857014" sldId="487"/>
            <ac:cxnSpMk id="12" creationId="{4AD7FFC6-42A9-49CB-B5E9-B3F6B038331B}"/>
          </ac:cxnSpMkLst>
        </pc:cxnChg>
      </pc:sldChg>
      <pc:sldChg chg="addSp modSp mod setBg">
        <pc:chgData name="Nathan Stephens-Griffin" userId="e4596463-5147-4f68-a98f-444055ca3570" providerId="ADAL" clId="{FE86B2D5-34D6-48ED-9920-A02C2DFAF5F7}" dt="2025-09-23T14:58:37.074" v="121" actId="26606"/>
        <pc:sldMkLst>
          <pc:docMk/>
          <pc:sldMk cId="3834681907" sldId="490"/>
        </pc:sldMkLst>
        <pc:spChg chg="mod">
          <ac:chgData name="Nathan Stephens-Griffin" userId="e4596463-5147-4f68-a98f-444055ca3570" providerId="ADAL" clId="{FE86B2D5-34D6-48ED-9920-A02C2DFAF5F7}" dt="2025-09-23T14:58:37.074" v="121" actId="26606"/>
          <ac:spMkLst>
            <pc:docMk/>
            <pc:sldMk cId="3834681907" sldId="490"/>
            <ac:spMk id="2" creationId="{12269DA3-0E1A-456F-89DA-7DDB8BA5277B}"/>
          </ac:spMkLst>
        </pc:spChg>
        <pc:spChg chg="mod">
          <ac:chgData name="Nathan Stephens-Griffin" userId="e4596463-5147-4f68-a98f-444055ca3570" providerId="ADAL" clId="{FE86B2D5-34D6-48ED-9920-A02C2DFAF5F7}" dt="2025-09-23T14:58:37.074" v="121" actId="26606"/>
          <ac:spMkLst>
            <pc:docMk/>
            <pc:sldMk cId="3834681907" sldId="490"/>
            <ac:spMk id="3" creationId="{86D30984-A54C-48FF-A362-EA541B3EB2B8}"/>
          </ac:spMkLst>
        </pc:spChg>
        <pc:spChg chg="add">
          <ac:chgData name="Nathan Stephens-Griffin" userId="e4596463-5147-4f68-a98f-444055ca3570" providerId="ADAL" clId="{FE86B2D5-34D6-48ED-9920-A02C2DFAF5F7}" dt="2025-09-23T14:58:37.074" v="121" actId="26606"/>
          <ac:spMkLst>
            <pc:docMk/>
            <pc:sldMk cId="3834681907" sldId="490"/>
            <ac:spMk id="10" creationId="{5A0118C5-4F8D-4CF4-BADD-53FEACC6C42A}"/>
          </ac:spMkLst>
        </pc:spChg>
        <pc:spChg chg="add">
          <ac:chgData name="Nathan Stephens-Griffin" userId="e4596463-5147-4f68-a98f-444055ca3570" providerId="ADAL" clId="{FE86B2D5-34D6-48ED-9920-A02C2DFAF5F7}" dt="2025-09-23T14:58:37.074" v="121" actId="26606"/>
          <ac:spMkLst>
            <pc:docMk/>
            <pc:sldMk cId="3834681907" sldId="490"/>
            <ac:spMk id="16" creationId="{4E0A5C5C-2A95-428E-9F6A-0D29EBD57C9F}"/>
          </ac:spMkLst>
        </pc:spChg>
        <pc:grpChg chg="add">
          <ac:chgData name="Nathan Stephens-Griffin" userId="e4596463-5147-4f68-a98f-444055ca3570" providerId="ADAL" clId="{FE86B2D5-34D6-48ED-9920-A02C2DFAF5F7}" dt="2025-09-23T14:58:37.074" v="121" actId="26606"/>
          <ac:grpSpMkLst>
            <pc:docMk/>
            <pc:sldMk cId="3834681907" sldId="490"/>
            <ac:grpSpMk id="12" creationId="{2A638C7D-9088-41A9-88A0-7357157BC168}"/>
          </ac:grpSpMkLst>
        </pc:grpChg>
        <pc:grpChg chg="add">
          <ac:chgData name="Nathan Stephens-Griffin" userId="e4596463-5147-4f68-a98f-444055ca3570" providerId="ADAL" clId="{FE86B2D5-34D6-48ED-9920-A02C2DFAF5F7}" dt="2025-09-23T14:58:37.074" v="121" actId="26606"/>
          <ac:grpSpMkLst>
            <pc:docMk/>
            <pc:sldMk cId="3834681907" sldId="490"/>
            <ac:grpSpMk id="18" creationId="{3F219210-B16A-47B6-9AA8-207DAFF37E66}"/>
          </ac:grpSpMkLst>
        </pc:grpChg>
        <pc:grpChg chg="add">
          <ac:chgData name="Nathan Stephens-Griffin" userId="e4596463-5147-4f68-a98f-444055ca3570" providerId="ADAL" clId="{FE86B2D5-34D6-48ED-9920-A02C2DFAF5F7}" dt="2025-09-23T14:58:37.074" v="121" actId="26606"/>
          <ac:grpSpMkLst>
            <pc:docMk/>
            <pc:sldMk cId="3834681907" sldId="490"/>
            <ac:grpSpMk id="22" creationId="{582A903B-6B78-4F0A-B7C9-3D80499020B8}"/>
          </ac:grpSpMkLst>
        </pc:grpChg>
        <pc:picChg chg="add">
          <ac:chgData name="Nathan Stephens-Griffin" userId="e4596463-5147-4f68-a98f-444055ca3570" providerId="ADAL" clId="{FE86B2D5-34D6-48ED-9920-A02C2DFAF5F7}" dt="2025-09-23T14:58:37.074" v="121" actId="26606"/>
          <ac:picMkLst>
            <pc:docMk/>
            <pc:sldMk cId="3834681907" sldId="490"/>
            <ac:picMk id="7" creationId="{60D91526-7032-0E0F-0F1E-4D469C4FDAC1}"/>
          </ac:picMkLst>
        </pc:picChg>
      </pc:sldChg>
      <pc:sldChg chg="addSp modSp mod setBg">
        <pc:chgData name="Nathan Stephens-Griffin" userId="e4596463-5147-4f68-a98f-444055ca3570" providerId="ADAL" clId="{FE86B2D5-34D6-48ED-9920-A02C2DFAF5F7}" dt="2025-09-23T15:02:06.038" v="349" actId="20577"/>
        <pc:sldMkLst>
          <pc:docMk/>
          <pc:sldMk cId="3807074304" sldId="497"/>
        </pc:sldMkLst>
        <pc:spChg chg="mod">
          <ac:chgData name="Nathan Stephens-Griffin" userId="e4596463-5147-4f68-a98f-444055ca3570" providerId="ADAL" clId="{FE86B2D5-34D6-48ED-9920-A02C2DFAF5F7}" dt="2025-09-23T14:51:28.669" v="35" actId="26606"/>
          <ac:spMkLst>
            <pc:docMk/>
            <pc:sldMk cId="3807074304" sldId="497"/>
            <ac:spMk id="2" creationId="{FDCD501B-C448-4354-8396-B258FAACC3F4}"/>
          </ac:spMkLst>
        </pc:spChg>
        <pc:spChg chg="mod ord">
          <ac:chgData name="Nathan Stephens-Griffin" userId="e4596463-5147-4f68-a98f-444055ca3570" providerId="ADAL" clId="{FE86B2D5-34D6-48ED-9920-A02C2DFAF5F7}" dt="2025-09-23T15:02:06.038" v="349" actId="20577"/>
          <ac:spMkLst>
            <pc:docMk/>
            <pc:sldMk cId="3807074304" sldId="497"/>
            <ac:spMk id="3" creationId="{5E3E2F30-116D-401D-84B9-1D0C5A6FE81C}"/>
          </ac:spMkLst>
        </pc:spChg>
        <pc:spChg chg="add">
          <ac:chgData name="Nathan Stephens-Griffin" userId="e4596463-5147-4f68-a98f-444055ca3570" providerId="ADAL" clId="{FE86B2D5-34D6-48ED-9920-A02C2DFAF5F7}" dt="2025-09-23T14:51:28.669" v="35" actId="26606"/>
          <ac:spMkLst>
            <pc:docMk/>
            <pc:sldMk cId="3807074304" sldId="497"/>
            <ac:spMk id="1031" creationId="{5A0118C5-4F8D-4CF4-BADD-53FEACC6C42A}"/>
          </ac:spMkLst>
        </pc:spChg>
        <pc:grpChg chg="add">
          <ac:chgData name="Nathan Stephens-Griffin" userId="e4596463-5147-4f68-a98f-444055ca3570" providerId="ADAL" clId="{FE86B2D5-34D6-48ED-9920-A02C2DFAF5F7}" dt="2025-09-23T14:51:28.669" v="35" actId="26606"/>
          <ac:grpSpMkLst>
            <pc:docMk/>
            <pc:sldMk cId="3807074304" sldId="497"/>
            <ac:grpSpMk id="1033" creationId="{B894EFA8-F425-4D19-A94B-445388B31E20}"/>
          </ac:grpSpMkLst>
        </pc:grpChg>
        <pc:grpChg chg="add">
          <ac:chgData name="Nathan Stephens-Griffin" userId="e4596463-5147-4f68-a98f-444055ca3570" providerId="ADAL" clId="{FE86B2D5-34D6-48ED-9920-A02C2DFAF5F7}" dt="2025-09-23T14:51:28.669" v="35" actId="26606"/>
          <ac:grpSpMkLst>
            <pc:docMk/>
            <pc:sldMk cId="3807074304" sldId="497"/>
            <ac:grpSpMk id="1037" creationId="{582A903B-6B78-4F0A-B7C9-3D80499020B8}"/>
          </ac:grpSpMkLst>
        </pc:grpChg>
        <pc:picChg chg="mod">
          <ac:chgData name="Nathan Stephens-Griffin" userId="e4596463-5147-4f68-a98f-444055ca3570" providerId="ADAL" clId="{FE86B2D5-34D6-48ED-9920-A02C2DFAF5F7}" dt="2025-09-23T14:51:28.669" v="35" actId="26606"/>
          <ac:picMkLst>
            <pc:docMk/>
            <pc:sldMk cId="3807074304" sldId="497"/>
            <ac:picMk id="1026" creationId="{75E36178-452A-4C66-9B31-065623BC9B62}"/>
          </ac:picMkLst>
        </pc:picChg>
      </pc:sldChg>
      <pc:sldChg chg="addSp modSp mod setBg">
        <pc:chgData name="Nathan Stephens-Griffin" userId="e4596463-5147-4f68-a98f-444055ca3570" providerId="ADAL" clId="{FE86B2D5-34D6-48ED-9920-A02C2DFAF5F7}" dt="2025-09-23T14:52:15.602" v="42" actId="26606"/>
        <pc:sldMkLst>
          <pc:docMk/>
          <pc:sldMk cId="522440560" sldId="498"/>
        </pc:sldMkLst>
        <pc:spChg chg="mod">
          <ac:chgData name="Nathan Stephens-Griffin" userId="e4596463-5147-4f68-a98f-444055ca3570" providerId="ADAL" clId="{FE86B2D5-34D6-48ED-9920-A02C2DFAF5F7}" dt="2025-09-23T14:52:15.602" v="42" actId="26606"/>
          <ac:spMkLst>
            <pc:docMk/>
            <pc:sldMk cId="522440560" sldId="498"/>
            <ac:spMk id="2" creationId="{849B6500-5486-2BAB-F6AE-8367E1399113}"/>
          </ac:spMkLst>
        </pc:spChg>
        <pc:spChg chg="mod">
          <ac:chgData name="Nathan Stephens-Griffin" userId="e4596463-5147-4f68-a98f-444055ca3570" providerId="ADAL" clId="{FE86B2D5-34D6-48ED-9920-A02C2DFAF5F7}" dt="2025-09-23T14:52:15.602" v="42" actId="26606"/>
          <ac:spMkLst>
            <pc:docMk/>
            <pc:sldMk cId="522440560" sldId="498"/>
            <ac:spMk id="4" creationId="{E4280138-A1E0-F7A0-83AF-71B1DDC5BE89}"/>
          </ac:spMkLst>
        </pc:spChg>
        <pc:spChg chg="add">
          <ac:chgData name="Nathan Stephens-Griffin" userId="e4596463-5147-4f68-a98f-444055ca3570" providerId="ADAL" clId="{FE86B2D5-34D6-48ED-9920-A02C2DFAF5F7}" dt="2025-09-23T14:52:15.602" v="42" actId="26606"/>
          <ac:spMkLst>
            <pc:docMk/>
            <pc:sldMk cId="522440560" sldId="498"/>
            <ac:spMk id="9" creationId="{A7AE9375-4664-4DB2-922D-2782A6E439AC}"/>
          </ac:spMkLst>
        </pc:spChg>
        <pc:spChg chg="add">
          <ac:chgData name="Nathan Stephens-Griffin" userId="e4596463-5147-4f68-a98f-444055ca3570" providerId="ADAL" clId="{FE86B2D5-34D6-48ED-9920-A02C2DFAF5F7}" dt="2025-09-23T14:52:15.602" v="42" actId="26606"/>
          <ac:spMkLst>
            <pc:docMk/>
            <pc:sldMk cId="522440560" sldId="498"/>
            <ac:spMk id="13" creationId="{9DD005C1-8C51-42D6-9BEE-B9B83849743D}"/>
          </ac:spMkLst>
        </pc:spChg>
        <pc:cxnChg chg="add">
          <ac:chgData name="Nathan Stephens-Griffin" userId="e4596463-5147-4f68-a98f-444055ca3570" providerId="ADAL" clId="{FE86B2D5-34D6-48ED-9920-A02C2DFAF5F7}" dt="2025-09-23T14:52:15.602" v="42" actId="26606"/>
          <ac:cxnSpMkLst>
            <pc:docMk/>
            <pc:sldMk cId="522440560" sldId="498"/>
            <ac:cxnSpMk id="11" creationId="{EE504C98-6397-41C1-A8D8-2D9C4ED307E0}"/>
          </ac:cxnSpMkLst>
        </pc:cxnChg>
      </pc:sldChg>
      <pc:sldChg chg="addSp modSp mod">
        <pc:chgData name="Nathan Stephens-Griffin" userId="e4596463-5147-4f68-a98f-444055ca3570" providerId="ADAL" clId="{FE86B2D5-34D6-48ED-9920-A02C2DFAF5F7}" dt="2025-09-23T14:59:13.458" v="127" actId="167"/>
        <pc:sldMkLst>
          <pc:docMk/>
          <pc:sldMk cId="2267584061" sldId="499"/>
        </pc:sldMkLst>
        <pc:spChg chg="mod">
          <ac:chgData name="Nathan Stephens-Griffin" userId="e4596463-5147-4f68-a98f-444055ca3570" providerId="ADAL" clId="{FE86B2D5-34D6-48ED-9920-A02C2DFAF5F7}" dt="2025-09-23T14:58:48.627" v="122" actId="207"/>
          <ac:spMkLst>
            <pc:docMk/>
            <pc:sldMk cId="2267584061" sldId="499"/>
            <ac:spMk id="2" creationId="{78AEE993-39A0-4270-A810-770C7547A074}"/>
          </ac:spMkLst>
        </pc:spChg>
        <pc:spChg chg="mod">
          <ac:chgData name="Nathan Stephens-Griffin" userId="e4596463-5147-4f68-a98f-444055ca3570" providerId="ADAL" clId="{FE86B2D5-34D6-48ED-9920-A02C2DFAF5F7}" dt="2025-09-23T14:58:53.217" v="123" actId="207"/>
          <ac:spMkLst>
            <pc:docMk/>
            <pc:sldMk cId="2267584061" sldId="499"/>
            <ac:spMk id="12" creationId="{6998E4BD-F354-3304-22B7-E736A40AD39F}"/>
          </ac:spMkLst>
        </pc:spChg>
        <pc:spChg chg="mod">
          <ac:chgData name="Nathan Stephens-Griffin" userId="e4596463-5147-4f68-a98f-444055ca3570" providerId="ADAL" clId="{FE86B2D5-34D6-48ED-9920-A02C2DFAF5F7}" dt="2025-09-23T14:58:58.123" v="124" actId="207"/>
          <ac:spMkLst>
            <pc:docMk/>
            <pc:sldMk cId="2267584061" sldId="499"/>
            <ac:spMk id="13" creationId="{54A08920-4DA7-F6BF-FB16-6BA9E86F3E79}"/>
          </ac:spMkLst>
        </pc:spChg>
        <pc:spChg chg="add mod ord">
          <ac:chgData name="Nathan Stephens-Griffin" userId="e4596463-5147-4f68-a98f-444055ca3570" providerId="ADAL" clId="{FE86B2D5-34D6-48ED-9920-A02C2DFAF5F7}" dt="2025-09-23T14:59:13.458" v="127" actId="167"/>
          <ac:spMkLst>
            <pc:docMk/>
            <pc:sldMk cId="2267584061" sldId="499"/>
            <ac:spMk id="14" creationId="{498371BC-4E66-7DAC-0066-5E01FC0CAB75}"/>
          </ac:spMkLst>
        </pc:spChg>
      </pc:sldChg>
      <pc:sldChg chg="addSp modSp mod ord setBg">
        <pc:chgData name="Nathan Stephens-Griffin" userId="e4596463-5147-4f68-a98f-444055ca3570" providerId="ADAL" clId="{FE86B2D5-34D6-48ED-9920-A02C2DFAF5F7}" dt="2025-09-23T15:03:40.474" v="431" actId="1076"/>
        <pc:sldMkLst>
          <pc:docMk/>
          <pc:sldMk cId="3288402176" sldId="501"/>
        </pc:sldMkLst>
        <pc:spChg chg="mod">
          <ac:chgData name="Nathan Stephens-Griffin" userId="e4596463-5147-4f68-a98f-444055ca3570" providerId="ADAL" clId="{FE86B2D5-34D6-48ED-9920-A02C2DFAF5F7}" dt="2025-09-23T14:50:30.640" v="19" actId="26606"/>
          <ac:spMkLst>
            <pc:docMk/>
            <pc:sldMk cId="3288402176" sldId="501"/>
            <ac:spMk id="2" creationId="{63648175-7A39-4EB5-8D4B-2E9D34B276DE}"/>
          </ac:spMkLst>
        </pc:spChg>
        <pc:spChg chg="mod">
          <ac:chgData name="Nathan Stephens-Griffin" userId="e4596463-5147-4f68-a98f-444055ca3570" providerId="ADAL" clId="{FE86B2D5-34D6-48ED-9920-A02C2DFAF5F7}" dt="2025-09-23T15:03:40.474" v="431" actId="1076"/>
          <ac:spMkLst>
            <pc:docMk/>
            <pc:sldMk cId="3288402176" sldId="501"/>
            <ac:spMk id="3" creationId="{E6947E58-A5C9-4B3F-BF69-860412844FC5}"/>
          </ac:spMkLst>
        </pc:spChg>
        <pc:spChg chg="add">
          <ac:chgData name="Nathan Stephens-Griffin" userId="e4596463-5147-4f68-a98f-444055ca3570" providerId="ADAL" clId="{FE86B2D5-34D6-48ED-9920-A02C2DFAF5F7}" dt="2025-09-23T14:50:30.640" v="19" actId="26606"/>
          <ac:spMkLst>
            <pc:docMk/>
            <pc:sldMk cId="3288402176" sldId="501"/>
            <ac:spMk id="8" creationId="{5A0118C5-4F8D-4CF4-BADD-53FEACC6C42A}"/>
          </ac:spMkLst>
        </pc:spChg>
        <pc:spChg chg="add">
          <ac:chgData name="Nathan Stephens-Griffin" userId="e4596463-5147-4f68-a98f-444055ca3570" providerId="ADAL" clId="{FE86B2D5-34D6-48ED-9920-A02C2DFAF5F7}" dt="2025-09-23T14:50:30.640" v="19" actId="26606"/>
          <ac:spMkLst>
            <pc:docMk/>
            <pc:sldMk cId="3288402176" sldId="501"/>
            <ac:spMk id="29" creationId="{EC11F68A-CC71-4196-BBF3-20CDCD75D4E6}"/>
          </ac:spMkLst>
        </pc:spChg>
        <pc:spChg chg="add">
          <ac:chgData name="Nathan Stephens-Griffin" userId="e4596463-5147-4f68-a98f-444055ca3570" providerId="ADAL" clId="{FE86B2D5-34D6-48ED-9920-A02C2DFAF5F7}" dt="2025-09-23T14:50:30.640" v="19" actId="26606"/>
          <ac:spMkLst>
            <pc:docMk/>
            <pc:sldMk cId="3288402176" sldId="501"/>
            <ac:spMk id="31" creationId="{085F9950-F10E-4E64-962B-F70345789875}"/>
          </ac:spMkLst>
        </pc:spChg>
        <pc:grpChg chg="add">
          <ac:chgData name="Nathan Stephens-Griffin" userId="e4596463-5147-4f68-a98f-444055ca3570" providerId="ADAL" clId="{FE86B2D5-34D6-48ED-9920-A02C2DFAF5F7}" dt="2025-09-23T14:50:30.640" v="19" actId="26606"/>
          <ac:grpSpMkLst>
            <pc:docMk/>
            <pc:sldMk cId="3288402176" sldId="501"/>
            <ac:grpSpMk id="10" creationId="{1E8369D0-2C3B-4E27-AC6C-A246AC28CDA1}"/>
          </ac:grpSpMkLst>
        </pc:grpChg>
        <pc:grpChg chg="add">
          <ac:chgData name="Nathan Stephens-Griffin" userId="e4596463-5147-4f68-a98f-444055ca3570" providerId="ADAL" clId="{FE86B2D5-34D6-48ED-9920-A02C2DFAF5F7}" dt="2025-09-23T14:50:30.640" v="19" actId="26606"/>
          <ac:grpSpMkLst>
            <pc:docMk/>
            <pc:sldMk cId="3288402176" sldId="501"/>
            <ac:grpSpMk id="14" creationId="{C6F74901-2A71-43C3-837C-27CCD6B6D636}"/>
          </ac:grpSpMkLst>
        </pc:grpChg>
      </pc:sldChg>
      <pc:sldChg chg="modSp del">
        <pc:chgData name="Nathan Stephens-Griffin" userId="e4596463-5147-4f68-a98f-444055ca3570" providerId="ADAL" clId="{FE86B2D5-34D6-48ED-9920-A02C2DFAF5F7}" dt="2025-09-23T14:54:53.129" v="76" actId="47"/>
        <pc:sldMkLst>
          <pc:docMk/>
          <pc:sldMk cId="3191349852" sldId="507"/>
        </pc:sldMkLst>
        <pc:spChg chg="mod">
          <ac:chgData name="Nathan Stephens-Griffin" userId="e4596463-5147-4f68-a98f-444055ca3570" providerId="ADAL" clId="{FE86B2D5-34D6-48ED-9920-A02C2DFAF5F7}" dt="2025-09-23T14:50:01.410" v="10"/>
          <ac:spMkLst>
            <pc:docMk/>
            <pc:sldMk cId="3191349852" sldId="507"/>
            <ac:spMk id="2" creationId="{5337B826-A897-3B36-C6F7-74A9E533CA5D}"/>
          </ac:spMkLst>
        </pc:spChg>
      </pc:sldChg>
      <pc:sldChg chg="addSp modSp mod ord setBg">
        <pc:chgData name="Nathan Stephens-Griffin" userId="e4596463-5147-4f68-a98f-444055ca3570" providerId="ADAL" clId="{FE86B2D5-34D6-48ED-9920-A02C2DFAF5F7}" dt="2025-09-23T15:04:44.803" v="458" actId="20577"/>
        <pc:sldMkLst>
          <pc:docMk/>
          <pc:sldMk cId="703247049" sldId="513"/>
        </pc:sldMkLst>
        <pc:spChg chg="mod">
          <ac:chgData name="Nathan Stephens-Griffin" userId="e4596463-5147-4f68-a98f-444055ca3570" providerId="ADAL" clId="{FE86B2D5-34D6-48ED-9920-A02C2DFAF5F7}" dt="2025-09-23T14:51:09.943" v="28" actId="26606"/>
          <ac:spMkLst>
            <pc:docMk/>
            <pc:sldMk cId="703247049" sldId="513"/>
            <ac:spMk id="2" creationId="{BA1942BC-DA0E-1EFA-6C60-255429C7437E}"/>
          </ac:spMkLst>
        </pc:spChg>
        <pc:spChg chg="mod">
          <ac:chgData name="Nathan Stephens-Griffin" userId="e4596463-5147-4f68-a98f-444055ca3570" providerId="ADAL" clId="{FE86B2D5-34D6-48ED-9920-A02C2DFAF5F7}" dt="2025-09-23T15:04:44.803" v="458" actId="20577"/>
          <ac:spMkLst>
            <pc:docMk/>
            <pc:sldMk cId="703247049" sldId="513"/>
            <ac:spMk id="3" creationId="{7BE677A8-1983-28A9-3276-D543A65C25FD}"/>
          </ac:spMkLst>
        </pc:spChg>
        <pc:spChg chg="add">
          <ac:chgData name="Nathan Stephens-Griffin" userId="e4596463-5147-4f68-a98f-444055ca3570" providerId="ADAL" clId="{FE86B2D5-34D6-48ED-9920-A02C2DFAF5F7}" dt="2025-09-23T14:51:09.943" v="28" actId="26606"/>
          <ac:spMkLst>
            <pc:docMk/>
            <pc:sldMk cId="703247049" sldId="513"/>
            <ac:spMk id="8" creationId="{A7AE9375-4664-4DB2-922D-2782A6E439AC}"/>
          </ac:spMkLst>
        </pc:spChg>
        <pc:spChg chg="add">
          <ac:chgData name="Nathan Stephens-Griffin" userId="e4596463-5147-4f68-a98f-444055ca3570" providerId="ADAL" clId="{FE86B2D5-34D6-48ED-9920-A02C2DFAF5F7}" dt="2025-09-23T14:51:09.943" v="28" actId="26606"/>
          <ac:spMkLst>
            <pc:docMk/>
            <pc:sldMk cId="703247049" sldId="513"/>
            <ac:spMk id="12" creationId="{9DD005C1-8C51-42D6-9BEE-B9B83849743D}"/>
          </ac:spMkLst>
        </pc:spChg>
        <pc:cxnChg chg="add">
          <ac:chgData name="Nathan Stephens-Griffin" userId="e4596463-5147-4f68-a98f-444055ca3570" providerId="ADAL" clId="{FE86B2D5-34D6-48ED-9920-A02C2DFAF5F7}" dt="2025-09-23T14:51:09.943" v="28" actId="26606"/>
          <ac:cxnSpMkLst>
            <pc:docMk/>
            <pc:sldMk cId="703247049" sldId="513"/>
            <ac:cxnSpMk id="10" creationId="{EE504C98-6397-41C1-A8D8-2D9C4ED307E0}"/>
          </ac:cxnSpMkLst>
        </pc:cxnChg>
      </pc:sldChg>
      <pc:sldChg chg="addSp delSp modSp mod setBg">
        <pc:chgData name="Nathan Stephens-Griffin" userId="e4596463-5147-4f68-a98f-444055ca3570" providerId="ADAL" clId="{FE86B2D5-34D6-48ED-9920-A02C2DFAF5F7}" dt="2025-09-23T14:57:57.865" v="112" actId="27636"/>
        <pc:sldMkLst>
          <pc:docMk/>
          <pc:sldMk cId="1583179758" sldId="514"/>
        </pc:sldMkLst>
        <pc:spChg chg="mod">
          <ac:chgData name="Nathan Stephens-Griffin" userId="e4596463-5147-4f68-a98f-444055ca3570" providerId="ADAL" clId="{FE86B2D5-34D6-48ED-9920-A02C2DFAF5F7}" dt="2025-09-23T14:57:44.176" v="109" actId="26606"/>
          <ac:spMkLst>
            <pc:docMk/>
            <pc:sldMk cId="1583179758" sldId="514"/>
            <ac:spMk id="2" creationId="{00000000-0000-0000-0000-000000000000}"/>
          </ac:spMkLst>
        </pc:spChg>
        <pc:spChg chg="mod ord">
          <ac:chgData name="Nathan Stephens-Griffin" userId="e4596463-5147-4f68-a98f-444055ca3570" providerId="ADAL" clId="{FE86B2D5-34D6-48ED-9920-A02C2DFAF5F7}" dt="2025-09-23T14:57:57.865" v="112" actId="27636"/>
          <ac:spMkLst>
            <pc:docMk/>
            <pc:sldMk cId="1583179758" sldId="514"/>
            <ac:spMk id="3" creationId="{00000000-0000-0000-0000-000000000000}"/>
          </ac:spMkLst>
        </pc:spChg>
        <pc:spChg chg="add del">
          <ac:chgData name="Nathan Stephens-Griffin" userId="e4596463-5147-4f68-a98f-444055ca3570" providerId="ADAL" clId="{FE86B2D5-34D6-48ED-9920-A02C2DFAF5F7}" dt="2025-09-23T14:57:44.176" v="109" actId="26606"/>
          <ac:spMkLst>
            <pc:docMk/>
            <pc:sldMk cId="1583179758" sldId="514"/>
            <ac:spMk id="10" creationId="{5A0118C5-4F8D-4CF4-BADD-53FEACC6C42A}"/>
          </ac:spMkLst>
        </pc:spChg>
        <pc:spChg chg="add del">
          <ac:chgData name="Nathan Stephens-Griffin" userId="e4596463-5147-4f68-a98f-444055ca3570" providerId="ADAL" clId="{FE86B2D5-34D6-48ED-9920-A02C2DFAF5F7}" dt="2025-09-23T14:57:44.176" v="109" actId="26606"/>
          <ac:spMkLst>
            <pc:docMk/>
            <pc:sldMk cId="1583179758" sldId="514"/>
            <ac:spMk id="16" creationId="{4E0A5C5C-2A95-428E-9F6A-0D29EBD57C9F}"/>
          </ac:spMkLst>
        </pc:spChg>
        <pc:spChg chg="add">
          <ac:chgData name="Nathan Stephens-Griffin" userId="e4596463-5147-4f68-a98f-444055ca3570" providerId="ADAL" clId="{FE86B2D5-34D6-48ED-9920-A02C2DFAF5F7}" dt="2025-09-23T14:57:44.176" v="109" actId="26606"/>
          <ac:spMkLst>
            <pc:docMk/>
            <pc:sldMk cId="1583179758" sldId="514"/>
            <ac:spMk id="29" creationId="{E8A8EAB8-D2FF-444D-B34B-7D32F106AD0E}"/>
          </ac:spMkLst>
        </pc:spChg>
        <pc:spChg chg="add del">
          <ac:chgData name="Nathan Stephens-Griffin" userId="e4596463-5147-4f68-a98f-444055ca3570" providerId="ADAL" clId="{FE86B2D5-34D6-48ED-9920-A02C2DFAF5F7}" dt="2025-09-23T14:57:08.036" v="104" actId="26606"/>
          <ac:spMkLst>
            <pc:docMk/>
            <pc:sldMk cId="1583179758" sldId="514"/>
            <ac:spMk id="32" creationId="{5A0118C5-4F8D-4CF4-BADD-53FEACC6C42A}"/>
          </ac:spMkLst>
        </pc:spChg>
        <pc:grpChg chg="add del">
          <ac:chgData name="Nathan Stephens-Griffin" userId="e4596463-5147-4f68-a98f-444055ca3570" providerId="ADAL" clId="{FE86B2D5-34D6-48ED-9920-A02C2DFAF5F7}" dt="2025-09-23T14:57:44.176" v="109" actId="26606"/>
          <ac:grpSpMkLst>
            <pc:docMk/>
            <pc:sldMk cId="1583179758" sldId="514"/>
            <ac:grpSpMk id="12" creationId="{2A638C7D-9088-41A9-88A0-7357157BC168}"/>
          </ac:grpSpMkLst>
        </pc:grpChg>
        <pc:grpChg chg="add del">
          <ac:chgData name="Nathan Stephens-Griffin" userId="e4596463-5147-4f68-a98f-444055ca3570" providerId="ADAL" clId="{FE86B2D5-34D6-48ED-9920-A02C2DFAF5F7}" dt="2025-09-23T14:57:44.176" v="109" actId="26606"/>
          <ac:grpSpMkLst>
            <pc:docMk/>
            <pc:sldMk cId="1583179758" sldId="514"/>
            <ac:grpSpMk id="18" creationId="{3F219210-B16A-47B6-9AA8-207DAFF37E66}"/>
          </ac:grpSpMkLst>
        </pc:grpChg>
        <pc:grpChg chg="add del">
          <ac:chgData name="Nathan Stephens-Griffin" userId="e4596463-5147-4f68-a98f-444055ca3570" providerId="ADAL" clId="{FE86B2D5-34D6-48ED-9920-A02C2DFAF5F7}" dt="2025-09-23T14:57:44.176" v="109" actId="26606"/>
          <ac:grpSpMkLst>
            <pc:docMk/>
            <pc:sldMk cId="1583179758" sldId="514"/>
            <ac:grpSpMk id="22" creationId="{582A903B-6B78-4F0A-B7C9-3D80499020B8}"/>
          </ac:grpSpMkLst>
        </pc:grpChg>
        <pc:grpChg chg="del">
          <ac:chgData name="Nathan Stephens-Griffin" userId="e4596463-5147-4f68-a98f-444055ca3570" providerId="ADAL" clId="{FE86B2D5-34D6-48ED-9920-A02C2DFAF5F7}" dt="2025-09-23T14:57:08.036" v="104" actId="26606"/>
          <ac:grpSpMkLst>
            <pc:docMk/>
            <pc:sldMk cId="1583179758" sldId="514"/>
            <ac:grpSpMk id="34" creationId="{B894EFA8-F425-4D19-A94B-445388B31E20}"/>
          </ac:grpSpMkLst>
        </pc:grpChg>
        <pc:grpChg chg="add del">
          <ac:chgData name="Nathan Stephens-Griffin" userId="e4596463-5147-4f68-a98f-444055ca3570" providerId="ADAL" clId="{FE86B2D5-34D6-48ED-9920-A02C2DFAF5F7}" dt="2025-09-23T14:57:08.036" v="104" actId="26606"/>
          <ac:grpSpMkLst>
            <pc:docMk/>
            <pc:sldMk cId="1583179758" sldId="514"/>
            <ac:grpSpMk id="38" creationId="{582A903B-6B78-4F0A-B7C9-3D80499020B8}"/>
          </ac:grpSpMkLst>
        </pc:grpChg>
        <pc:picChg chg="del mod">
          <ac:chgData name="Nathan Stephens-Griffin" userId="e4596463-5147-4f68-a98f-444055ca3570" providerId="ADAL" clId="{FE86B2D5-34D6-48ED-9920-A02C2DFAF5F7}" dt="2025-09-23T14:56:15.237" v="101" actId="478"/>
          <ac:picMkLst>
            <pc:docMk/>
            <pc:sldMk cId="1583179758" sldId="514"/>
            <ac:picMk id="5" creationId="{00000000-0000-0000-0000-000000000000}"/>
          </ac:picMkLst>
        </pc:picChg>
        <pc:picChg chg="add mod modCrop">
          <ac:chgData name="Nathan Stephens-Griffin" userId="e4596463-5147-4f68-a98f-444055ca3570" providerId="ADAL" clId="{FE86B2D5-34D6-48ED-9920-A02C2DFAF5F7}" dt="2025-09-23T14:57:47.710" v="110" actId="27614"/>
          <ac:picMkLst>
            <pc:docMk/>
            <pc:sldMk cId="1583179758" sldId="514"/>
            <ac:picMk id="6" creationId="{FF34D2A5-4257-84E5-C154-1A37B09212F4}"/>
          </ac:picMkLst>
        </pc:picChg>
        <pc:cxnChg chg="add">
          <ac:chgData name="Nathan Stephens-Griffin" userId="e4596463-5147-4f68-a98f-444055ca3570" providerId="ADAL" clId="{FE86B2D5-34D6-48ED-9920-A02C2DFAF5F7}" dt="2025-09-23T14:57:44.176" v="109" actId="26606"/>
          <ac:cxnSpMkLst>
            <pc:docMk/>
            <pc:sldMk cId="1583179758" sldId="514"/>
            <ac:cxnSpMk id="30" creationId="{EEA38897-7BA3-4408-8083-3235339C4A60}"/>
          </ac:cxnSpMkLst>
        </pc:cxnChg>
      </pc:sldChg>
      <pc:sldChg chg="addSp delSp modSp add mod setBg delDesignElem">
        <pc:chgData name="Nathan Stephens-Griffin" userId="e4596463-5147-4f68-a98f-444055ca3570" providerId="ADAL" clId="{FE86B2D5-34D6-48ED-9920-A02C2DFAF5F7}" dt="2025-09-23T15:02:24.143" v="350" actId="20577"/>
        <pc:sldMkLst>
          <pc:docMk/>
          <pc:sldMk cId="404558428" sldId="515"/>
        </pc:sldMkLst>
        <pc:spChg chg="mod">
          <ac:chgData name="Nathan Stephens-Griffin" userId="e4596463-5147-4f68-a98f-444055ca3570" providerId="ADAL" clId="{FE86B2D5-34D6-48ED-9920-A02C2DFAF5F7}" dt="2025-09-23T14:54:03.872" v="63" actId="26606"/>
          <ac:spMkLst>
            <pc:docMk/>
            <pc:sldMk cId="404558428" sldId="515"/>
            <ac:spMk id="2" creationId="{7DAE5FE2-AD25-1274-31DD-165298639ED9}"/>
          </ac:spMkLst>
        </pc:spChg>
        <pc:spChg chg="mod">
          <ac:chgData name="Nathan Stephens-Griffin" userId="e4596463-5147-4f68-a98f-444055ca3570" providerId="ADAL" clId="{FE86B2D5-34D6-48ED-9920-A02C2DFAF5F7}" dt="2025-09-23T15:02:24.143" v="350" actId="20577"/>
          <ac:spMkLst>
            <pc:docMk/>
            <pc:sldMk cId="404558428" sldId="515"/>
            <ac:spMk id="3" creationId="{371E5F53-56B1-1D8D-55A0-3515E266D067}"/>
          </ac:spMkLst>
        </pc:spChg>
        <pc:spChg chg="add del">
          <ac:chgData name="Nathan Stephens-Griffin" userId="e4596463-5147-4f68-a98f-444055ca3570" providerId="ADAL" clId="{FE86B2D5-34D6-48ED-9920-A02C2DFAF5F7}" dt="2025-09-23T14:54:03.872" v="63" actId="26606"/>
          <ac:spMkLst>
            <pc:docMk/>
            <pc:sldMk cId="404558428" sldId="515"/>
            <ac:spMk id="5" creationId="{E8A8EAB8-D2FF-444D-B34B-7D32F106AD0E}"/>
          </ac:spMkLst>
        </pc:spChg>
        <pc:spChg chg="del">
          <ac:chgData name="Nathan Stephens-Griffin" userId="e4596463-5147-4f68-a98f-444055ca3570" providerId="ADAL" clId="{FE86B2D5-34D6-48ED-9920-A02C2DFAF5F7}" dt="2025-09-23T14:52:45.910" v="45"/>
          <ac:spMkLst>
            <pc:docMk/>
            <pc:sldMk cId="404558428" sldId="515"/>
            <ac:spMk id="8" creationId="{3C2D2AC0-192B-5F3E-F386-91087AE26EAF}"/>
          </ac:spMkLst>
        </pc:spChg>
        <pc:spChg chg="add mod">
          <ac:chgData name="Nathan Stephens-Griffin" userId="e4596463-5147-4f68-a98f-444055ca3570" providerId="ADAL" clId="{FE86B2D5-34D6-48ED-9920-A02C2DFAF5F7}" dt="2025-09-23T14:54:46.069" v="74" actId="122"/>
          <ac:spMkLst>
            <pc:docMk/>
            <pc:sldMk cId="404558428" sldId="515"/>
            <ac:spMk id="9" creationId="{22C710CF-F8AD-60D2-1B0D-3D642C28F44C}"/>
          </ac:spMkLst>
        </pc:spChg>
        <pc:spChg chg="add">
          <ac:chgData name="Nathan Stephens-Griffin" userId="e4596463-5147-4f68-a98f-444055ca3570" providerId="ADAL" clId="{FE86B2D5-34D6-48ED-9920-A02C2DFAF5F7}" dt="2025-09-23T14:54:03.872" v="63" actId="26606"/>
          <ac:spMkLst>
            <pc:docMk/>
            <pc:sldMk cId="404558428" sldId="515"/>
            <ac:spMk id="17" creationId="{E8A8EAB8-D2FF-444D-B34B-7D32F106AD0E}"/>
          </ac:spMkLst>
        </pc:spChg>
        <pc:spChg chg="del">
          <ac:chgData name="Nathan Stephens-Griffin" userId="e4596463-5147-4f68-a98f-444055ca3570" providerId="ADAL" clId="{FE86B2D5-34D6-48ED-9920-A02C2DFAF5F7}" dt="2025-09-23T14:52:45.910" v="45"/>
          <ac:spMkLst>
            <pc:docMk/>
            <pc:sldMk cId="404558428" sldId="515"/>
            <ac:spMk id="29" creationId="{9CDD85E1-16D9-7A07-19B5-44E6C8D1091B}"/>
          </ac:spMkLst>
        </pc:spChg>
        <pc:spChg chg="del">
          <ac:chgData name="Nathan Stephens-Griffin" userId="e4596463-5147-4f68-a98f-444055ca3570" providerId="ADAL" clId="{FE86B2D5-34D6-48ED-9920-A02C2DFAF5F7}" dt="2025-09-23T14:52:45.910" v="45"/>
          <ac:spMkLst>
            <pc:docMk/>
            <pc:sldMk cId="404558428" sldId="515"/>
            <ac:spMk id="31" creationId="{C451D827-42C2-BE44-3B72-F87226152B81}"/>
          </ac:spMkLst>
        </pc:spChg>
        <pc:grpChg chg="del">
          <ac:chgData name="Nathan Stephens-Griffin" userId="e4596463-5147-4f68-a98f-444055ca3570" providerId="ADAL" clId="{FE86B2D5-34D6-48ED-9920-A02C2DFAF5F7}" dt="2025-09-23T14:52:45.910" v="45"/>
          <ac:grpSpMkLst>
            <pc:docMk/>
            <pc:sldMk cId="404558428" sldId="515"/>
            <ac:grpSpMk id="10" creationId="{8D5D9517-BB3C-61F2-55D5-ACACF0B3A96A}"/>
          </ac:grpSpMkLst>
        </pc:grpChg>
        <pc:grpChg chg="del">
          <ac:chgData name="Nathan Stephens-Griffin" userId="e4596463-5147-4f68-a98f-444055ca3570" providerId="ADAL" clId="{FE86B2D5-34D6-48ED-9920-A02C2DFAF5F7}" dt="2025-09-23T14:52:45.910" v="45"/>
          <ac:grpSpMkLst>
            <pc:docMk/>
            <pc:sldMk cId="404558428" sldId="515"/>
            <ac:grpSpMk id="14" creationId="{792FAD10-2C24-8C8C-75F4-B01B1B515E1B}"/>
          </ac:grpSpMkLst>
        </pc:grpChg>
        <pc:picChg chg="add mod">
          <ac:chgData name="Nathan Stephens-Griffin" userId="e4596463-5147-4f68-a98f-444055ca3570" providerId="ADAL" clId="{FE86B2D5-34D6-48ED-9920-A02C2DFAF5F7}" dt="2025-09-23T14:54:17.346" v="67" actId="1076"/>
          <ac:picMkLst>
            <pc:docMk/>
            <pc:sldMk cId="404558428" sldId="515"/>
            <ac:picMk id="4" creationId="{B1DD976C-CAF5-1B54-9D30-34407BFE0B26}"/>
          </ac:picMkLst>
        </pc:picChg>
        <pc:cxnChg chg="add del">
          <ac:chgData name="Nathan Stephens-Griffin" userId="e4596463-5147-4f68-a98f-444055ca3570" providerId="ADAL" clId="{FE86B2D5-34D6-48ED-9920-A02C2DFAF5F7}" dt="2025-09-23T14:54:03.872" v="63" actId="26606"/>
          <ac:cxnSpMkLst>
            <pc:docMk/>
            <pc:sldMk cId="404558428" sldId="515"/>
            <ac:cxnSpMk id="6" creationId="{067633D1-6EE6-4118-B9F0-B363477BEE7A}"/>
          </ac:cxnSpMkLst>
        </pc:cxnChg>
        <pc:cxnChg chg="add del">
          <ac:chgData name="Nathan Stephens-Griffin" userId="e4596463-5147-4f68-a98f-444055ca3570" providerId="ADAL" clId="{FE86B2D5-34D6-48ED-9920-A02C2DFAF5F7}" dt="2025-09-23T14:54:03.872" v="63" actId="26606"/>
          <ac:cxnSpMkLst>
            <pc:docMk/>
            <pc:sldMk cId="404558428" sldId="515"/>
            <ac:cxnSpMk id="12" creationId="{4AD7FFC6-42A9-49CB-B5E9-B3F6B038331B}"/>
          </ac:cxnSpMkLst>
        </pc:cxnChg>
        <pc:cxnChg chg="add">
          <ac:chgData name="Nathan Stephens-Griffin" userId="e4596463-5147-4f68-a98f-444055ca3570" providerId="ADAL" clId="{FE86B2D5-34D6-48ED-9920-A02C2DFAF5F7}" dt="2025-09-23T14:54:03.872" v="63" actId="26606"/>
          <ac:cxnSpMkLst>
            <pc:docMk/>
            <pc:sldMk cId="404558428" sldId="515"/>
            <ac:cxnSpMk id="19" creationId="{EEA38897-7BA3-4408-8083-3235339C4A60}"/>
          </ac:cxnSpMkLst>
        </pc:cxnChg>
        <pc:cxnChg chg="add">
          <ac:chgData name="Nathan Stephens-Griffin" userId="e4596463-5147-4f68-a98f-444055ca3570" providerId="ADAL" clId="{FE86B2D5-34D6-48ED-9920-A02C2DFAF5F7}" dt="2025-09-23T14:54:03.872" v="63" actId="26606"/>
          <ac:cxnSpMkLst>
            <pc:docMk/>
            <pc:sldMk cId="404558428" sldId="515"/>
            <ac:cxnSpMk id="21" creationId="{F11AD06B-AB20-4097-8606-5DA00DBACE88}"/>
          </ac:cxnSpMkLst>
        </pc:cxnChg>
      </pc:sldChg>
    </pc:docChg>
  </pc:docChgLst>
  <pc:docChgLst>
    <pc:chgData name="Nathan Stephens-Griffin" userId="e4596463-5147-4f68-a98f-444055ca3570" providerId="ADAL" clId="{56B0371E-609A-4EFA-92CD-E079FB60E6CA}"/>
    <pc:docChg chg="modSld">
      <pc:chgData name="Nathan Stephens-Griffin" userId="e4596463-5147-4f68-a98f-444055ca3570" providerId="ADAL" clId="{56B0371E-609A-4EFA-92CD-E079FB60E6CA}" dt="2024-09-17T14:24:43.569" v="0" actId="20577"/>
      <pc:docMkLst>
        <pc:docMk/>
      </pc:docMkLst>
      <pc:sldChg chg="modSp mod">
        <pc:chgData name="Nathan Stephens-Griffin" userId="e4596463-5147-4f68-a98f-444055ca3570" providerId="ADAL" clId="{56B0371E-609A-4EFA-92CD-E079FB60E6CA}" dt="2024-09-17T14:24:43.569" v="0" actId="20577"/>
        <pc:sldMkLst>
          <pc:docMk/>
          <pc:sldMk cId="3288402176" sldId="501"/>
        </pc:sldMkLst>
      </pc:sldChg>
    </pc:docChg>
  </pc:docChgLst>
  <pc:docChgLst>
    <pc:chgData name="Stacey Hagon" userId="226db033-053f-48cf-9f21-b77fa39bde5f" providerId="ADAL" clId="{9CFBB3D5-074F-47E4-A680-28506802E6D9}"/>
    <pc:docChg chg="modSld">
      <pc:chgData name="Stacey Hagon" userId="226db033-053f-48cf-9f21-b77fa39bde5f" providerId="ADAL" clId="{9CFBB3D5-074F-47E4-A680-28506802E6D9}" dt="2023-10-02T10:10:32.417" v="14" actId="20577"/>
      <pc:docMkLst>
        <pc:docMk/>
      </pc:docMkLst>
      <pc:sldChg chg="modSp mod">
        <pc:chgData name="Stacey Hagon" userId="226db033-053f-48cf-9f21-b77fa39bde5f" providerId="ADAL" clId="{9CFBB3D5-074F-47E4-A680-28506802E6D9}" dt="2023-10-02T10:10:32.417" v="14" actId="20577"/>
        <pc:sldMkLst>
          <pc:docMk/>
          <pc:sldMk cId="3288402176" sldId="5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F9FA3-C10E-413A-B324-45700002B36F}" type="datetimeFigureOut">
              <a:rPr lang="en-GB" smtClean="0"/>
              <a:t>23/09/2025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D3F74-A9CF-48F6-ACB1-0F81E412A11E}" type="slidenum">
              <a:rPr lang="en-GB" smtClean="0"/>
              <a:t>‹#›</a:t>
            </a:fld>
            <a:endParaRPr lang="en-GB"/>
          </a:p>
        </p:txBody>
      </p:sp>
    </p:spTree>
    <p:extLst>
      <p:ext uri="{BB962C8B-B14F-4D97-AF65-F5344CB8AC3E}">
        <p14:creationId xmlns:p14="http://schemas.microsoft.com/office/powerpoint/2010/main" val="280083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and ice breaker- 20 mins</a:t>
            </a:r>
          </a:p>
          <a:p>
            <a:r>
              <a:rPr lang="en-US" dirty="0"/>
              <a:t>Conspiracy theories- 15 mins</a:t>
            </a:r>
          </a:p>
          <a:p>
            <a:r>
              <a:rPr lang="en-GB" dirty="0"/>
              <a:t>Snopes task -15 mins</a:t>
            </a:r>
          </a:p>
          <a:p>
            <a:r>
              <a:rPr lang="en-GB" dirty="0"/>
              <a:t>Conclusion</a:t>
            </a:r>
            <a:r>
              <a:rPr lang="en-GB"/>
              <a:t>/End 5 mins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6ED3F74-A9CF-48F6-ACB1-0F81E412A11E}" type="slidenum">
              <a:rPr lang="en-GB" smtClean="0"/>
              <a:t>1</a:t>
            </a:fld>
            <a:endParaRPr lang="en-GB"/>
          </a:p>
        </p:txBody>
      </p:sp>
    </p:spTree>
    <p:extLst>
      <p:ext uri="{BB962C8B-B14F-4D97-AF65-F5344CB8AC3E}">
        <p14:creationId xmlns:p14="http://schemas.microsoft.com/office/powerpoint/2010/main" val="1652648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B068045-E8F4-CB45-87BA-1B8B2F30DEEE}" type="slidenum">
              <a:rPr lang="en-US" smtClean="0"/>
              <a:t>2</a:t>
            </a:fld>
            <a:endParaRPr lang="en-US"/>
          </a:p>
        </p:txBody>
      </p:sp>
    </p:spTree>
    <p:extLst>
      <p:ext uri="{BB962C8B-B14F-4D97-AF65-F5344CB8AC3E}">
        <p14:creationId xmlns:p14="http://schemas.microsoft.com/office/powerpoint/2010/main" val="337221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Workshop leaders are welcome to offer the group two truths and a lie about themselves before the task in order to give them an idea of what to do. You can reveal your </a:t>
            </a:r>
            <a:r>
              <a:rPr lang="en-US"/>
              <a:t>lie after the task. </a:t>
            </a:r>
          </a:p>
        </p:txBody>
      </p:sp>
      <p:sp>
        <p:nvSpPr>
          <p:cNvPr id="4" name="Slide Number Placeholder 3"/>
          <p:cNvSpPr>
            <a:spLocks noGrp="1"/>
          </p:cNvSpPr>
          <p:nvPr>
            <p:ph type="sldNum" sz="quarter" idx="5"/>
          </p:nvPr>
        </p:nvSpPr>
        <p:spPr/>
        <p:txBody>
          <a:bodyPr/>
          <a:lstStyle/>
          <a:p>
            <a:fld id="{76ED3F74-A9CF-48F6-ACB1-0F81E412A11E}" type="slidenum">
              <a:rPr lang="en-GB" smtClean="0"/>
              <a:t>5</a:t>
            </a:fld>
            <a:endParaRPr lang="en-GB"/>
          </a:p>
        </p:txBody>
      </p:sp>
    </p:spTree>
    <p:extLst>
      <p:ext uri="{BB962C8B-B14F-4D97-AF65-F5344CB8AC3E}">
        <p14:creationId xmlns:p14="http://schemas.microsoft.com/office/powerpoint/2010/main" val="42668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068045-E8F4-CB45-87BA-1B8B2F30DEEE}" type="slidenum">
              <a:rPr lang="en-US" smtClean="0"/>
              <a:t>6</a:t>
            </a:fld>
            <a:endParaRPr lang="en-US"/>
          </a:p>
        </p:txBody>
      </p:sp>
    </p:spTree>
    <p:extLst>
      <p:ext uri="{BB962C8B-B14F-4D97-AF65-F5344CB8AC3E}">
        <p14:creationId xmlns:p14="http://schemas.microsoft.com/office/powerpoint/2010/main" val="383618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Feeding Back</a:t>
            </a:r>
          </a:p>
          <a:p>
            <a:pPr marL="0" lvl="0" indent="0">
              <a:buNone/>
            </a:pPr>
            <a:endParaRPr lang="en-US" dirty="0"/>
          </a:p>
          <a:p>
            <a:pPr marL="685800" lvl="1" indent="-228600">
              <a:buAutoNum type="arabicPeriod"/>
            </a:pPr>
            <a:endParaRPr lang="en-US" dirty="0"/>
          </a:p>
          <a:p>
            <a:pPr marL="228600" indent="-228600">
              <a:buAutoNum type="arabicPeriod"/>
            </a:pPr>
            <a:r>
              <a:rPr lang="en-US" dirty="0"/>
              <a:t>9/11 conspiracy</a:t>
            </a:r>
          </a:p>
          <a:p>
            <a:pPr marL="228600" indent="-228600">
              <a:buAutoNum type="arabicPeriod"/>
            </a:pPr>
            <a:r>
              <a:rPr lang="en-US" dirty="0"/>
              <a:t>Moon landing conspiracy</a:t>
            </a:r>
          </a:p>
          <a:p>
            <a:pPr marL="228600" indent="-228600">
              <a:buAutoNum type="arabicPeriod"/>
            </a:pPr>
            <a:r>
              <a:rPr lang="en-US" dirty="0"/>
              <a:t>Paul is Dead Beatles conspiracy (people believe he died and was replaced)</a:t>
            </a:r>
          </a:p>
          <a:p>
            <a:pPr marL="228600" indent="-228600">
              <a:buAutoNum type="arabicPeriod"/>
            </a:pPr>
            <a:r>
              <a:rPr lang="en-US" dirty="0"/>
              <a:t>Covid 5G conspiracy</a:t>
            </a:r>
          </a:p>
          <a:p>
            <a:pPr marL="228600" indent="-228600">
              <a:buAutoNum type="arabicPeriod"/>
            </a:pPr>
            <a:r>
              <a:rPr lang="en-US" dirty="0"/>
              <a:t>Avril Lavigne conspiracy (people believe she died and was replaced- similar to Paul)</a:t>
            </a:r>
          </a:p>
          <a:p>
            <a:pPr marL="228600" indent="-228600">
              <a:buAutoNum type="arabicPeriod"/>
            </a:pPr>
            <a:r>
              <a:rPr lang="en-US" dirty="0"/>
              <a:t>JFK conspiracy</a:t>
            </a:r>
          </a:p>
          <a:p>
            <a:pPr marL="0" lvl="0" indent="0">
              <a:buNone/>
            </a:pPr>
            <a:endParaRPr lang="en-US" dirty="0"/>
          </a:p>
        </p:txBody>
      </p:sp>
      <p:sp>
        <p:nvSpPr>
          <p:cNvPr id="4" name="Slide Number Placeholder 3"/>
          <p:cNvSpPr>
            <a:spLocks noGrp="1"/>
          </p:cNvSpPr>
          <p:nvPr>
            <p:ph type="sldNum" sz="quarter" idx="5"/>
          </p:nvPr>
        </p:nvSpPr>
        <p:spPr/>
        <p:txBody>
          <a:bodyPr/>
          <a:lstStyle/>
          <a:p>
            <a:fld id="{76ED3F74-A9CF-48F6-ACB1-0F81E412A11E}" type="slidenum">
              <a:rPr lang="en-GB" smtClean="0"/>
              <a:t>8</a:t>
            </a:fld>
            <a:endParaRPr lang="en-GB"/>
          </a:p>
        </p:txBody>
      </p:sp>
    </p:spTree>
    <p:extLst>
      <p:ext uri="{BB962C8B-B14F-4D97-AF65-F5344CB8AC3E}">
        <p14:creationId xmlns:p14="http://schemas.microsoft.com/office/powerpoint/2010/main" val="358752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B4FA81-9E74-4DB6-84AD-F01ED3B033C3}" type="datetimeFigureOut">
              <a:rPr lang="en-GB" smtClean="0"/>
              <a:t>23/09/2025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3996181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4FA81-9E74-4DB6-84AD-F01ED3B033C3}" type="datetimeFigureOut">
              <a:rPr lang="en-GB" smtClean="0"/>
              <a:t>23/09/2025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44923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4FA81-9E74-4DB6-84AD-F01ED3B033C3}" type="datetimeFigureOut">
              <a:rPr lang="en-GB" smtClean="0"/>
              <a:t>23/09/2025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320941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4FA81-9E74-4DB6-84AD-F01ED3B033C3}" type="datetimeFigureOut">
              <a:rPr lang="en-GB" smtClean="0"/>
              <a:t>23/09/2025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83057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4FA81-9E74-4DB6-84AD-F01ED3B033C3}" type="datetimeFigureOut">
              <a:rPr lang="en-GB" smtClean="0"/>
              <a:t>23/09/2025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51247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B4FA81-9E74-4DB6-84AD-F01ED3B033C3}" type="datetimeFigureOut">
              <a:rPr lang="en-GB" smtClean="0"/>
              <a:t>23/09/2025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81051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B4FA81-9E74-4DB6-84AD-F01ED3B033C3}" type="datetimeFigureOut">
              <a:rPr lang="en-GB" smtClean="0"/>
              <a:t>23/09/2025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135711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B4FA81-9E74-4DB6-84AD-F01ED3B033C3}" type="datetimeFigureOut">
              <a:rPr lang="en-GB" smtClean="0"/>
              <a:t>23/09/2025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343467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4FA81-9E74-4DB6-84AD-F01ED3B033C3}" type="datetimeFigureOut">
              <a:rPr lang="en-GB" smtClean="0"/>
              <a:t>23/09/2025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16672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4FA81-9E74-4DB6-84AD-F01ED3B033C3}" type="datetimeFigureOut">
              <a:rPr lang="en-GB" smtClean="0"/>
              <a:t>23/09/2025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95610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B4FA81-9E74-4DB6-84AD-F01ED3B033C3}" type="datetimeFigureOut">
              <a:rPr lang="en-GB" smtClean="0"/>
              <a:t>23/09/2025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B20EDF-E28A-4426-BCCA-5FA4578C2FDE}" type="slidenum">
              <a:rPr lang="en-GB" smtClean="0"/>
              <a:t>‹#›</a:t>
            </a:fld>
            <a:endParaRPr lang="en-GB"/>
          </a:p>
        </p:txBody>
      </p:sp>
    </p:spTree>
    <p:extLst>
      <p:ext uri="{BB962C8B-B14F-4D97-AF65-F5344CB8AC3E}">
        <p14:creationId xmlns:p14="http://schemas.microsoft.com/office/powerpoint/2010/main" val="142325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4FA81-9E74-4DB6-84AD-F01ED3B033C3}" type="datetimeFigureOut">
              <a:rPr lang="en-GB" smtClean="0"/>
              <a:t>23/09/2025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B20EDF-E28A-4426-BCCA-5FA4578C2FDE}" type="slidenum">
              <a:rPr lang="en-GB" smtClean="0"/>
              <a:t>‹#›</a:t>
            </a:fld>
            <a:endParaRPr lang="en-GB"/>
          </a:p>
        </p:txBody>
      </p:sp>
    </p:spTree>
    <p:extLst>
      <p:ext uri="{BB962C8B-B14F-4D97-AF65-F5344CB8AC3E}">
        <p14:creationId xmlns:p14="http://schemas.microsoft.com/office/powerpoint/2010/main" val="379164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nopes.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bc.co.uk/news/uk-57984924"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orthumbria.ac.uk/study-at-northumbria/support-for-students/counselling-and-mental-health-support" TargetMode="External"/><Relationship Id="rId2" Type="http://schemas.openxmlformats.org/officeDocument/2006/relationships/hyperlink" Target="https://www.northumbria.ac.uk/study-at-northumbria/support-for-students/student-life-and-wellbeing/" TargetMode="External"/><Relationship Id="rId1" Type="http://schemas.openxmlformats.org/officeDocument/2006/relationships/slideLayout" Target="../slideLayouts/slideLayout2.xml"/><Relationship Id="rId4" Type="http://schemas.openxmlformats.org/officeDocument/2006/relationships/hyperlink" Target="http://www.northumbria.ac.uk/needhelpno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 name="Oval 1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41CAB-D272-43DA-84C6-5CC82127A1C5}"/>
              </a:ext>
            </a:extLst>
          </p:cNvPr>
          <p:cNvSpPr>
            <a:spLocks noGrp="1"/>
          </p:cNvSpPr>
          <p:nvPr>
            <p:ph type="ctrTitle"/>
          </p:nvPr>
        </p:nvSpPr>
        <p:spPr>
          <a:xfrm>
            <a:off x="3581400" y="965580"/>
            <a:ext cx="5204489" cy="3160593"/>
          </a:xfrm>
        </p:spPr>
        <p:txBody>
          <a:bodyPr>
            <a:normAutofit/>
          </a:bodyPr>
          <a:lstStyle/>
          <a:p>
            <a:br>
              <a:rPr lang="en-GB" sz="5400" dirty="0">
                <a:solidFill>
                  <a:schemeClr val="bg1"/>
                </a:solidFill>
              </a:rPr>
            </a:br>
            <a:r>
              <a:rPr lang="en-GB" sz="5400" dirty="0">
                <a:solidFill>
                  <a:schemeClr val="bg1"/>
                </a:solidFill>
              </a:rPr>
              <a:t>Crime: </a:t>
            </a:r>
            <a:br>
              <a:rPr lang="en-GB" sz="5400" dirty="0">
                <a:solidFill>
                  <a:schemeClr val="bg1"/>
                </a:solidFill>
              </a:rPr>
            </a:br>
            <a:r>
              <a:rPr lang="en-GB" sz="5400" dirty="0">
                <a:solidFill>
                  <a:schemeClr val="bg1"/>
                </a:solidFill>
              </a:rPr>
              <a:t>Myths and Realities</a:t>
            </a:r>
          </a:p>
        </p:txBody>
      </p:sp>
      <p:sp>
        <p:nvSpPr>
          <p:cNvPr id="3" name="Subtitle 2">
            <a:extLst>
              <a:ext uri="{FF2B5EF4-FFF2-40B4-BE49-F238E27FC236}">
                <a16:creationId xmlns:a16="http://schemas.microsoft.com/office/drawing/2014/main" id="{5B22C576-6F7B-417C-8EE3-3338BAA1F95F}"/>
              </a:ext>
            </a:extLst>
          </p:cNvPr>
          <p:cNvSpPr>
            <a:spLocks noGrp="1"/>
          </p:cNvSpPr>
          <p:nvPr>
            <p:ph type="subTitle" idx="1"/>
          </p:nvPr>
        </p:nvSpPr>
        <p:spPr>
          <a:xfrm>
            <a:off x="3820817" y="4409960"/>
            <a:ext cx="4508641" cy="1116414"/>
          </a:xfrm>
        </p:spPr>
        <p:txBody>
          <a:bodyPr>
            <a:normAutofit/>
          </a:bodyPr>
          <a:lstStyle/>
          <a:p>
            <a:r>
              <a:rPr lang="en-GB" sz="2000" dirty="0">
                <a:solidFill>
                  <a:schemeClr val="bg1"/>
                </a:solidFill>
              </a:rPr>
              <a:t>Workshop 1: Module Introduction</a:t>
            </a:r>
          </a:p>
        </p:txBody>
      </p:sp>
      <p:sp>
        <p:nvSpPr>
          <p:cNvPr id="23"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7"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3672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66FA72-6DEB-50C4-7F7F-2E7583276793}"/>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DAE5FE2-AD25-1274-31DD-165298639ED9}"/>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ACTIVITY: Snopes.com (15 mins)</a:t>
            </a:r>
            <a:endParaRPr lang="en-GB" sz="3800">
              <a:solidFill>
                <a:schemeClr val="bg1"/>
              </a:solidFill>
            </a:endParaRPr>
          </a:p>
        </p:txBody>
      </p:sp>
      <p:cxnSp>
        <p:nvCxnSpPr>
          <p:cNvPr id="19" name="Straight Connector 1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1E5F53-56B1-1D8D-55A0-3515E266D067}"/>
              </a:ext>
            </a:extLst>
          </p:cNvPr>
          <p:cNvSpPr>
            <a:spLocks noGrp="1"/>
          </p:cNvSpPr>
          <p:nvPr>
            <p:ph idx="1"/>
          </p:nvPr>
        </p:nvSpPr>
        <p:spPr>
          <a:xfrm>
            <a:off x="897769" y="1909192"/>
            <a:ext cx="4586513" cy="3647710"/>
          </a:xfrm>
        </p:spPr>
        <p:txBody>
          <a:bodyP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Aptos" panose="02110004020202020204"/>
                <a:ea typeface="+mn-ea"/>
                <a:cs typeface="+mn-cs"/>
              </a:rPr>
              <a:t>In small groups, use your phones to visit Snopes.com and find an example of a ‘debunked’ story. </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Aptos" panose="02110004020202020204"/>
                <a:ea typeface="+mn-ea"/>
                <a:cs typeface="+mn-cs"/>
              </a:rPr>
              <a:t>Make notes on the key details and be prepared to share the story with the wider group when asked.</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1"/>
                </a:solidFill>
                <a:effectLst/>
                <a:uLnTx/>
                <a:uFillTx/>
                <a:latin typeface="Aptos" panose="02110004020202020204"/>
                <a:ea typeface="+mn-ea"/>
                <a:cs typeface="+mn-cs"/>
              </a:rPr>
              <a:t>What can we learn from the example you found?</a:t>
            </a:r>
          </a:p>
        </p:txBody>
      </p:sp>
      <p:cxnSp>
        <p:nvCxnSpPr>
          <p:cNvPr id="21" name="Straight Connector 2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Qr code&#10;&#10;Description automatically generated">
            <a:extLst>
              <a:ext uri="{FF2B5EF4-FFF2-40B4-BE49-F238E27FC236}">
                <a16:creationId xmlns:a16="http://schemas.microsoft.com/office/drawing/2014/main" id="{B1DD976C-CAF5-1B54-9D30-34407BFE0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891" y="1061546"/>
            <a:ext cx="4471909" cy="4348931"/>
          </a:xfrm>
          <a:prstGeom prst="rect">
            <a:avLst/>
          </a:prstGeom>
        </p:spPr>
      </p:pic>
      <p:sp>
        <p:nvSpPr>
          <p:cNvPr id="9" name="TextBox 8">
            <a:extLst>
              <a:ext uri="{FF2B5EF4-FFF2-40B4-BE49-F238E27FC236}">
                <a16:creationId xmlns:a16="http://schemas.microsoft.com/office/drawing/2014/main" id="{22C710CF-F8AD-60D2-1B0D-3D642C28F44C}"/>
              </a:ext>
            </a:extLst>
          </p:cNvPr>
          <p:cNvSpPr txBox="1"/>
          <p:nvPr/>
        </p:nvSpPr>
        <p:spPr>
          <a:xfrm>
            <a:off x="6881891" y="5523005"/>
            <a:ext cx="4471909" cy="369332"/>
          </a:xfrm>
          <a:prstGeom prst="rect">
            <a:avLst/>
          </a:prstGeom>
          <a:noFill/>
        </p:spPr>
        <p:txBody>
          <a:bodyPr wrap="square">
            <a:spAutoFit/>
          </a:bodyPr>
          <a:lstStyle/>
          <a:p>
            <a:pPr algn="ctr"/>
            <a:r>
              <a:rPr lang="en-US" b="1" dirty="0">
                <a:solidFill>
                  <a:schemeClr val="bg1"/>
                </a:solidFill>
                <a:hlinkClick r:id="rId3">
                  <a:extLst>
                    <a:ext uri="{A12FA001-AC4F-418D-AE19-62706E023703}">
                      <ahyp:hlinkClr xmlns:ahyp="http://schemas.microsoft.com/office/drawing/2018/hyperlinkcolor" val="tx"/>
                    </a:ext>
                  </a:extLst>
                </a:hlinkClick>
              </a:rPr>
              <a:t>www.snopes.com</a:t>
            </a:r>
            <a:r>
              <a:rPr lang="en-US" b="1" dirty="0">
                <a:solidFill>
                  <a:schemeClr val="bg1"/>
                </a:solidFill>
              </a:rPr>
              <a:t> QR code</a:t>
            </a:r>
          </a:p>
        </p:txBody>
      </p:sp>
    </p:spTree>
    <p:extLst>
      <p:ext uri="{BB962C8B-B14F-4D97-AF65-F5344CB8AC3E}">
        <p14:creationId xmlns:p14="http://schemas.microsoft.com/office/powerpoint/2010/main" val="404558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13" name="Oval 12">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4751" y="568517"/>
            <a:ext cx="6161004" cy="886379"/>
          </a:xfrm>
        </p:spPr>
        <p:txBody>
          <a:bodyPr>
            <a:normAutofit/>
          </a:bodyPr>
          <a:lstStyle/>
          <a:p>
            <a:r>
              <a:rPr lang="en-US" sz="3400">
                <a:solidFill>
                  <a:schemeClr val="bg1"/>
                </a:solidFill>
              </a:rPr>
              <a:t>Conspiracy Theories and the Truth</a:t>
            </a:r>
          </a:p>
        </p:txBody>
      </p:sp>
      <p:grpSp>
        <p:nvGrpSpPr>
          <p:cNvPr id="18" name="Group 17">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5" name="Content Placeholder 10"/>
          <p:cNvPicPr>
            <a:picLocks noChangeAspect="1"/>
          </p:cNvPicPr>
          <p:nvPr/>
        </p:nvPicPr>
        <p:blipFill rotWithShape="1">
          <a:blip r:embed="rId2" cstate="email">
            <a:extLst>
              <a:ext uri="{28A0092B-C50C-407E-A947-70E740481C1C}">
                <a14:useLocalDpi xmlns:a14="http://schemas.microsoft.com/office/drawing/2010/main"/>
              </a:ext>
            </a:extLst>
          </a:blip>
          <a:stretch/>
        </p:blipFill>
        <p:spPr>
          <a:xfrm>
            <a:off x="2476557" y="1864214"/>
            <a:ext cx="1562373" cy="3217333"/>
          </a:xfrm>
          <a:prstGeom prst="rect">
            <a:avLst/>
          </a:prstGeom>
        </p:spPr>
      </p:pic>
      <p:sp>
        <p:nvSpPr>
          <p:cNvPr id="3" name="Content Placeholder 2"/>
          <p:cNvSpPr>
            <a:spLocks noGrp="1"/>
          </p:cNvSpPr>
          <p:nvPr>
            <p:ph idx="1"/>
          </p:nvPr>
        </p:nvSpPr>
        <p:spPr>
          <a:xfrm>
            <a:off x="6234868" y="1820369"/>
            <a:ext cx="5453549" cy="4351338"/>
          </a:xfrm>
        </p:spPr>
        <p:txBody>
          <a:bodyPr>
            <a:normAutofit/>
          </a:bodyPr>
          <a:lstStyle/>
          <a:p>
            <a:r>
              <a:rPr lang="en-US" sz="1600" dirty="0">
                <a:solidFill>
                  <a:schemeClr val="bg1"/>
                </a:solidFill>
              </a:rPr>
              <a:t>There are numerous baseless conspiracy theories relating to child sexual abuse (for example, </a:t>
            </a:r>
            <a:r>
              <a:rPr lang="en-US" sz="1600" dirty="0" err="1">
                <a:solidFill>
                  <a:schemeClr val="bg1"/>
                </a:solidFill>
              </a:rPr>
              <a:t>theso</a:t>
            </a:r>
            <a:r>
              <a:rPr lang="en-US" sz="1600" dirty="0">
                <a:solidFill>
                  <a:schemeClr val="bg1"/>
                </a:solidFill>
              </a:rPr>
              <a:t>-called  ‘</a:t>
            </a:r>
            <a:r>
              <a:rPr lang="en-US" sz="1600" dirty="0" err="1">
                <a:solidFill>
                  <a:schemeClr val="bg1"/>
                </a:solidFill>
              </a:rPr>
              <a:t>Pizzagate</a:t>
            </a:r>
            <a:r>
              <a:rPr lang="en-US" sz="1600" dirty="0">
                <a:solidFill>
                  <a:schemeClr val="bg1"/>
                </a:solidFill>
              </a:rPr>
              <a:t>’ conspiracy) and we need to be highly critical of these.</a:t>
            </a:r>
          </a:p>
          <a:p>
            <a:r>
              <a:rPr lang="en-US" sz="1600" dirty="0">
                <a:solidFill>
                  <a:schemeClr val="bg1"/>
                </a:solidFill>
              </a:rPr>
              <a:t>However, part of the problem is that child-sex rings and human trafficking </a:t>
            </a:r>
            <a:r>
              <a:rPr lang="en-US" sz="1600" b="1" dirty="0">
                <a:solidFill>
                  <a:schemeClr val="bg1"/>
                </a:solidFill>
              </a:rPr>
              <a:t>do exist.</a:t>
            </a:r>
            <a:endParaRPr lang="en-US" sz="1600" dirty="0">
              <a:solidFill>
                <a:schemeClr val="bg1"/>
              </a:solidFill>
            </a:endParaRPr>
          </a:p>
          <a:p>
            <a:r>
              <a:rPr lang="en-US" sz="1600" dirty="0">
                <a:solidFill>
                  <a:schemeClr val="bg1"/>
                </a:solidFill>
              </a:rPr>
              <a:t>And more to the point recent evidence shows that cover-ups do happen:</a:t>
            </a:r>
          </a:p>
          <a:p>
            <a:pPr lvl="1"/>
            <a:r>
              <a:rPr lang="en-US" sz="1600" dirty="0">
                <a:solidFill>
                  <a:schemeClr val="bg1"/>
                </a:solidFill>
              </a:rPr>
              <a:t>Lambeth Council ‘culture of cover-up’ led to more than 700 children in South London care homes suffering cruelty and sexual abuse </a:t>
            </a:r>
            <a:r>
              <a:rPr lang="en-US" sz="1600" dirty="0">
                <a:solidFill>
                  <a:schemeClr val="bg1"/>
                </a:solidFill>
                <a:hlinkClick r:id="rId3"/>
              </a:rPr>
              <a:t>https://www.bbc.co.uk/news/uk-57984924</a:t>
            </a:r>
            <a:r>
              <a:rPr lang="en-US" sz="1600" dirty="0">
                <a:solidFill>
                  <a:schemeClr val="bg1"/>
                </a:solidFill>
              </a:rPr>
              <a:t>  </a:t>
            </a:r>
          </a:p>
          <a:p>
            <a:pPr lvl="1"/>
            <a:r>
              <a:rPr lang="en-US" sz="1600" dirty="0">
                <a:solidFill>
                  <a:schemeClr val="bg1"/>
                </a:solidFill>
              </a:rPr>
              <a:t>Also, cases in the Catholic Church, and the Jimmy Savile case- which we will discuss later in the module. </a:t>
            </a: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70138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838200" y="448721"/>
            <a:ext cx="4707671" cy="1225650"/>
          </a:xfrm>
        </p:spPr>
        <p:txBody>
          <a:bodyPr anchor="b">
            <a:normAutofit/>
          </a:bodyPr>
          <a:lstStyle/>
          <a:p>
            <a:r>
              <a:rPr lang="en-US" sz="3800">
                <a:solidFill>
                  <a:schemeClr val="bg1"/>
                </a:solidFill>
              </a:rPr>
              <a:t>Conspiracy Theories and the Truth</a:t>
            </a:r>
          </a:p>
        </p:txBody>
      </p:sp>
      <p:cxnSp>
        <p:nvCxnSpPr>
          <p:cNvPr id="30" name="Straight Connector 2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97769" y="1909192"/>
            <a:ext cx="4586513" cy="3647710"/>
          </a:xfrm>
        </p:spPr>
        <p:txBody>
          <a:bodyPr>
            <a:normAutofit fontScale="92500"/>
          </a:bodyPr>
          <a:lstStyle/>
          <a:p>
            <a:r>
              <a:rPr lang="en-US" sz="2400" dirty="0">
                <a:solidFill>
                  <a:schemeClr val="bg1"/>
                </a:solidFill>
              </a:rPr>
              <a:t>In contrast to real cases discussed on the last slide, ‘conspiracy theories’ like </a:t>
            </a:r>
            <a:r>
              <a:rPr lang="en-US" sz="2400" dirty="0" err="1">
                <a:solidFill>
                  <a:schemeClr val="bg1"/>
                </a:solidFill>
              </a:rPr>
              <a:t>Pizzagate</a:t>
            </a:r>
            <a:r>
              <a:rPr lang="en-US" sz="2400" dirty="0">
                <a:solidFill>
                  <a:schemeClr val="bg1"/>
                </a:solidFill>
              </a:rPr>
              <a:t> lack any shred of evidence, least of all the testimony of </a:t>
            </a:r>
            <a:r>
              <a:rPr lang="en-US" sz="2400" b="1" i="1" dirty="0">
                <a:solidFill>
                  <a:schemeClr val="bg1"/>
                </a:solidFill>
              </a:rPr>
              <a:t>any actual victim</a:t>
            </a:r>
            <a:r>
              <a:rPr lang="en-US" sz="2400" dirty="0">
                <a:solidFill>
                  <a:schemeClr val="bg1"/>
                </a:solidFill>
              </a:rPr>
              <a:t>, and perpetuating them risks people’s lives and does a disservice to the people who really are suffering this kind of abuse.</a:t>
            </a:r>
          </a:p>
          <a:p>
            <a:r>
              <a:rPr lang="en-US" sz="2400" dirty="0">
                <a:solidFill>
                  <a:schemeClr val="bg1"/>
                </a:solidFill>
              </a:rPr>
              <a:t>This is why credible evidence is so, so, important! </a:t>
            </a:r>
          </a:p>
        </p:txBody>
      </p:sp>
      <p:cxnSp>
        <p:nvCxnSpPr>
          <p:cNvPr id="36" name="Straight Connector 3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AI-generated content may be incorrect.">
            <a:extLst>
              <a:ext uri="{FF2B5EF4-FFF2-40B4-BE49-F238E27FC236}">
                <a16:creationId xmlns:a16="http://schemas.microsoft.com/office/drawing/2014/main" id="{FF34D2A5-4257-84E5-C154-1A37B09212F4}"/>
              </a:ext>
            </a:extLst>
          </p:cNvPr>
          <p:cNvPicPr>
            <a:picLocks noChangeAspect="1"/>
          </p:cNvPicPr>
          <p:nvPr/>
        </p:nvPicPr>
        <p:blipFill>
          <a:blip r:embed="rId2"/>
          <a:srcRect l="11550" t="17445" r="40652" b="8290"/>
          <a:stretch>
            <a:fillRect/>
          </a:stretch>
        </p:blipFill>
        <p:spPr>
          <a:xfrm>
            <a:off x="6525453" y="952801"/>
            <a:ext cx="5666547" cy="4952397"/>
          </a:xfrm>
          <a:prstGeom prst="rect">
            <a:avLst/>
          </a:prstGeom>
        </p:spPr>
      </p:pic>
    </p:spTree>
    <p:extLst>
      <p:ext uri="{BB962C8B-B14F-4D97-AF65-F5344CB8AC3E}">
        <p14:creationId xmlns:p14="http://schemas.microsoft.com/office/powerpoint/2010/main" val="158317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12" name="Oval 11">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Oval 1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44751" y="568517"/>
            <a:ext cx="6161004" cy="886379"/>
          </a:xfrm>
        </p:spPr>
        <p:txBody>
          <a:bodyPr>
            <a:normAutofit/>
          </a:bodyPr>
          <a:lstStyle/>
          <a:p>
            <a:r>
              <a:rPr lang="en-US" sz="3400" dirty="0">
                <a:solidFill>
                  <a:schemeClr val="bg1"/>
                </a:solidFill>
              </a:rPr>
              <a:t>So, can we ever be </a:t>
            </a:r>
            <a:r>
              <a:rPr lang="en-US" sz="3400" i="1" dirty="0">
                <a:solidFill>
                  <a:schemeClr val="bg1"/>
                </a:solidFill>
              </a:rPr>
              <a:t>too</a:t>
            </a:r>
            <a:r>
              <a:rPr lang="en-US" sz="3400" dirty="0">
                <a:solidFill>
                  <a:schemeClr val="bg1"/>
                </a:solidFill>
              </a:rPr>
              <a:t> skeptical? </a:t>
            </a:r>
          </a:p>
        </p:txBody>
      </p:sp>
      <p:grpSp>
        <p:nvGrpSpPr>
          <p:cNvPr id="17" name="Group 16">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8" name="Freeform: Shape 1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4" name="Picture 3"/>
          <p:cNvPicPr>
            <a:picLocks noChangeAspect="1"/>
          </p:cNvPicPr>
          <p:nvPr/>
        </p:nvPicPr>
        <p:blipFill rotWithShape="1">
          <a:blip r:embed="rId2" cstate="email">
            <a:extLst>
              <a:ext uri="{28A0092B-C50C-407E-A947-70E740481C1C}">
                <a14:useLocalDpi xmlns:a14="http://schemas.microsoft.com/office/drawing/2010/main"/>
              </a:ext>
            </a:extLst>
          </a:blip>
          <a:stretch/>
        </p:blipFill>
        <p:spPr>
          <a:xfrm>
            <a:off x="1660248" y="1864214"/>
            <a:ext cx="3194990" cy="3217333"/>
          </a:xfrm>
          <a:prstGeom prst="rect">
            <a:avLst/>
          </a:prstGeom>
        </p:spPr>
      </p:pic>
      <p:sp>
        <p:nvSpPr>
          <p:cNvPr id="3" name="Content Placeholder 2"/>
          <p:cNvSpPr>
            <a:spLocks noGrp="1"/>
          </p:cNvSpPr>
          <p:nvPr>
            <p:ph idx="1"/>
          </p:nvPr>
        </p:nvSpPr>
        <p:spPr>
          <a:xfrm>
            <a:off x="6234868" y="1820369"/>
            <a:ext cx="5217173" cy="4351338"/>
          </a:xfrm>
        </p:spPr>
        <p:txBody>
          <a:bodyPr>
            <a:normAutofit/>
          </a:bodyPr>
          <a:lstStyle/>
          <a:p>
            <a:r>
              <a:rPr lang="en-US" sz="2000" dirty="0">
                <a:solidFill>
                  <a:schemeClr val="bg1"/>
                </a:solidFill>
              </a:rPr>
              <a:t>Being skeptical about what we are told is very important! </a:t>
            </a:r>
          </a:p>
          <a:p>
            <a:pPr lvl="1"/>
            <a:r>
              <a:rPr lang="en-US" sz="2000" dirty="0">
                <a:solidFill>
                  <a:schemeClr val="bg1"/>
                </a:solidFill>
              </a:rPr>
              <a:t>Be critical, don’t just accept what I or anyone else tells you! </a:t>
            </a:r>
          </a:p>
          <a:p>
            <a:r>
              <a:rPr lang="en-US" sz="2000" dirty="0">
                <a:solidFill>
                  <a:schemeClr val="bg1"/>
                </a:solidFill>
              </a:rPr>
              <a:t>The important thing is to use evidence to support your views, and to know the value of evidence. </a:t>
            </a:r>
          </a:p>
          <a:p>
            <a:pPr lvl="1"/>
            <a:r>
              <a:rPr lang="en-US" sz="2000" dirty="0">
                <a:solidFill>
                  <a:schemeClr val="bg1"/>
                </a:solidFill>
              </a:rPr>
              <a:t>How it is produced? How it can be used and manipulated?</a:t>
            </a:r>
          </a:p>
          <a:p>
            <a:r>
              <a:rPr lang="en-US" sz="2000" dirty="0">
                <a:solidFill>
                  <a:schemeClr val="bg1"/>
                </a:solidFill>
              </a:rPr>
              <a:t>Often real ‘miscarriages of justice’ are initially dismissed as ‘conspiracy theories’! </a:t>
            </a:r>
          </a:p>
          <a:p>
            <a:pPr lvl="1"/>
            <a:r>
              <a:rPr lang="en-US" sz="2000" dirty="0">
                <a:solidFill>
                  <a:schemeClr val="bg1"/>
                </a:solidFill>
              </a:rPr>
              <a:t>We’ll come back to this later in the module…</a:t>
            </a:r>
          </a:p>
        </p:txBody>
      </p:sp>
      <p:grpSp>
        <p:nvGrpSpPr>
          <p:cNvPr id="21"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2" name="Freeform: Shape 21">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29510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13" name="Oval 12">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69DA3-0E1A-456F-89DA-7DDB8BA5277B}"/>
              </a:ext>
            </a:extLst>
          </p:cNvPr>
          <p:cNvSpPr>
            <a:spLocks noGrp="1"/>
          </p:cNvSpPr>
          <p:nvPr>
            <p:ph type="title"/>
          </p:nvPr>
        </p:nvSpPr>
        <p:spPr>
          <a:xfrm>
            <a:off x="5644751" y="568517"/>
            <a:ext cx="6161004" cy="886379"/>
          </a:xfrm>
        </p:spPr>
        <p:txBody>
          <a:bodyPr>
            <a:normAutofit/>
          </a:bodyPr>
          <a:lstStyle/>
          <a:p>
            <a:r>
              <a:rPr lang="en-GB" sz="2800">
                <a:solidFill>
                  <a:schemeClr val="bg1"/>
                </a:solidFill>
                <a:latin typeface="Calibri" panose="020F0502020204030204" pitchFamily="34" charset="0"/>
              </a:rPr>
              <a:t>Conclusion: Multiple Truths?</a:t>
            </a:r>
            <a:br>
              <a:rPr lang="en-GB" sz="2800">
                <a:solidFill>
                  <a:schemeClr val="bg1"/>
                </a:solidFill>
                <a:latin typeface="Calibri" panose="020F0502020204030204" pitchFamily="34" charset="0"/>
              </a:rPr>
            </a:br>
            <a:endParaRPr lang="en-GB" sz="2800">
              <a:solidFill>
                <a:schemeClr val="bg1"/>
              </a:solidFill>
            </a:endParaRPr>
          </a:p>
        </p:txBody>
      </p:sp>
      <p:grpSp>
        <p:nvGrpSpPr>
          <p:cNvPr id="18" name="Group 17">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9"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7" name="Graphic 6" descr="Head with Gears">
            <a:extLst>
              <a:ext uri="{FF2B5EF4-FFF2-40B4-BE49-F238E27FC236}">
                <a16:creationId xmlns:a16="http://schemas.microsoft.com/office/drawing/2014/main" id="{60D91526-7032-0E0F-0F1E-4D469C4FDA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077" y="1864214"/>
            <a:ext cx="3217333" cy="3217333"/>
          </a:xfrm>
          <a:prstGeom prst="rect">
            <a:avLst/>
          </a:prstGeom>
        </p:spPr>
      </p:pic>
      <p:sp>
        <p:nvSpPr>
          <p:cNvPr id="3" name="Content Placeholder 2">
            <a:extLst>
              <a:ext uri="{FF2B5EF4-FFF2-40B4-BE49-F238E27FC236}">
                <a16:creationId xmlns:a16="http://schemas.microsoft.com/office/drawing/2014/main" id="{86D30984-A54C-48FF-A362-EA541B3EB2B8}"/>
              </a:ext>
            </a:extLst>
          </p:cNvPr>
          <p:cNvSpPr>
            <a:spLocks noGrp="1"/>
          </p:cNvSpPr>
          <p:nvPr>
            <p:ph idx="1"/>
          </p:nvPr>
        </p:nvSpPr>
        <p:spPr>
          <a:xfrm>
            <a:off x="6234868" y="1820369"/>
            <a:ext cx="5217173" cy="4351338"/>
          </a:xfrm>
        </p:spPr>
        <p:txBody>
          <a:bodyPr>
            <a:normAutofit/>
          </a:bodyPr>
          <a:lstStyle/>
          <a:p>
            <a:r>
              <a:rPr lang="en-GB" sz="2200">
                <a:solidFill>
                  <a:schemeClr val="bg1"/>
                </a:solidFill>
                <a:latin typeface="Calibri" panose="020F0502020204030204" pitchFamily="34" charset="0"/>
              </a:rPr>
              <a:t>This module is designed to equip you with the skills to become a credible, critically minded criminologist.</a:t>
            </a:r>
          </a:p>
          <a:p>
            <a:r>
              <a:rPr lang="en-GB" sz="2200">
                <a:solidFill>
                  <a:schemeClr val="bg1"/>
                </a:solidFill>
                <a:latin typeface="Calibri" panose="020F0502020204030204" pitchFamily="34" charset="0"/>
              </a:rPr>
              <a:t>Navigating the truth can be complex. There aren’t always ‘correct’ answers.</a:t>
            </a:r>
          </a:p>
          <a:p>
            <a:r>
              <a:rPr lang="en-GB" sz="2200">
                <a:solidFill>
                  <a:schemeClr val="bg1"/>
                </a:solidFill>
                <a:latin typeface="Calibri" panose="020F0502020204030204" pitchFamily="34" charset="0"/>
              </a:rPr>
              <a:t>We need to be sceptical, but we also need to be able to identify which sources of evidence are credible and which are not.</a:t>
            </a:r>
          </a:p>
          <a:p>
            <a:r>
              <a:rPr lang="en-GB" sz="2200">
                <a:solidFill>
                  <a:schemeClr val="bg1"/>
                </a:solidFill>
                <a:latin typeface="Calibri" panose="020F0502020204030204" pitchFamily="34" charset="0"/>
              </a:rPr>
              <a:t>Next week we will begin to examine how we might go about doing that and building credibility for ourselves.</a:t>
            </a:r>
          </a:p>
          <a:p>
            <a:r>
              <a:rPr lang="en-GB" sz="2200">
                <a:solidFill>
                  <a:schemeClr val="bg1"/>
                </a:solidFill>
                <a:latin typeface="Calibri" panose="020F0502020204030204" pitchFamily="34" charset="0"/>
                <a:cs typeface="Calibri" panose="020F0502020204030204" pitchFamily="34" charset="0"/>
              </a:rPr>
              <a:t>Any questions???</a:t>
            </a:r>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3468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Workshop Learning Outcomes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US">
                <a:solidFill>
                  <a:schemeClr val="bg1"/>
                </a:solidFill>
              </a:rPr>
              <a:t>This workshop has three main intended outcomes. By the end you should</a:t>
            </a:r>
            <a:r>
              <a:rPr lang="mr-IN">
                <a:solidFill>
                  <a:schemeClr val="bg1"/>
                </a:solidFill>
              </a:rPr>
              <a:t>…</a:t>
            </a:r>
            <a:endParaRPr lang="en-GB">
              <a:solidFill>
                <a:schemeClr val="bg1"/>
              </a:solidFill>
            </a:endParaRPr>
          </a:p>
          <a:p>
            <a:pPr lvl="1"/>
            <a:r>
              <a:rPr lang="en-GB">
                <a:solidFill>
                  <a:schemeClr val="bg1"/>
                </a:solidFill>
              </a:rPr>
              <a:t>Know each other a bit better!</a:t>
            </a:r>
          </a:p>
          <a:p>
            <a:pPr lvl="1"/>
            <a:r>
              <a:rPr lang="en-GB">
                <a:solidFill>
                  <a:schemeClr val="bg1"/>
                </a:solidFill>
              </a:rPr>
              <a:t>Have an understanding of key issues related to starting university.</a:t>
            </a:r>
          </a:p>
          <a:p>
            <a:pPr lvl="1"/>
            <a:r>
              <a:rPr lang="en-GB">
                <a:solidFill>
                  <a:schemeClr val="bg1"/>
                </a:solidFill>
              </a:rPr>
              <a:t>Have an understanding of conspiracy theories, fake news and the dangers these pose to society.</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059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648175-7A39-4EB5-8D4B-2E9D34B276DE}"/>
              </a:ext>
            </a:extLst>
          </p:cNvPr>
          <p:cNvSpPr>
            <a:spLocks noGrp="1"/>
          </p:cNvSpPr>
          <p:nvPr>
            <p:ph type="title"/>
          </p:nvPr>
        </p:nvSpPr>
        <p:spPr>
          <a:xfrm>
            <a:off x="1102368" y="694268"/>
            <a:ext cx="3553510" cy="5477932"/>
          </a:xfrm>
        </p:spPr>
        <p:txBody>
          <a:bodyPr>
            <a:normAutofit/>
          </a:bodyPr>
          <a:lstStyle/>
          <a:p>
            <a:pPr algn="ctr"/>
            <a:r>
              <a:rPr lang="en-GB">
                <a:solidFill>
                  <a:schemeClr val="bg1"/>
                </a:solidFill>
              </a:rPr>
              <a:t>Firstly…</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6947E58-A5C9-4B3F-BF69-860412844FC5}"/>
              </a:ext>
            </a:extLst>
          </p:cNvPr>
          <p:cNvSpPr>
            <a:spLocks noGrp="1"/>
          </p:cNvSpPr>
          <p:nvPr>
            <p:ph idx="1"/>
          </p:nvPr>
        </p:nvSpPr>
        <p:spPr>
          <a:xfrm>
            <a:off x="6230246" y="1154779"/>
            <a:ext cx="5603945" cy="4821952"/>
          </a:xfrm>
        </p:spPr>
        <p:txBody>
          <a:bodyPr>
            <a:normAutofit/>
          </a:bodyPr>
          <a:lstStyle/>
          <a:p>
            <a:r>
              <a:rPr lang="en-GB" sz="2400" dirty="0">
                <a:solidFill>
                  <a:schemeClr val="bg1"/>
                </a:solidFill>
              </a:rPr>
              <a:t>Did everyone manage to attend the lectures for this week?</a:t>
            </a:r>
          </a:p>
          <a:p>
            <a:r>
              <a:rPr lang="en-GB" sz="2400" dirty="0">
                <a:solidFill>
                  <a:schemeClr val="bg1"/>
                </a:solidFill>
              </a:rPr>
              <a:t>Just to check is everyone has access to the Blackboard site for this module?</a:t>
            </a:r>
          </a:p>
          <a:p>
            <a:pPr lvl="1"/>
            <a:r>
              <a:rPr lang="en-GB" dirty="0">
                <a:solidFill>
                  <a:schemeClr val="bg1"/>
                </a:solidFill>
              </a:rPr>
              <a:t>This is where you access lecture slides, reading lists and other relevant material.</a:t>
            </a:r>
          </a:p>
          <a:p>
            <a:r>
              <a:rPr lang="en-GB" sz="2400" dirty="0">
                <a:solidFill>
                  <a:schemeClr val="bg1"/>
                </a:solidFill>
              </a:rPr>
              <a:t>If you do not have </a:t>
            </a:r>
            <a:r>
              <a:rPr lang="en-GB" sz="2400" dirty="0" err="1">
                <a:solidFill>
                  <a:schemeClr val="bg1"/>
                </a:solidFill>
              </a:rPr>
              <a:t>BlackBoard</a:t>
            </a:r>
            <a:r>
              <a:rPr lang="en-GB" sz="2400" dirty="0">
                <a:solidFill>
                  <a:schemeClr val="bg1"/>
                </a:solidFill>
              </a:rPr>
              <a:t> access yet, this may be an enrolment issue so please contact Ask4Help asap. Unfortunately, academic staff cannot help with enrolment, IT or timetabling issues. </a:t>
            </a:r>
          </a:p>
        </p:txBody>
      </p:sp>
    </p:spTree>
    <p:extLst>
      <p:ext uri="{BB962C8B-B14F-4D97-AF65-F5344CB8AC3E}">
        <p14:creationId xmlns:p14="http://schemas.microsoft.com/office/powerpoint/2010/main" val="328840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A1942BC-DA0E-1EFA-6C60-255429C7437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Reminder: </a:t>
            </a:r>
            <a:r>
              <a:rPr lang="en-US" b="1">
                <a:solidFill>
                  <a:schemeClr val="bg1"/>
                </a:solidFill>
              </a:rPr>
              <a:t>Content Warning</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E677A8-1983-28A9-3276-D543A65C25FD}"/>
              </a:ext>
            </a:extLst>
          </p:cNvPr>
          <p:cNvSpPr>
            <a:spLocks noGrp="1"/>
          </p:cNvSpPr>
          <p:nvPr>
            <p:ph idx="1"/>
          </p:nvPr>
        </p:nvSpPr>
        <p:spPr>
          <a:xfrm>
            <a:off x="291548" y="2398956"/>
            <a:ext cx="11622155" cy="4147615"/>
          </a:xfrm>
        </p:spPr>
        <p:txBody>
          <a:bodyPr>
            <a:normAutofit lnSpcReduction="10000"/>
          </a:bodyPr>
          <a:lstStyle/>
          <a:p>
            <a:r>
              <a:rPr lang="en-US" sz="2400" dirty="0">
                <a:solidFill>
                  <a:schemeClr val="bg1"/>
                </a:solidFill>
              </a:rPr>
              <a:t>This module will discuss various sensitive topics which some students might find distressing. These includes topics like, murder, rape, and sexual assault. At times we may discuss unpleasant details relating to specific criminal cases. </a:t>
            </a:r>
          </a:p>
          <a:p>
            <a:r>
              <a:rPr lang="en-US" sz="2400" dirty="0">
                <a:solidFill>
                  <a:schemeClr val="bg1"/>
                </a:solidFill>
              </a:rPr>
              <a:t>Because criminology focusses on crime and harm, it is impossible </a:t>
            </a:r>
            <a:r>
              <a:rPr lang="en-US" sz="2400">
                <a:solidFill>
                  <a:schemeClr val="bg1"/>
                </a:solidFill>
              </a:rPr>
              <a:t>to study </a:t>
            </a:r>
            <a:r>
              <a:rPr lang="en-US" sz="2400" dirty="0">
                <a:solidFill>
                  <a:schemeClr val="bg1"/>
                </a:solidFill>
              </a:rPr>
              <a:t>the topic without encountering difficult topics. The nature of criminology means that a most modules are likely to touch upon discuss difficult topics at certain times, but rest assured these will always be dealt with sensitively. </a:t>
            </a:r>
          </a:p>
          <a:p>
            <a:r>
              <a:rPr lang="en-US" sz="2400" dirty="0">
                <a:solidFill>
                  <a:schemeClr val="bg1"/>
                </a:solidFill>
              </a:rPr>
              <a:t>If you have any concerns, please feel free to contact Nathan (the module leader), your personal tutor or another member of staff who will be able to signpost you to support. </a:t>
            </a:r>
          </a:p>
          <a:p>
            <a:r>
              <a:rPr lang="en-US" sz="1200" dirty="0">
                <a:solidFill>
                  <a:schemeClr val="bg1"/>
                </a:solidFill>
              </a:rPr>
              <a:t>Below are some useful links relating to support that the university can offer:</a:t>
            </a:r>
          </a:p>
          <a:p>
            <a:pPr lvl="1"/>
            <a:r>
              <a:rPr lang="en-US" sz="1200" dirty="0">
                <a:solidFill>
                  <a:schemeClr val="bg1"/>
                </a:solidFill>
              </a:rPr>
              <a:t>General support: </a:t>
            </a:r>
            <a:r>
              <a:rPr lang="en-US" sz="1200" dirty="0">
                <a:solidFill>
                  <a:schemeClr val="bg1"/>
                </a:solidFill>
                <a:hlinkClick r:id="rId2"/>
              </a:rPr>
              <a:t>https://www.northumbria.ac.uk/study-at-northumbria/support-for-students/student-life-and-wellbeing/</a:t>
            </a:r>
            <a:r>
              <a:rPr lang="en-US" sz="1200" dirty="0">
                <a:solidFill>
                  <a:schemeClr val="bg1"/>
                </a:solidFill>
              </a:rPr>
              <a:t> </a:t>
            </a:r>
          </a:p>
          <a:p>
            <a:pPr lvl="1"/>
            <a:r>
              <a:rPr lang="en-US" sz="1200" dirty="0">
                <a:solidFill>
                  <a:schemeClr val="bg1"/>
                </a:solidFill>
              </a:rPr>
              <a:t>For support around mental health: </a:t>
            </a:r>
            <a:r>
              <a:rPr lang="en-US" sz="1200" dirty="0">
                <a:solidFill>
                  <a:schemeClr val="bg1"/>
                </a:solidFill>
                <a:hlinkClick r:id="rId3"/>
              </a:rPr>
              <a:t>https://www.northumbria.ac.uk/study-at-northumbria/support-for-students/counselling-and-mental-health-support</a:t>
            </a:r>
            <a:r>
              <a:rPr lang="en-US" sz="1200" dirty="0">
                <a:solidFill>
                  <a:schemeClr val="bg1"/>
                </a:solidFill>
              </a:rPr>
              <a:t> </a:t>
            </a:r>
          </a:p>
          <a:p>
            <a:pPr lvl="1"/>
            <a:r>
              <a:rPr lang="en-US" sz="1200" dirty="0">
                <a:solidFill>
                  <a:schemeClr val="bg1"/>
                </a:solidFill>
              </a:rPr>
              <a:t>For urgent support: </a:t>
            </a:r>
            <a:r>
              <a:rPr lang="en-US" sz="1200" dirty="0">
                <a:solidFill>
                  <a:schemeClr val="bg1"/>
                </a:solidFill>
                <a:hlinkClick r:id="rId4"/>
              </a:rPr>
              <a:t>http://www.</a:t>
            </a:r>
            <a:r>
              <a:rPr lang="en-GB" sz="1200" dirty="0">
                <a:solidFill>
                  <a:schemeClr val="bg1"/>
                </a:solidFill>
                <a:effectLst/>
                <a:latin typeface="AzoSans"/>
                <a:hlinkClick r:id="rId4"/>
              </a:rPr>
              <a:t>northumbria.ac.uk/</a:t>
            </a:r>
            <a:r>
              <a:rPr lang="en-GB" sz="1200" dirty="0" err="1">
                <a:solidFill>
                  <a:schemeClr val="bg1"/>
                </a:solidFill>
                <a:effectLst/>
                <a:latin typeface="AzoSans"/>
                <a:hlinkClick r:id="rId4"/>
              </a:rPr>
              <a:t>needhelpnow</a:t>
            </a:r>
            <a:r>
              <a:rPr lang="en-GB" sz="1200" dirty="0">
                <a:solidFill>
                  <a:schemeClr val="bg1"/>
                </a:solidFill>
                <a:effectLst/>
                <a:latin typeface="AzoSans"/>
              </a:rPr>
              <a:t>   </a:t>
            </a:r>
            <a:r>
              <a:rPr lang="en-GB" sz="1200" dirty="0">
                <a:solidFill>
                  <a:schemeClr val="bg1"/>
                </a:solidFill>
                <a:latin typeface="AzoSans"/>
              </a:rPr>
              <a:t> </a:t>
            </a:r>
            <a:endParaRPr lang="en-US" sz="1200" dirty="0">
              <a:solidFill>
                <a:schemeClr val="bg1"/>
              </a:solidFill>
            </a:endParaRPr>
          </a:p>
          <a:p>
            <a:endParaRPr lang="en-US" sz="14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24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CD501B-C448-4354-8396-B258FAACC3F4}"/>
              </a:ext>
            </a:extLst>
          </p:cNvPr>
          <p:cNvSpPr>
            <a:spLocks noGrp="1"/>
          </p:cNvSpPr>
          <p:nvPr>
            <p:ph type="title"/>
          </p:nvPr>
        </p:nvSpPr>
        <p:spPr>
          <a:xfrm>
            <a:off x="6234865" y="568517"/>
            <a:ext cx="5248221" cy="1067209"/>
          </a:xfrm>
        </p:spPr>
        <p:txBody>
          <a:bodyPr>
            <a:normAutofit/>
          </a:bodyPr>
          <a:lstStyle/>
          <a:p>
            <a:r>
              <a:rPr lang="en-GB" sz="3700">
                <a:solidFill>
                  <a:schemeClr val="bg1"/>
                </a:solidFill>
              </a:rPr>
              <a:t>Ice breaker! (10-15 mins)</a:t>
            </a:r>
          </a:p>
        </p:txBody>
      </p:sp>
      <p:pic>
        <p:nvPicPr>
          <p:cNvPr id="1026" name="Picture 2" descr="Two Truths and a Lie: 'IT Stories' Edition | Ivanti">
            <a:extLst>
              <a:ext uri="{FF2B5EF4-FFF2-40B4-BE49-F238E27FC236}">
                <a16:creationId xmlns:a16="http://schemas.microsoft.com/office/drawing/2014/main" id="{75E36178-452A-4C66-9B31-065623BC9B6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034" name="Freeform: Shape 103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35" name="Freeform: Shape 103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Content Placeholder 2">
            <a:extLst>
              <a:ext uri="{FF2B5EF4-FFF2-40B4-BE49-F238E27FC236}">
                <a16:creationId xmlns:a16="http://schemas.microsoft.com/office/drawing/2014/main" id="{5E3E2F30-116D-401D-84B9-1D0C5A6FE81C}"/>
              </a:ext>
            </a:extLst>
          </p:cNvPr>
          <p:cNvSpPr>
            <a:spLocks noGrp="1"/>
          </p:cNvSpPr>
          <p:nvPr>
            <p:ph idx="1"/>
          </p:nvPr>
        </p:nvSpPr>
        <p:spPr>
          <a:xfrm>
            <a:off x="6234868" y="1820369"/>
            <a:ext cx="5217173" cy="4351338"/>
          </a:xfrm>
        </p:spPr>
        <p:txBody>
          <a:bodyPr>
            <a:normAutofit/>
          </a:bodyPr>
          <a:lstStyle/>
          <a:p>
            <a:pPr marL="0" indent="0">
              <a:buNone/>
            </a:pPr>
            <a:r>
              <a:rPr lang="en-GB" dirty="0">
                <a:solidFill>
                  <a:schemeClr val="bg1"/>
                </a:solidFill>
              </a:rPr>
              <a:t>In pairs:  </a:t>
            </a:r>
          </a:p>
          <a:p>
            <a:pPr marL="0" indent="0">
              <a:buNone/>
            </a:pPr>
            <a:r>
              <a:rPr lang="en-GB" dirty="0">
                <a:solidFill>
                  <a:schemeClr val="bg1"/>
                </a:solidFill>
              </a:rPr>
              <a:t>Two truths and a lie!</a:t>
            </a:r>
          </a:p>
          <a:p>
            <a:pPr marL="0" indent="0">
              <a:buNone/>
            </a:pPr>
            <a:r>
              <a:rPr lang="en-GB" dirty="0">
                <a:solidFill>
                  <a:schemeClr val="bg1"/>
                </a:solidFill>
              </a:rPr>
              <a:t>Tell your neighbour </a:t>
            </a:r>
            <a:r>
              <a:rPr lang="en-GB" u="sng" dirty="0">
                <a:solidFill>
                  <a:schemeClr val="bg1"/>
                </a:solidFill>
              </a:rPr>
              <a:t>two true things </a:t>
            </a:r>
            <a:r>
              <a:rPr lang="en-GB" dirty="0">
                <a:solidFill>
                  <a:schemeClr val="bg1"/>
                </a:solidFill>
              </a:rPr>
              <a:t>and </a:t>
            </a:r>
            <a:r>
              <a:rPr lang="en-GB" u="sng" dirty="0">
                <a:solidFill>
                  <a:schemeClr val="bg1"/>
                </a:solidFill>
              </a:rPr>
              <a:t>one fake thing </a:t>
            </a:r>
            <a:r>
              <a:rPr lang="en-GB" dirty="0">
                <a:solidFill>
                  <a:schemeClr val="bg1"/>
                </a:solidFill>
              </a:rPr>
              <a:t>about themself. Your neighbour will do the same. You should each then try and figure out which one the lie.</a:t>
            </a:r>
          </a:p>
        </p:txBody>
      </p:sp>
      <p:grpSp>
        <p:nvGrpSpPr>
          <p:cNvPr id="103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38" name="Freeform: Shape 103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0707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0" y="0"/>
            <a:ext cx="12218877" cy="6858000"/>
          </a:xfrm>
          <a:prstGeom prst="rect">
            <a:avLst/>
          </a:prstGeom>
        </p:spPr>
      </p:pic>
      <p:sp>
        <p:nvSpPr>
          <p:cNvPr id="6" name="Text Placeholder 5"/>
          <p:cNvSpPr>
            <a:spLocks noGrp="1"/>
          </p:cNvSpPr>
          <p:nvPr>
            <p:ph type="body" idx="1"/>
          </p:nvPr>
        </p:nvSpPr>
        <p:spPr>
          <a:xfrm>
            <a:off x="237409" y="267235"/>
            <a:ext cx="4815435" cy="859200"/>
          </a:xfrm>
        </p:spPr>
        <p:style>
          <a:lnRef idx="2">
            <a:schemeClr val="dk1">
              <a:shade val="15000"/>
            </a:schemeClr>
          </a:lnRef>
          <a:fillRef idx="1">
            <a:schemeClr val="dk1"/>
          </a:fillRef>
          <a:effectRef idx="0">
            <a:schemeClr val="dk1"/>
          </a:effectRef>
          <a:fontRef idx="minor">
            <a:schemeClr val="lt1"/>
          </a:fontRef>
        </p:style>
        <p:txBody>
          <a:bodyPr anchor="ctr">
            <a:normAutofit fontScale="47500" lnSpcReduction="20000"/>
          </a:bodyPr>
          <a:lstStyle/>
          <a:p>
            <a:pPr algn="ctr"/>
            <a:r>
              <a:rPr lang="en-US" sz="8000" b="1" dirty="0">
                <a:solidFill>
                  <a:schemeClr val="bg1"/>
                </a:solidFill>
              </a:rPr>
              <a:t>Conspiracy Theories</a:t>
            </a:r>
          </a:p>
        </p:txBody>
      </p:sp>
    </p:spTree>
    <p:extLst>
      <p:ext uri="{BB962C8B-B14F-4D97-AF65-F5344CB8AC3E}">
        <p14:creationId xmlns:p14="http://schemas.microsoft.com/office/powerpoint/2010/main" val="184015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49B6500-5486-2BAB-F6AE-8367E139911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Conspiracy Theories</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4280138-A1E0-F7A0-83AF-71B1DDC5BE89}"/>
              </a:ext>
            </a:extLst>
          </p:cNvPr>
          <p:cNvSpPr>
            <a:spLocks noGrp="1"/>
          </p:cNvSpPr>
          <p:nvPr>
            <p:ph idx="1"/>
          </p:nvPr>
        </p:nvSpPr>
        <p:spPr>
          <a:xfrm>
            <a:off x="1392667" y="2398957"/>
            <a:ext cx="9406666" cy="3526144"/>
          </a:xfrm>
        </p:spPr>
        <p:txBody>
          <a:bodyPr>
            <a:normAutofit/>
          </a:bodyPr>
          <a:lstStyle/>
          <a:p>
            <a:r>
              <a:rPr lang="en-GB" sz="1700">
                <a:solidFill>
                  <a:schemeClr val="bg1"/>
                </a:solidFill>
                <a:latin typeface="Calibri" panose="020F0502020204030204" pitchFamily="34" charset="0"/>
              </a:rPr>
              <a:t>In the lectures we talked about the complexity of the truth, and about avoiding myths. We touched upon ‘conspiracy theories’ as a key problem today. </a:t>
            </a:r>
          </a:p>
          <a:p>
            <a:r>
              <a:rPr lang="en-GB" sz="1700">
                <a:solidFill>
                  <a:schemeClr val="bg1"/>
                </a:solidFill>
                <a:latin typeface="Calibri" panose="020F0502020204030204" pitchFamily="34" charset="0"/>
              </a:rPr>
              <a:t>Cassam (2019) argues that Conspiracy Theories are not simply theories about conspiracies- as there have been many well documented conspiracies through history that are proven real.</a:t>
            </a:r>
          </a:p>
          <a:p>
            <a:pPr lvl="1"/>
            <a:r>
              <a:rPr lang="en-GB" sz="1700">
                <a:solidFill>
                  <a:schemeClr val="bg1"/>
                </a:solidFill>
                <a:latin typeface="Calibri" panose="020F0502020204030204" pitchFamily="34" charset="0"/>
              </a:rPr>
              <a:t>e.g. Believing in Guy Fawkes’ conspiracy to blow up parliament does not make someone a conspiracy theorist.</a:t>
            </a:r>
          </a:p>
          <a:p>
            <a:r>
              <a:rPr lang="en-GB" sz="1700">
                <a:solidFill>
                  <a:schemeClr val="bg1"/>
                </a:solidFill>
                <a:latin typeface="Calibri" panose="020F0502020204030204" pitchFamily="34" charset="0"/>
              </a:rPr>
              <a:t>Instead, he argues ‘Conspiracy Theories’ (capital C, capital T) are speculative, amateurish, contrarian, esoteric and reflect premodern thinking (e.g. complex events are able to be controlled by a small number of people acting in secret).</a:t>
            </a:r>
          </a:p>
          <a:p>
            <a:r>
              <a:rPr lang="en-GB" sz="1700">
                <a:solidFill>
                  <a:schemeClr val="bg1"/>
                </a:solidFill>
                <a:latin typeface="Calibri" panose="020F0502020204030204" pitchFamily="34" charset="0"/>
              </a:rPr>
              <a:t>They often, but not always, serve to promote a political agenda:</a:t>
            </a:r>
          </a:p>
          <a:p>
            <a:pPr lvl="1"/>
            <a:r>
              <a:rPr lang="en-GB" sz="1700">
                <a:solidFill>
                  <a:schemeClr val="bg1"/>
                </a:solidFill>
                <a:latin typeface="Calibri" panose="020F0502020204030204" pitchFamily="34" charset="0"/>
              </a:rPr>
              <a:t>e.g. holocaust denial- exonerates the Nazis and attempts to smear Jewish people.</a:t>
            </a:r>
            <a:endParaRPr lang="en-GB" sz="1700">
              <a:solidFill>
                <a:schemeClr val="bg1"/>
              </a:solidFill>
            </a:endParaRPr>
          </a:p>
          <a:p>
            <a:endParaRPr lang="en-US" sz="1700">
              <a:solidFill>
                <a:schemeClr val="bg1"/>
              </a:solidFill>
            </a:endParaRPr>
          </a:p>
        </p:txBody>
      </p: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44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98371BC-4E66-7DAC-0066-5E01FC0CAB75}"/>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78AEE993-39A0-4270-A810-770C7547A074}"/>
              </a:ext>
            </a:extLst>
          </p:cNvPr>
          <p:cNvSpPr txBox="1"/>
          <p:nvPr/>
        </p:nvSpPr>
        <p:spPr>
          <a:xfrm>
            <a:off x="519157" y="295274"/>
            <a:ext cx="11172971" cy="1077218"/>
          </a:xfrm>
          <a:prstGeom prst="rect">
            <a:avLst/>
          </a:prstGeom>
          <a:noFill/>
        </p:spPr>
        <p:txBody>
          <a:bodyPr wrap="square" rtlCol="0">
            <a:spAutoFit/>
          </a:bodyPr>
          <a:lstStyle/>
          <a:p>
            <a:pPr algn="ctr"/>
            <a:r>
              <a:rPr lang="en-GB" sz="3200" b="1" dirty="0">
                <a:solidFill>
                  <a:schemeClr val="bg1"/>
                </a:solidFill>
              </a:rPr>
              <a:t>Conspiracy theories activity: </a:t>
            </a:r>
            <a:r>
              <a:rPr lang="en-GB" sz="3200" dirty="0">
                <a:solidFill>
                  <a:schemeClr val="bg1"/>
                </a:solidFill>
              </a:rPr>
              <a:t>WHAT IS THE CONSPIRACY AND WHAT EVIDENCE IS THERE? (20mins)</a:t>
            </a:r>
          </a:p>
        </p:txBody>
      </p:sp>
      <p:pic>
        <p:nvPicPr>
          <p:cNvPr id="3" name="Picture 2">
            <a:extLst>
              <a:ext uri="{FF2B5EF4-FFF2-40B4-BE49-F238E27FC236}">
                <a16:creationId xmlns:a16="http://schemas.microsoft.com/office/drawing/2014/main" id="{464EEA66-D112-4E7E-9783-A19C453B242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2921" y="2200275"/>
            <a:ext cx="3497579" cy="1943100"/>
          </a:xfrm>
          <a:prstGeom prst="rect">
            <a:avLst/>
          </a:prstGeom>
        </p:spPr>
      </p:pic>
      <p:pic>
        <p:nvPicPr>
          <p:cNvPr id="4" name="Picture 3">
            <a:extLst>
              <a:ext uri="{FF2B5EF4-FFF2-40B4-BE49-F238E27FC236}">
                <a16:creationId xmlns:a16="http://schemas.microsoft.com/office/drawing/2014/main" id="{3BE3B21B-DCE7-46A4-A017-07696ACC627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663000" y="2200275"/>
            <a:ext cx="3804764" cy="2100792"/>
          </a:xfrm>
          <a:prstGeom prst="rect">
            <a:avLst/>
          </a:prstGeom>
        </p:spPr>
      </p:pic>
      <p:pic>
        <p:nvPicPr>
          <p:cNvPr id="5" name="Picture 4">
            <a:extLst>
              <a:ext uri="{FF2B5EF4-FFF2-40B4-BE49-F238E27FC236}">
                <a16:creationId xmlns:a16="http://schemas.microsoft.com/office/drawing/2014/main" id="{F30B2992-2831-48A3-92D1-1CDD02B5FE3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78829" y="2049600"/>
            <a:ext cx="1888355" cy="2492878"/>
          </a:xfrm>
          <a:prstGeom prst="rect">
            <a:avLst/>
          </a:prstGeom>
        </p:spPr>
      </p:pic>
      <p:pic>
        <p:nvPicPr>
          <p:cNvPr id="2050" name="Picture 2">
            <a:extLst>
              <a:ext uri="{FF2B5EF4-FFF2-40B4-BE49-F238E27FC236}">
                <a16:creationId xmlns:a16="http://schemas.microsoft.com/office/drawing/2014/main" id="{1CC2294B-90DF-4D6D-BB29-9A9A38FBD0A4}"/>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305550" y="4542478"/>
            <a:ext cx="2933700" cy="2200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FE8EEA6-6966-4A98-A058-E0312825F512}"/>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926937" y="4542478"/>
            <a:ext cx="1472125" cy="22168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e Aware! There is no link between 5G and COVID-19, DoT urges public not to  be misled by baseless claims | Technology News | Zee News">
            <a:extLst>
              <a:ext uri="{FF2B5EF4-FFF2-40B4-BE49-F238E27FC236}">
                <a16:creationId xmlns:a16="http://schemas.microsoft.com/office/drawing/2014/main" id="{05231520-9786-498C-9272-43112C0E8B9C}"/>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490582" y="4753113"/>
            <a:ext cx="2828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028EA9-C73B-4CAB-8F66-C978065D719E}"/>
              </a:ext>
            </a:extLst>
          </p:cNvPr>
          <p:cNvSpPr txBox="1"/>
          <p:nvPr/>
        </p:nvSpPr>
        <p:spPr>
          <a:xfrm>
            <a:off x="132065" y="2382806"/>
            <a:ext cx="300082" cy="369332"/>
          </a:xfrm>
          <a:prstGeom prst="rect">
            <a:avLst/>
          </a:prstGeom>
          <a:noFill/>
        </p:spPr>
        <p:txBody>
          <a:bodyPr wrap="none" rtlCol="0">
            <a:spAutoFit/>
          </a:bodyPr>
          <a:lstStyle/>
          <a:p>
            <a:r>
              <a:rPr lang="en-GB" dirty="0"/>
              <a:t>1</a:t>
            </a:r>
          </a:p>
        </p:txBody>
      </p:sp>
      <p:sp>
        <p:nvSpPr>
          <p:cNvPr id="7" name="TextBox 6">
            <a:extLst>
              <a:ext uri="{FF2B5EF4-FFF2-40B4-BE49-F238E27FC236}">
                <a16:creationId xmlns:a16="http://schemas.microsoft.com/office/drawing/2014/main" id="{92A65FAB-F3ED-403A-8E01-E169630F9369}"/>
              </a:ext>
            </a:extLst>
          </p:cNvPr>
          <p:cNvSpPr txBox="1"/>
          <p:nvPr/>
        </p:nvSpPr>
        <p:spPr>
          <a:xfrm>
            <a:off x="4355991" y="2420906"/>
            <a:ext cx="300082" cy="369332"/>
          </a:xfrm>
          <a:prstGeom prst="rect">
            <a:avLst/>
          </a:prstGeom>
          <a:noFill/>
        </p:spPr>
        <p:txBody>
          <a:bodyPr wrap="none" rtlCol="0">
            <a:spAutoFit/>
          </a:bodyPr>
          <a:lstStyle/>
          <a:p>
            <a:r>
              <a:rPr lang="en-GB" dirty="0"/>
              <a:t>2</a:t>
            </a:r>
          </a:p>
        </p:txBody>
      </p:sp>
      <p:sp>
        <p:nvSpPr>
          <p:cNvPr id="8" name="TextBox 7">
            <a:extLst>
              <a:ext uri="{FF2B5EF4-FFF2-40B4-BE49-F238E27FC236}">
                <a16:creationId xmlns:a16="http://schemas.microsoft.com/office/drawing/2014/main" id="{0A6A04A3-6B1C-46F2-968D-E9DD1EA94391}"/>
              </a:ext>
            </a:extLst>
          </p:cNvPr>
          <p:cNvSpPr txBox="1"/>
          <p:nvPr/>
        </p:nvSpPr>
        <p:spPr>
          <a:xfrm>
            <a:off x="9172575" y="2883932"/>
            <a:ext cx="300082" cy="369332"/>
          </a:xfrm>
          <a:prstGeom prst="rect">
            <a:avLst/>
          </a:prstGeom>
          <a:noFill/>
        </p:spPr>
        <p:txBody>
          <a:bodyPr wrap="none" rtlCol="0">
            <a:spAutoFit/>
          </a:bodyPr>
          <a:lstStyle/>
          <a:p>
            <a:r>
              <a:rPr lang="en-GB" dirty="0"/>
              <a:t>3</a:t>
            </a:r>
          </a:p>
        </p:txBody>
      </p:sp>
      <p:sp>
        <p:nvSpPr>
          <p:cNvPr id="9" name="TextBox 8">
            <a:extLst>
              <a:ext uri="{FF2B5EF4-FFF2-40B4-BE49-F238E27FC236}">
                <a16:creationId xmlns:a16="http://schemas.microsoft.com/office/drawing/2014/main" id="{0CA937C7-7EC6-4E8B-B4E6-C1D8B20EEE49}"/>
              </a:ext>
            </a:extLst>
          </p:cNvPr>
          <p:cNvSpPr txBox="1"/>
          <p:nvPr/>
        </p:nvSpPr>
        <p:spPr>
          <a:xfrm>
            <a:off x="219075" y="5229225"/>
            <a:ext cx="300082" cy="369332"/>
          </a:xfrm>
          <a:prstGeom prst="rect">
            <a:avLst/>
          </a:prstGeom>
          <a:noFill/>
        </p:spPr>
        <p:txBody>
          <a:bodyPr wrap="none" rtlCol="0">
            <a:spAutoFit/>
          </a:bodyPr>
          <a:lstStyle/>
          <a:p>
            <a:r>
              <a:rPr lang="en-GB" dirty="0"/>
              <a:t>4</a:t>
            </a:r>
          </a:p>
        </p:txBody>
      </p:sp>
      <p:sp>
        <p:nvSpPr>
          <p:cNvPr id="10" name="TextBox 9">
            <a:extLst>
              <a:ext uri="{FF2B5EF4-FFF2-40B4-BE49-F238E27FC236}">
                <a16:creationId xmlns:a16="http://schemas.microsoft.com/office/drawing/2014/main" id="{0E463900-A30A-4A7F-BE1B-35E8ED7C47CB}"/>
              </a:ext>
            </a:extLst>
          </p:cNvPr>
          <p:cNvSpPr txBox="1"/>
          <p:nvPr/>
        </p:nvSpPr>
        <p:spPr>
          <a:xfrm>
            <a:off x="3591014" y="5193406"/>
            <a:ext cx="300082" cy="369332"/>
          </a:xfrm>
          <a:prstGeom prst="rect">
            <a:avLst/>
          </a:prstGeom>
          <a:noFill/>
        </p:spPr>
        <p:txBody>
          <a:bodyPr wrap="none" rtlCol="0">
            <a:spAutoFit/>
          </a:bodyPr>
          <a:lstStyle/>
          <a:p>
            <a:r>
              <a:rPr lang="en-GB" dirty="0"/>
              <a:t>5</a:t>
            </a:r>
          </a:p>
        </p:txBody>
      </p:sp>
      <p:sp>
        <p:nvSpPr>
          <p:cNvPr id="11" name="TextBox 10">
            <a:extLst>
              <a:ext uri="{FF2B5EF4-FFF2-40B4-BE49-F238E27FC236}">
                <a16:creationId xmlns:a16="http://schemas.microsoft.com/office/drawing/2014/main" id="{28E7EC29-E89A-4FB2-99FD-E41F6F1C319A}"/>
              </a:ext>
            </a:extLst>
          </p:cNvPr>
          <p:cNvSpPr txBox="1"/>
          <p:nvPr/>
        </p:nvSpPr>
        <p:spPr>
          <a:xfrm>
            <a:off x="6040836" y="5369957"/>
            <a:ext cx="300082" cy="369332"/>
          </a:xfrm>
          <a:prstGeom prst="rect">
            <a:avLst/>
          </a:prstGeom>
          <a:noFill/>
        </p:spPr>
        <p:txBody>
          <a:bodyPr wrap="none" rtlCol="0">
            <a:spAutoFit/>
          </a:bodyPr>
          <a:lstStyle/>
          <a:p>
            <a:r>
              <a:rPr lang="en-GB" dirty="0"/>
              <a:t>6</a:t>
            </a:r>
          </a:p>
        </p:txBody>
      </p:sp>
      <p:sp>
        <p:nvSpPr>
          <p:cNvPr id="12" name="TextBox 11">
            <a:extLst>
              <a:ext uri="{FF2B5EF4-FFF2-40B4-BE49-F238E27FC236}">
                <a16:creationId xmlns:a16="http://schemas.microsoft.com/office/drawing/2014/main" id="{6998E4BD-F354-3304-22B7-E736A40AD39F}"/>
              </a:ext>
            </a:extLst>
          </p:cNvPr>
          <p:cNvSpPr txBox="1"/>
          <p:nvPr/>
        </p:nvSpPr>
        <p:spPr>
          <a:xfrm>
            <a:off x="1206506" y="1354392"/>
            <a:ext cx="9668660" cy="646331"/>
          </a:xfrm>
          <a:prstGeom prst="rect">
            <a:avLst/>
          </a:prstGeom>
          <a:noFill/>
        </p:spPr>
        <p:txBody>
          <a:bodyPr wrap="square" rtlCol="0">
            <a:spAutoFit/>
          </a:bodyPr>
          <a:lstStyle/>
          <a:p>
            <a:pPr algn="ctr"/>
            <a:r>
              <a:rPr lang="en-US" dirty="0">
                <a:solidFill>
                  <a:schemeClr val="bg1"/>
                </a:solidFill>
              </a:rPr>
              <a:t>In pairs, use your preexisting knowledge as well as your phones to find out and discuss the following conspiracy theories. Be prepared to discuss what you find with the wider group.  </a:t>
            </a:r>
          </a:p>
        </p:txBody>
      </p:sp>
      <p:sp>
        <p:nvSpPr>
          <p:cNvPr id="13" name="TextBox 12">
            <a:extLst>
              <a:ext uri="{FF2B5EF4-FFF2-40B4-BE49-F238E27FC236}">
                <a16:creationId xmlns:a16="http://schemas.microsoft.com/office/drawing/2014/main" id="{54A08920-4DA7-F6BF-FB16-6BA9E86F3E79}"/>
              </a:ext>
            </a:extLst>
          </p:cNvPr>
          <p:cNvSpPr txBox="1"/>
          <p:nvPr/>
        </p:nvSpPr>
        <p:spPr>
          <a:xfrm>
            <a:off x="9472657" y="4796289"/>
            <a:ext cx="2500268" cy="1200329"/>
          </a:xfrm>
          <a:prstGeom prst="rect">
            <a:avLst/>
          </a:prstGeom>
          <a:noFill/>
        </p:spPr>
        <p:txBody>
          <a:bodyPr wrap="square" rtlCol="0">
            <a:spAutoFit/>
          </a:bodyPr>
          <a:lstStyle/>
          <a:p>
            <a:r>
              <a:rPr lang="en-US" dirty="0">
                <a:solidFill>
                  <a:schemeClr val="bg1"/>
                </a:solidFill>
              </a:rPr>
              <a:t>If you don’t have a phone with internet, please work with someone who does.</a:t>
            </a:r>
          </a:p>
        </p:txBody>
      </p:sp>
    </p:spTree>
    <p:extLst>
      <p:ext uri="{BB962C8B-B14F-4D97-AF65-F5344CB8AC3E}">
        <p14:creationId xmlns:p14="http://schemas.microsoft.com/office/powerpoint/2010/main" val="22675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66CF8932-3ABB-456E-ADC0-EF87F2A44F65}"/>
              </a:ext>
            </a:extLst>
          </p:cNvPr>
          <p:cNvSpPr>
            <a:spLocks noGrp="1"/>
          </p:cNvSpPr>
          <p:nvPr>
            <p:ph type="title"/>
          </p:nvPr>
        </p:nvSpPr>
        <p:spPr>
          <a:xfrm>
            <a:off x="1014141" y="1450655"/>
            <a:ext cx="3932030" cy="3956690"/>
          </a:xfrm>
        </p:spPr>
        <p:txBody>
          <a:bodyPr anchor="ctr">
            <a:normAutofit/>
          </a:bodyPr>
          <a:lstStyle/>
          <a:p>
            <a:r>
              <a:rPr lang="en-GB" sz="5600">
                <a:solidFill>
                  <a:schemeClr val="bg1"/>
                </a:solidFill>
                <a:latin typeface="Calibri" panose="020F0502020204030204" pitchFamily="34" charset="0"/>
              </a:rPr>
              <a:t>Which resources did you use?</a:t>
            </a:r>
            <a:br>
              <a:rPr lang="en-GB" sz="5600">
                <a:solidFill>
                  <a:schemeClr val="bg1"/>
                </a:solidFill>
                <a:latin typeface="Calibri" panose="020F0502020204030204" pitchFamily="34" charset="0"/>
              </a:rPr>
            </a:br>
            <a:endParaRPr lang="en-GB" sz="5600" b="1">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0DA31DA-90F6-4D1A-90FF-7642F6C01139}"/>
              </a:ext>
            </a:extLst>
          </p:cNvPr>
          <p:cNvSpPr>
            <a:spLocks noGrp="1"/>
          </p:cNvSpPr>
          <p:nvPr>
            <p:ph idx="1"/>
          </p:nvPr>
        </p:nvSpPr>
        <p:spPr>
          <a:xfrm>
            <a:off x="6096000" y="1108061"/>
            <a:ext cx="5008901" cy="4571972"/>
          </a:xfrm>
        </p:spPr>
        <p:txBody>
          <a:bodyPr anchor="ctr">
            <a:normAutofit/>
          </a:bodyPr>
          <a:lstStyle/>
          <a:p>
            <a:r>
              <a:rPr lang="en-GB" sz="2000">
                <a:solidFill>
                  <a:schemeClr val="bg1"/>
                </a:solidFill>
                <a:latin typeface="Calibri" panose="020F0502020204030204" pitchFamily="34" charset="0"/>
              </a:rPr>
              <a:t>Newspapers</a:t>
            </a:r>
          </a:p>
          <a:p>
            <a:r>
              <a:rPr lang="en-GB" sz="2000">
                <a:solidFill>
                  <a:schemeClr val="bg1"/>
                </a:solidFill>
                <a:latin typeface="Calibri" panose="020F0502020204030204" pitchFamily="34" charset="0"/>
              </a:rPr>
              <a:t>Wikipedia</a:t>
            </a:r>
          </a:p>
          <a:p>
            <a:r>
              <a:rPr lang="en-GB" sz="2000">
                <a:solidFill>
                  <a:schemeClr val="bg1"/>
                </a:solidFill>
                <a:latin typeface="Calibri" panose="020F0502020204030204" pitchFamily="34" charset="0"/>
              </a:rPr>
              <a:t>Official websites</a:t>
            </a:r>
          </a:p>
          <a:p>
            <a:r>
              <a:rPr lang="en-GB" sz="2000">
                <a:solidFill>
                  <a:schemeClr val="bg1"/>
                </a:solidFill>
                <a:latin typeface="Calibri" panose="020F0502020204030204" pitchFamily="34" charset="0"/>
              </a:rPr>
              <a:t>University library</a:t>
            </a:r>
          </a:p>
          <a:p>
            <a:r>
              <a:rPr lang="en-GB" sz="2000">
                <a:solidFill>
                  <a:schemeClr val="bg1"/>
                </a:solidFill>
                <a:latin typeface="Calibri" panose="020F0502020204030204" pitchFamily="34" charset="0"/>
              </a:rPr>
              <a:t>Other</a:t>
            </a:r>
          </a:p>
          <a:p>
            <a:pPr marL="0" indent="0">
              <a:buNone/>
            </a:pPr>
            <a:r>
              <a:rPr lang="en-GB" sz="2000">
                <a:solidFill>
                  <a:schemeClr val="bg1"/>
                </a:solidFill>
                <a:latin typeface="Calibri" panose="020F0502020204030204" pitchFamily="34" charset="0"/>
              </a:rPr>
              <a:t>Some are better than others, and we’ll come back to the ‘hierarchy’ of sources next week.</a:t>
            </a:r>
            <a:endParaRPr lang="en-GB" sz="2000">
              <a:solidFill>
                <a:schemeClr val="bg1"/>
              </a:solidFill>
            </a:endParaRPr>
          </a:p>
        </p:txBody>
      </p:sp>
    </p:spTree>
    <p:extLst>
      <p:ext uri="{BB962C8B-B14F-4D97-AF65-F5344CB8AC3E}">
        <p14:creationId xmlns:p14="http://schemas.microsoft.com/office/powerpoint/2010/main" val="21188570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1212</Words>
  <Application>Microsoft Office PowerPoint</Application>
  <PresentationFormat>Widescreen</PresentationFormat>
  <Paragraphs>94</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Aptos Display</vt:lpstr>
      <vt:lpstr>Aptos</vt:lpstr>
      <vt:lpstr>AzoSans</vt:lpstr>
      <vt:lpstr>Office Theme</vt:lpstr>
      <vt:lpstr> Crime:  Myths and Realities</vt:lpstr>
      <vt:lpstr>Workshop Learning Outcomes</vt:lpstr>
      <vt:lpstr>Firstly…</vt:lpstr>
      <vt:lpstr>Reminder: Content Warning</vt:lpstr>
      <vt:lpstr>Ice breaker! (10-15 mins)</vt:lpstr>
      <vt:lpstr>PowerPoint Presentation</vt:lpstr>
      <vt:lpstr>Conspiracy Theories</vt:lpstr>
      <vt:lpstr>PowerPoint Presentation</vt:lpstr>
      <vt:lpstr>Which resources did you use? </vt:lpstr>
      <vt:lpstr>ACTIVITY: Snopes.com (15 mins)</vt:lpstr>
      <vt:lpstr>Conspiracy Theories and the Truth</vt:lpstr>
      <vt:lpstr>Conspiracy Theories and the Truth</vt:lpstr>
      <vt:lpstr>So, can we ever be too skeptical? </vt:lpstr>
      <vt:lpstr>Conclusion: Multiple Truths?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1</dc:title>
  <dc:creator>Rebecca Oswald</dc:creator>
  <cp:lastModifiedBy>Nathan Stephens-Griffin</cp:lastModifiedBy>
  <cp:revision>21</cp:revision>
  <dcterms:created xsi:type="dcterms:W3CDTF">2021-07-26T16:20:57Z</dcterms:created>
  <dcterms:modified xsi:type="dcterms:W3CDTF">2025-09-23T15:04:51Z</dcterms:modified>
</cp:coreProperties>
</file>