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rplow/NewRepoCariBene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bENESHFinal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Benesh</a:t>
            </a:r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May 2,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quarter I get a sales report for my district outlining product sales by vendor for every store in the chain.  In its current format, I have to pull up each vendor one by one and search out my store rankings compared to the chain.  I wanted a way to pull that information from the report and use a sort method to put the stores in descending order by profit.</a:t>
            </a:r>
          </a:p>
        </p:txBody>
      </p:sp>
    </p:spTree>
    <p:extLst>
      <p:ext uri="{BB962C8B-B14F-4D97-AF65-F5344CB8AC3E}">
        <p14:creationId xmlns:p14="http://schemas.microsoft.com/office/powerpoint/2010/main" val="15027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ArrayLists</a:t>
            </a:r>
            <a:r>
              <a:rPr lang="en-US" dirty="0" smtClean="0"/>
              <a:t>, which are flexible in size, to store the data read from the files.  </a:t>
            </a:r>
            <a:r>
              <a:rPr lang="en-US" dirty="0" err="1" smtClean="0"/>
              <a:t>Collection.sort</a:t>
            </a:r>
            <a:r>
              <a:rPr lang="en-US" dirty="0" smtClean="0"/>
              <a:t>() and Comparable() methods were used to sort the data by gross profit.</a:t>
            </a:r>
          </a:p>
        </p:txBody>
      </p:sp>
    </p:spTree>
    <p:extLst>
      <p:ext uri="{BB962C8B-B14F-4D97-AF65-F5344CB8AC3E}">
        <p14:creationId xmlns:p14="http://schemas.microsoft.com/office/powerpoint/2010/main" val="58455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now, I have a Link class set up, as well as </a:t>
            </a:r>
            <a:r>
              <a:rPr lang="en-US" dirty="0" err="1" smtClean="0"/>
              <a:t>VendorData</a:t>
            </a:r>
            <a:r>
              <a:rPr lang="en-US" dirty="0" smtClean="0"/>
              <a:t> and </a:t>
            </a:r>
            <a:r>
              <a:rPr lang="en-US" dirty="0" err="1" smtClean="0"/>
              <a:t>StoreData</a:t>
            </a:r>
            <a:r>
              <a:rPr lang="en-US" dirty="0" smtClean="0"/>
              <a:t> classes, that aren’t being used.  </a:t>
            </a:r>
          </a:p>
          <a:p>
            <a:r>
              <a:rPr lang="en-US" dirty="0" smtClean="0"/>
              <a:t>These are how, if I had been able to implement a GUI, I would have created filters for the full </a:t>
            </a:r>
            <a:r>
              <a:rPr lang="en-US" dirty="0" err="1" smtClean="0"/>
              <a:t>RankData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.  For now all the data is in one large array list, but in its final form I would want results to be filtered by Vendor and by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1" y="2097088"/>
            <a:ext cx="3428416" cy="3541712"/>
          </a:xfrm>
        </p:spPr>
      </p:pic>
      <p:sp>
        <p:nvSpPr>
          <p:cNvPr id="5" name="TextBox 4"/>
          <p:cNvSpPr txBox="1"/>
          <p:nvPr/>
        </p:nvSpPr>
        <p:spPr>
          <a:xfrm>
            <a:off x="5336498" y="2097088"/>
            <a:ext cx="535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shot #1:  open </a:t>
            </a:r>
            <a:r>
              <a:rPr lang="en-US" dirty="0" err="1" smtClean="0"/>
              <a:t>rankList</a:t>
            </a:r>
            <a:r>
              <a:rPr lang="en-US" dirty="0" smtClean="0"/>
              <a:t> print block and run program</a:t>
            </a:r>
          </a:p>
        </p:txBody>
      </p:sp>
    </p:spTree>
    <p:extLst>
      <p:ext uri="{BB962C8B-B14F-4D97-AF65-F5344CB8AC3E}">
        <p14:creationId xmlns:p14="http://schemas.microsoft.com/office/powerpoint/2010/main" val="15139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 #2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8"/>
            <a:ext cx="3457385" cy="3541712"/>
          </a:xfrm>
        </p:spPr>
      </p:pic>
      <p:sp>
        <p:nvSpPr>
          <p:cNvPr id="5" name="TextBox 4"/>
          <p:cNvSpPr txBox="1"/>
          <p:nvPr/>
        </p:nvSpPr>
        <p:spPr>
          <a:xfrm>
            <a:off x="5606321" y="2398426"/>
            <a:ext cx="554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Shot #2 Run </a:t>
            </a:r>
            <a:r>
              <a:rPr lang="en-US" dirty="0" err="1" smtClean="0"/>
              <a:t>vendorList</a:t>
            </a:r>
            <a:r>
              <a:rPr lang="en-US" dirty="0" smtClean="0"/>
              <a:t> print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3554315" cy="3541712"/>
          </a:xfrm>
        </p:spPr>
      </p:pic>
      <p:sp>
        <p:nvSpPr>
          <p:cNvPr id="5" name="TextBox 4"/>
          <p:cNvSpPr txBox="1"/>
          <p:nvPr/>
        </p:nvSpPr>
        <p:spPr>
          <a:xfrm>
            <a:off x="5576341" y="2248525"/>
            <a:ext cx="547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Shot #3:  run </a:t>
            </a:r>
            <a:r>
              <a:rPr lang="en-US" dirty="0" err="1" smtClean="0"/>
              <a:t>storeLIst</a:t>
            </a:r>
            <a:r>
              <a:rPr lang="en-US" dirty="0" smtClean="0"/>
              <a:t> print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github.com/verplow/NewRepoCariBenesh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1472</TotalTime>
  <Words>252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Tw Cen MT</vt:lpstr>
      <vt:lpstr>Arial</vt:lpstr>
      <vt:lpstr>Circuit</vt:lpstr>
      <vt:lpstr>bENESHFinal Project</vt:lpstr>
      <vt:lpstr>The Problem:</vt:lpstr>
      <vt:lpstr>The solution</vt:lpstr>
      <vt:lpstr>Remaining Challenges</vt:lpstr>
      <vt:lpstr>Program DEMO #1</vt:lpstr>
      <vt:lpstr>Program Demo #2</vt:lpstr>
      <vt:lpstr>Program Demo #3</vt:lpstr>
      <vt:lpstr>Github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bENESHFinal Project</dc:title>
  <dc:creator>VerPloeg, Carissa D</dc:creator>
  <cp:lastModifiedBy>VerPloeg, Carissa D</cp:lastModifiedBy>
  <cp:revision>4</cp:revision>
  <dcterms:created xsi:type="dcterms:W3CDTF">2018-05-01T03:02:50Z</dcterms:created>
  <dcterms:modified xsi:type="dcterms:W3CDTF">2018-05-02T03:35:22Z</dcterms:modified>
</cp:coreProperties>
</file>