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727F202-AC55-6F6B-85EA-FFAEB3551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A1430C2-D68D-193C-E835-36E384580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663D601-760B-9C81-6FD3-D5C381D5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C64C86F-1495-FC25-E557-35D7B5E4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F11395A-9C3C-DD33-E500-CB944C51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723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AF68CB3-B3F3-1010-8788-87801E3E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0F79063-BD06-CA50-4216-F46A03096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BC52E54-9C3D-0040-A54A-630B488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5EA7746-84FB-04C2-7D64-0F4A1783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9A87A24-E735-4FC5-5649-00CDDD0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7005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DF6CDD76-EE66-6BAA-8154-29D3941DB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172B0E4-62F8-C703-34DD-DB3A1FD54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D05DCE2-BAB7-4C11-E85A-9857FE4A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3BBE680-C3E2-1153-3953-9306BC95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9114B90-99CA-EE3F-F8A1-436D607A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37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3D6F50D-8C85-D526-DA63-134723A2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8D0D43-B1C9-5A1C-20B8-3FE4B0F90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962813-4C0F-CF60-23C5-3620316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3B9FC6C-96DE-6F91-0E93-95C4ED7E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8F1677B-B983-037B-9BFF-34CD8BA6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31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C6AEF8-E57D-06BA-DDA7-27AB84B4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92347FF-1981-C749-7548-1735CCEE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87C09B1-ACE2-C58C-140D-71A1FB6B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476C284-07CA-6698-0CC8-AD6B27C6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7F025E8-D5A1-178C-E533-222EB727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986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58FE90-99E8-263E-1431-A0B0C005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643DD-38E9-6CF5-1971-87D26653D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1EBBCC5-5D79-708C-4DBF-6A0B2DEA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B2AF0F8-458F-D83F-5A22-AD6D186B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F467D71-CD04-1FAF-528A-2F28F06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52351D7-6001-0097-B039-08119F66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32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DCD739B-1193-E9EA-D883-ED54CF8F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9AF7513-0FC9-7B47-0ACA-DEFF60782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BBD4F20-6476-5803-A1DA-E908D4DC3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00DEBD4B-26A7-189A-C6BA-52051B33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475E78E-D639-0BCC-712E-9DD95EFC0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A665BBA-08AA-7C2F-8F86-CC63FCBD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47E5691-D15B-3C05-1517-56F5BDB8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772D4A0-39DF-CFD1-9CDB-91F20ECE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9062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17D785-99CD-DFA9-AAED-96AD4057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30D3CD6-5634-57AC-B765-35C596D1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935F274-AAF9-6E0F-C5A1-16CE8252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EE4142E-BE36-CBC2-00B1-7462284E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5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DEACCE0-8456-4961-6F09-E5DD941B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EAB22858-FFAE-E4DD-77CC-09F28A3A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42EC30B-F201-46CD-BD38-A0CB2440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366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57FB67-292F-5D8A-9631-FCD4B7EA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37F08F-E4B0-BDB1-4884-7E90B509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114D188-D0A1-71B0-A6BE-E9E3182F5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FED5B8A-3EA4-900A-A24C-9647D94E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B9BE4BB-7387-76DE-7DAC-4793DFE4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E9398059-514F-E9DC-CBBB-383B7527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917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8ECBA9-0C6F-F245-2A88-1832C5F7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6878793-04B6-95DD-A8ED-1827D7D40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25733E0-A27E-6B24-4E79-AA9580C4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F10A3E7-4132-BEE9-05EF-6C9FE168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ADE1019-013E-1A17-ADF6-94B25B5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64D3F58-F25B-2BD1-7D96-328BFC69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9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1448769B-6F32-A969-249E-2C33614F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133BE81-05BA-4317-54BB-BC2F9776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F34C28F-6F84-4D18-1D66-E759B6641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55B72-18DF-4CF9-88EB-E414915B8FA9}" type="datetimeFigureOut">
              <a:rPr lang="fi-FI" smtClean="0"/>
              <a:t>6.10.2022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E03BC3B-E097-55A5-838F-64C189F31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D07995-1E5A-367C-708B-0B4265232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2F075-BF24-4AA1-8473-065CE113C5D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847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6ABB37-6229-054B-4BD5-0C3A564E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Bullet</a:t>
            </a:r>
            <a:r>
              <a:rPr lang="fi-FI" dirty="0"/>
              <a:t> </a:t>
            </a:r>
            <a:r>
              <a:rPr lang="fi-FI" dirty="0" err="1"/>
              <a:t>Lab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9C7C3C1-895B-37A8-4916-50FE2CB0C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915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63D35EA-7647-03AF-D5E5-E0C3D98D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Yleistä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7F3F3FB-2FE6-5B15-CE0B-86BAEE40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Genre:</a:t>
            </a:r>
          </a:p>
          <a:p>
            <a:r>
              <a:rPr lang="fi-FI" dirty="0"/>
              <a:t>Mekaniikat:</a:t>
            </a:r>
          </a:p>
          <a:p>
            <a:r>
              <a:rPr lang="fi-FI" dirty="0"/>
              <a:t>Yhteenveto pelistä:</a:t>
            </a:r>
          </a:p>
        </p:txBody>
      </p:sp>
    </p:spTree>
    <p:extLst>
      <p:ext uri="{BB962C8B-B14F-4D97-AF65-F5344CB8AC3E}">
        <p14:creationId xmlns:p14="http://schemas.microsoft.com/office/powerpoint/2010/main" val="342530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BCFFD56-81AD-7B22-85CC-5579AD80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Markkinat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7CED367-5451-2347-C000-B720C87C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Kohderyhmä:</a:t>
            </a:r>
          </a:p>
          <a:p>
            <a:r>
              <a:rPr lang="fi-FI" dirty="0"/>
              <a:t>Alustat:</a:t>
            </a:r>
          </a:p>
          <a:p>
            <a:r>
              <a:rPr lang="fi-FI" dirty="0"/>
              <a:t>Markkina-analyysi:</a:t>
            </a:r>
          </a:p>
        </p:txBody>
      </p:sp>
    </p:spTree>
    <p:extLst>
      <p:ext uri="{BB962C8B-B14F-4D97-AF65-F5344CB8AC3E}">
        <p14:creationId xmlns:p14="http://schemas.microsoft.com/office/powerpoint/2010/main" val="228258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4489627-A27D-7CD8-744A-8CD3793E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Bisnesmalli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8B6263D-849D-5932-041D-1B62C15C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Monetisaatio</a:t>
            </a:r>
            <a:r>
              <a:rPr lang="fi-FI" dirty="0"/>
              <a:t>:</a:t>
            </a:r>
          </a:p>
          <a:p>
            <a:r>
              <a:rPr lang="fi-FI" dirty="0"/>
              <a:t>Suunnitelma(</a:t>
            </a:r>
            <a:r>
              <a:rPr lang="fi-FI" dirty="0" err="1"/>
              <a:t>roadmap</a:t>
            </a:r>
            <a:r>
              <a:rPr lang="fi-FI" dirty="0"/>
              <a:t> tähän):</a:t>
            </a:r>
          </a:p>
        </p:txBody>
      </p:sp>
    </p:spTree>
    <p:extLst>
      <p:ext uri="{BB962C8B-B14F-4D97-AF65-F5344CB8AC3E}">
        <p14:creationId xmlns:p14="http://schemas.microsoft.com/office/powerpoint/2010/main" val="339263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F90224B-8AD5-66F0-4F47-776D7CBC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Kilpailu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EDA2FF-D2E9-A9DE-961A-F0828C7A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Samankaltaisia pelejä:</a:t>
            </a:r>
          </a:p>
          <a:p>
            <a:r>
              <a:rPr lang="fi-FI" dirty="0"/>
              <a:t>Uniikkeja ominaisuuksia meidän pelissä:</a:t>
            </a:r>
          </a:p>
          <a:p>
            <a:r>
              <a:rPr lang="fi-FI" dirty="0"/>
              <a:t>Miten olemme parempia kuin muut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661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951ACC-00D2-B925-0CA4-E161A3CA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F51B9D-0056-52E6-CEB7-7430C28E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Me olemme kahden miehen tiimi joka……(</a:t>
            </a:r>
            <a:r>
              <a:rPr lang="fi-FI" dirty="0" err="1"/>
              <a:t>lifestory</a:t>
            </a:r>
            <a:r>
              <a:rPr lang="fi-FI" dirty="0"/>
              <a:t> tähän)</a:t>
            </a:r>
          </a:p>
          <a:p>
            <a:r>
              <a:rPr lang="fi-FI" dirty="0"/>
              <a:t>Tiimin kokemus</a:t>
            </a:r>
          </a:p>
          <a:p>
            <a:r>
              <a:rPr lang="fi-FI" dirty="0"/>
              <a:t>Tiimin osaaminen</a:t>
            </a:r>
          </a:p>
        </p:txBody>
      </p:sp>
    </p:spTree>
    <p:extLst>
      <p:ext uri="{BB962C8B-B14F-4D97-AF65-F5344CB8AC3E}">
        <p14:creationId xmlns:p14="http://schemas.microsoft.com/office/powerpoint/2010/main" val="119787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FD55A8-89DB-6DC1-93F7-56183002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Rahoitus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055FF1-B62F-90CC-7960-EEE485EA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Rahoitus tähän mennessä</a:t>
            </a:r>
          </a:p>
          <a:p>
            <a:r>
              <a:rPr lang="fi-FI" dirty="0"/>
              <a:t>Resurssien tarve</a:t>
            </a:r>
          </a:p>
          <a:p>
            <a:r>
              <a:rPr lang="fi-FI" dirty="0"/>
              <a:t>Rahoituksen tarve</a:t>
            </a:r>
          </a:p>
          <a:p>
            <a:r>
              <a:rPr lang="fi-FI" dirty="0"/>
              <a:t>Mihin </a:t>
            </a:r>
            <a:r>
              <a:rPr lang="fi-FI"/>
              <a:t>rahoitus käytetään</a:t>
            </a:r>
          </a:p>
        </p:txBody>
      </p:sp>
    </p:spTree>
    <p:extLst>
      <p:ext uri="{BB962C8B-B14F-4D97-AF65-F5344CB8AC3E}">
        <p14:creationId xmlns:p14="http://schemas.microsoft.com/office/powerpoint/2010/main" val="255126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</Words>
  <Application>Microsoft Office PowerPoint</Application>
  <PresentationFormat>Laajakuva</PresentationFormat>
  <Paragraphs>25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Office-teema</vt:lpstr>
      <vt:lpstr>The Bullet Lab</vt:lpstr>
      <vt:lpstr>Yleistä</vt:lpstr>
      <vt:lpstr>Markkinat</vt:lpstr>
      <vt:lpstr>Bisnesmalli</vt:lpstr>
      <vt:lpstr>Kilpailu</vt:lpstr>
      <vt:lpstr>Tiimi</vt:lpstr>
      <vt:lpstr>Rahoitus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Bullet Lab</dc:title>
  <dc:creator>verkku976@gmail.com</dc:creator>
  <cp:lastModifiedBy>verkku976@gmail.com</cp:lastModifiedBy>
  <cp:revision>1</cp:revision>
  <dcterms:created xsi:type="dcterms:W3CDTF">2022-10-06T06:57:10Z</dcterms:created>
  <dcterms:modified xsi:type="dcterms:W3CDTF">2022-10-06T07:55:24Z</dcterms:modified>
</cp:coreProperties>
</file>