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79" r:id="rId3"/>
    <p:sldId id="259" r:id="rId4"/>
    <p:sldId id="257" r:id="rId5"/>
    <p:sldId id="258" r:id="rId6"/>
    <p:sldId id="267" r:id="rId7"/>
    <p:sldId id="260" r:id="rId8"/>
    <p:sldId id="273" r:id="rId9"/>
    <p:sldId id="308" r:id="rId10"/>
    <p:sldId id="266" r:id="rId11"/>
    <p:sldId id="274" r:id="rId12"/>
    <p:sldId id="304" r:id="rId13"/>
    <p:sldId id="305" r:id="rId14"/>
    <p:sldId id="262" r:id="rId15"/>
    <p:sldId id="309" r:id="rId16"/>
    <p:sldId id="302" r:id="rId17"/>
    <p:sldId id="270" r:id="rId18"/>
  </p:sldIdLst>
  <p:sldSz cx="9144000" cy="5143500" type="screen16x9"/>
  <p:notesSz cx="6858000" cy="9144000"/>
  <p:embeddedFontLst>
    <p:embeddedFont>
      <p:font typeface="Amatic SC" panose="020B0604020202020204" charset="-79"/>
      <p:regular r:id="rId20"/>
      <p:bold r:id="rId21"/>
    </p:embeddedFont>
    <p:embeddedFont>
      <p:font typeface="Neucha" panose="020B0604020202020204" charset="0"/>
      <p:regular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E38D1-533D-49B3-AED1-2EE5F48B3EF8}">
  <a:tblStyle styleId="{B4EE38D1-533D-49B3-AED1-2EE5F48B3E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953" autoAdjust="0"/>
  </p:normalViewPr>
  <p:slideViewPr>
    <p:cSldViewPr snapToGrid="0" snapToObjects="1">
      <p:cViewPr varScale="1">
        <p:scale>
          <a:sx n="133" d="100"/>
          <a:sy n="133" d="100"/>
        </p:scale>
        <p:origin x="12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topbullying.gov/bullying/effect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verywellfamily.com/what-are-the-effects-of-cyberbullying-460558"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Nigel</a:t>
            </a:r>
          </a:p>
          <a:p>
            <a:pPr marL="0" lvl="0" indent="0" algn="l" rtl="0">
              <a:spcBef>
                <a:spcPts val="0"/>
              </a:spcBef>
              <a:spcAft>
                <a:spcPts val="0"/>
              </a:spcAft>
              <a:buNone/>
            </a:pPr>
            <a:r>
              <a:rPr lang="en-US" sz="1100" b="0" i="0" u="none" strike="noStrike" cap="none">
                <a:solidFill>
                  <a:srgbClr val="000000"/>
                </a:solidFill>
                <a:effectLst/>
                <a:latin typeface="Arial"/>
                <a:ea typeface="Arial"/>
                <a:cs typeface="Arial"/>
                <a:sym typeface="Arial"/>
              </a:rPr>
              <a:t>Good Afternoon Ms. Stella and fellows' classmates, I like to quickly introduce myself I am Nigel and my team member for today presentation is Marcus. In today presentation we will be talking about the topic on cyberbullying in Singapore.</a:t>
            </a:r>
            <a:endParaRPr lang="en-US" b="0">
              <a:effectLst/>
            </a:endParaRPr>
          </a:p>
          <a:p>
            <a:pPr marL="158750" indent="0">
              <a:buNone/>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8672c8b079_0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8672c8b079_0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Marcus</a:t>
            </a:r>
          </a:p>
          <a:p>
            <a:pPr rtl="0"/>
            <a:r>
              <a:rPr lang="en-SG" sz="1100" b="0" i="0" u="none" strike="noStrike" cap="none" dirty="0">
                <a:solidFill>
                  <a:srgbClr val="000000"/>
                </a:solidFill>
                <a:effectLst/>
                <a:latin typeface="Arial"/>
                <a:ea typeface="Arial"/>
                <a:cs typeface="Arial"/>
                <a:sym typeface="Arial"/>
              </a:rPr>
              <a:t>Cyberbullying can be considered one of the “best”, or rather “worst” methods of bullying. This is as the psychological effects that it can inflict on victims will likely be worse than traditional bullying. One such major and the common issue will be depression. People who suffer from depression will have negative thoughts that affect how they act and think, this includes suicidal ideals or in the worst-case scenario, suicide. Self-harm is also not uncommon for them. This can be a means to distract themselves from what’s happening or to release tension from whatever has caused it. The problems do not just stop there, depression also can cause people to have trouble sleeping at night, have chronic aches, and also headaches.</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Apart from depression, people can also suffer from many other issues from being cyberbullied. One of which is having low-self esteem. This can affect them by causing them to avoid activities that they find challenging, stop trying new things, and also hide away from social situations. Another issue is post-traumatic stress. The traumas that stem from being cyberbullied can cause the victim to shun themselves from anything that is social media or even internet related. It can also prevent them from easily trusting themselves and /or another person. This makes it very difficult for him or her to seek out and receive help from others that are willing to lend a helping hand.</a:t>
            </a:r>
            <a:endParaRPr lang="en-SG" b="0" dirty="0">
              <a:effectLst/>
            </a:endParaRPr>
          </a:p>
          <a:p>
            <a:br>
              <a:rPr lang="en-SG" dirty="0"/>
            </a:br>
            <a:r>
              <a:rPr lang="en-SG" sz="1100" b="0" i="0" u="none" strike="noStrike" cap="none" dirty="0">
                <a:solidFill>
                  <a:srgbClr val="000000"/>
                </a:solidFill>
                <a:effectLst/>
                <a:latin typeface="Arial"/>
                <a:ea typeface="Arial"/>
                <a:cs typeface="Arial"/>
                <a:sym typeface="Arial"/>
              </a:rPr>
              <a:t>Psychological effects are not the only type of issues victims will face however. There also many sociological effects that may be inflicted on the victim. One of it will definitely be a loss of friends. As mentioned earlier, cyberbullying can lead victims to lose trust in other people and themselves. This will have a reverse effect and cause friends to slowly fade and forget about him.</a:t>
            </a:r>
            <a:br>
              <a:rPr lang="en-SG" sz="1100" b="0" i="0" u="none" strike="noStrike" cap="none" dirty="0">
                <a:solidFill>
                  <a:srgbClr val="000000"/>
                </a:solidFill>
                <a:effectLst/>
                <a:latin typeface="Arial"/>
                <a:ea typeface="Arial"/>
                <a:cs typeface="Arial"/>
                <a:sym typeface="Arial"/>
              </a:rPr>
            </a:br>
            <a:endParaRPr lang="en-SG" sz="1100" b="0" i="0" u="none" strike="noStrike" cap="none" dirty="0">
              <a:solidFill>
                <a:srgbClr val="000000"/>
              </a:solidFill>
              <a:effectLst/>
              <a:latin typeface="Arial"/>
              <a:ea typeface="Arial"/>
              <a:cs typeface="Arial"/>
              <a:sym typeface="Arial"/>
            </a:endParaRPr>
          </a:p>
          <a:p>
            <a:endParaRPr lang="en-SG" sz="1100" b="0" i="0" u="none" strike="noStrike" cap="none" dirty="0">
              <a:solidFill>
                <a:srgbClr val="000000"/>
              </a:solidFill>
              <a:effectLst/>
              <a:latin typeface="Arial"/>
              <a:cs typeface="Arial"/>
              <a:sym typeface="Arial"/>
            </a:endParaRPr>
          </a:p>
          <a:p>
            <a:pPr marL="158750" indent="0">
              <a:buNone/>
            </a:pPr>
            <a:r>
              <a:rPr lang="en-SG" sz="1100" b="0" i="0" u="none" strike="noStrike" cap="none" dirty="0">
                <a:solidFill>
                  <a:srgbClr val="000000"/>
                </a:solidFill>
                <a:effectLst/>
                <a:latin typeface="Arial"/>
                <a:cs typeface="Arial"/>
                <a:sym typeface="Arial"/>
              </a:rPr>
              <a:t>Next I’ll be passing on to </a:t>
            </a:r>
            <a:r>
              <a:rPr lang="en-SG" sz="1100" b="0" i="0" u="none" strike="noStrike" cap="none" dirty="0" err="1">
                <a:solidFill>
                  <a:srgbClr val="000000"/>
                </a:solidFill>
                <a:effectLst/>
                <a:latin typeface="Arial"/>
                <a:cs typeface="Arial"/>
                <a:sym typeface="Arial"/>
              </a:rPr>
              <a:t>nigel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86d69d5619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86d69d5619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Nigel</a:t>
            </a:r>
          </a:p>
          <a:p>
            <a:pPr marL="0" indent="0">
              <a:buNone/>
            </a:pPr>
            <a:r>
              <a:rPr lang="en-US" b="0"/>
              <a:t>So for now I will be presenting on my main point that I have research on, that will be covering on the “Effect of being cyberbully” &amp; “Measures</a:t>
            </a:r>
            <a:r>
              <a:rPr lang="en-US"/>
              <a:t> that are</a:t>
            </a:r>
            <a:r>
              <a:rPr lang="en-US" b="0"/>
              <a:t> taken in Singapore”.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f7aae679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f7aae679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a:t>Nigel</a:t>
            </a:r>
            <a:endParaRPr lang="en-US"/>
          </a:p>
          <a:p>
            <a:pPr marL="158750" indent="0">
              <a:buNone/>
            </a:pPr>
            <a:r>
              <a:rPr lang="en-US"/>
              <a:t>Cyberbullying can take place in an online environment like social media such as like twitter or even Instagram or other social network platforms. Cyber bully could post humiliating photos of even chat, towards victims of rumors about them on the internet on the intention of hates and insult and can be all seen by public strangers those things can make the victim even more effected and being humiliated.</a:t>
            </a:r>
          </a:p>
          <a:p>
            <a:pPr marL="158750" indent="0">
              <a:buNone/>
            </a:pPr>
            <a:endParaRPr lang="en-US"/>
          </a:p>
          <a:p>
            <a:pPr marL="158750" indent="0">
              <a:buNone/>
            </a:pPr>
            <a:r>
              <a:rPr lang="en-US"/>
              <a:t>Victims will also feel disinterested in school effecting the academic grade as they find it difficult to concentrate in school as they might feel stress the bullying causes. Worst situation is that they might even drop out of school after losing interest in education afterwards.</a:t>
            </a:r>
          </a:p>
          <a:p>
            <a:pPr marL="158750" indent="0">
              <a:buNone/>
            </a:pPr>
            <a:endParaRPr lang="en-US"/>
          </a:p>
          <a:p>
            <a:pPr marL="158750" indent="0">
              <a:buNone/>
            </a:pPr>
            <a:r>
              <a:rPr lang="en-US"/>
              <a:t>Being in this situation loneliness can be very sad emotions and painful and difficult to be talking about, victims will feels meaningless and losing interest in the things they once enjoyed and also spending lesser time interacting with their family member and friends.</a:t>
            </a:r>
          </a:p>
          <a:p>
            <a:pPr>
              <a:buNone/>
            </a:pPr>
            <a:r>
              <a:rPr lang="en-US"/>
              <a:t> </a:t>
            </a:r>
          </a:p>
          <a:p>
            <a:pPr marL="158750" indent="0">
              <a:buNone/>
            </a:pPr>
            <a:r>
              <a:rPr lang="en-US"/>
              <a:t>Those victims themselves might also become bullies themselves to is partly because in response to their anger emotion and taking revenge to other people out there using the similar bullying tactics. In using all this to other target to effect the target that they are going against online. </a:t>
            </a:r>
          </a:p>
          <a:p>
            <a:pPr marL="158750" indent="0">
              <a:buNone/>
            </a:pPr>
            <a:endParaRPr lang="en-US" b="1"/>
          </a:p>
          <a:p>
            <a:pPr rtl="0"/>
            <a:r>
              <a:rPr lang="en-US" sz="1100" b="0" i="0" u="sng" strike="noStrike" cap="none">
                <a:solidFill>
                  <a:srgbClr val="000000"/>
                </a:solidFill>
                <a:effectLst/>
                <a:latin typeface="Arial"/>
                <a:ea typeface="Arial"/>
                <a:cs typeface="Arial"/>
                <a:sym typeface="Arial"/>
                <a:hlinkClick r:id="rId3"/>
              </a:rPr>
              <a:t>https://www.stopbullying.gov/bullying/effects</a:t>
            </a:r>
            <a:endParaRPr lang="en-US" b="0">
              <a:effectLst/>
            </a:endParaRPr>
          </a:p>
          <a:p>
            <a:pPr rtl="0"/>
            <a:r>
              <a:rPr lang="en-US" sz="1100" b="0" i="0" u="sng" strike="noStrike" cap="none">
                <a:solidFill>
                  <a:srgbClr val="000000"/>
                </a:solidFill>
                <a:effectLst/>
                <a:latin typeface="Arial"/>
                <a:ea typeface="Arial"/>
                <a:cs typeface="Arial"/>
                <a:sym typeface="Arial"/>
                <a:hlinkClick r:id="rId4"/>
              </a:rPr>
              <a:t>https://www.verywellfamily.com/what-are-the-effects-of-cyberbullying-460558</a:t>
            </a:r>
            <a:endParaRPr lang="en-US" b="0">
              <a:effectLst/>
            </a:endParaRPr>
          </a:p>
        </p:txBody>
      </p:sp>
    </p:spTree>
    <p:extLst>
      <p:ext uri="{BB962C8B-B14F-4D97-AF65-F5344CB8AC3E}">
        <p14:creationId xmlns:p14="http://schemas.microsoft.com/office/powerpoint/2010/main" val="19295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f7aae679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f7aae679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US" sz="1100" b="1" i="0" u="none" strike="noStrike" cap="none">
                <a:solidFill>
                  <a:srgbClr val="000000"/>
                </a:solidFill>
                <a:effectLst/>
                <a:latin typeface="Arial"/>
                <a:ea typeface="Arial"/>
                <a:cs typeface="Arial"/>
                <a:sym typeface="Arial"/>
              </a:rPr>
              <a:t>Nigel</a:t>
            </a:r>
          </a:p>
          <a:p>
            <a:pPr marL="158750" indent="0">
              <a:buNone/>
            </a:pPr>
            <a:r>
              <a:rPr lang="en-US" sz="1100" b="0" i="0" u="none" strike="noStrike" cap="none">
                <a:solidFill>
                  <a:srgbClr val="000000"/>
                </a:solidFill>
                <a:effectLst/>
                <a:latin typeface="Arial"/>
                <a:ea typeface="Arial"/>
                <a:cs typeface="Arial"/>
                <a:sym typeface="Arial"/>
              </a:rPr>
              <a:t>Proceeding on the next slide so why must we have people to share the importance of cyber wellness? Having all this it will then allow everyone to be aware of the possible outcome and the consequences of the action of a cyber bullying on the</a:t>
            </a:r>
            <a:r>
              <a:rPr lang="en-US"/>
              <a:t> real world</a:t>
            </a:r>
            <a:r>
              <a:rPr lang="en-US" sz="1100" b="0" i="0" u="none" strike="noStrike" cap="none">
                <a:solidFill>
                  <a:srgbClr val="000000"/>
                </a:solidFill>
                <a:effectLst/>
                <a:latin typeface="Arial"/>
                <a:ea typeface="Arial"/>
                <a:cs typeface="Arial"/>
                <a:sym typeface="Arial"/>
              </a:rPr>
              <a:t> network platform. From these lesson, students will then be able to handle the issues when encounter these cyber bullies. All this lesson on cyber wellness as well as prevention of cyber bullying should not be underestimated, as these are the key important advice action such as like blocking communication with bullies and not reading unknown messages. </a:t>
            </a:r>
            <a:endParaRPr lang="en-US" sz="1100" b="0" i="0" u="none" strike="noStrike" cap="none">
              <a:solidFill>
                <a:srgbClr val="000000"/>
              </a:solidFill>
              <a:effectLst/>
              <a:latin typeface="Arial"/>
              <a:ea typeface="Arial"/>
              <a:cs typeface="Arial"/>
            </a:endParaRPr>
          </a:p>
          <a:p>
            <a:pPr marL="158750" indent="0" rtl="0">
              <a:buNone/>
            </a:pPr>
            <a:endParaRPr lang="en-US" b="0">
              <a:effectLst/>
            </a:endParaRPr>
          </a:p>
          <a:p>
            <a:pPr marL="158750" indent="0">
              <a:buNone/>
            </a:pPr>
            <a:r>
              <a:rPr lang="en-US" sz="1100" b="0" i="0" u="none" strike="noStrike" cap="none">
                <a:solidFill>
                  <a:srgbClr val="000000"/>
                </a:solidFill>
                <a:effectLst/>
                <a:latin typeface="Arial"/>
                <a:ea typeface="Arial"/>
                <a:cs typeface="Arial"/>
                <a:sym typeface="Arial"/>
              </a:rPr>
              <a:t>As cyberbullying is common in all different ages, be it insulting victims on the internet or spreading rumors through social media like Facebook or others platform. That is why more and more public education have been carrying out in the community to guide and teach on how they should do whenever they encountered cyberbullying situation. Simple stuff like keeping their personal information private these can avoid the danger that might face online. Also the focus are to help public to become more responsible in the network platform and practice safe and responsible use of technology</a:t>
            </a:r>
            <a:r>
              <a:rPr lang="en-US"/>
              <a:t>. So next up Marcus will be covering on the recommendation slide.</a:t>
            </a:r>
            <a:endParaRPr lang="en-US" b="0">
              <a:effectLst/>
            </a:endParaRPr>
          </a:p>
        </p:txBody>
      </p:sp>
    </p:spTree>
    <p:extLst>
      <p:ext uri="{BB962C8B-B14F-4D97-AF65-F5344CB8AC3E}">
        <p14:creationId xmlns:p14="http://schemas.microsoft.com/office/powerpoint/2010/main" val="8726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8f7aae679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8f7aae679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1" i="0" u="none" strike="noStrike" cap="none" dirty="0">
                <a:solidFill>
                  <a:srgbClr val="000000"/>
                </a:solidFill>
                <a:effectLst/>
                <a:latin typeface="Arial"/>
                <a:ea typeface="Arial"/>
                <a:cs typeface="Arial"/>
                <a:sym typeface="Arial"/>
              </a:rPr>
              <a:t>Marcus</a:t>
            </a:r>
          </a:p>
          <a:p>
            <a:pPr marL="158750" indent="0" rtl="0">
              <a:buNone/>
            </a:pPr>
            <a:r>
              <a:rPr lang="en-US" sz="1100" b="0" i="0" u="none" strike="noStrike" cap="none" dirty="0">
                <a:solidFill>
                  <a:srgbClr val="000000"/>
                </a:solidFill>
                <a:effectLst/>
                <a:latin typeface="Arial"/>
                <a:ea typeface="Arial"/>
                <a:cs typeface="Arial"/>
                <a:sym typeface="Arial"/>
              </a:rPr>
              <a:t>Recommendation</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We will be suggesting on what the victim, parents, schools and the government should do. First I will talk about the victim, the best and the most effective they can do is to seek help from other people, They should not be afraid or embarrassed to find someone to speak about with. Another action that the victims can do, is to use the technology tools to block, remove or unfollow the bullies from their feed. Although others may still see it, preventing any more content that may hurt themselves further should be the very first thing to do.</a:t>
            </a:r>
            <a:endParaRPr lang="en-US" b="0" dirty="0">
              <a:effectLst/>
            </a:endParaRP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Next, for what the government can do is to educate the public about the dangers of cyberbullying. Such as arranging awareness talk for schools to help students to understand more about cyberbullying. By knowing and understanding the causes and effects of cyberbullying can help with how they treat other people online or even help out a cyberbullying victim if they ever come across one. Another thing that the government can do is to set stricter laws on what people can and can’t get away with. As of now, there are still a lot of serious incidents where the bullies are able to avoid any sort of punishment. To prevent this, what the government can do is fine the bullies a set amount of money if they ever get caught doing it. This could act as a deterrent to help decrease the number of cases that can happen.</a:t>
            </a:r>
            <a:endParaRPr lang="en-US" b="0" dirty="0">
              <a:effectLst/>
            </a:endParaRP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Lastly, for what parents can do to help. Parents can try to keep up with the online things that their child does every now and then. Or maybe place the computer in a central area of the house, where they can monitor what goes on with their child. Parents can also help by practicing the appropriate use of technology with the child. This can prevent their child from becoming the cyberbully and also prevents the potential victims. There is a lower chance that the child will commit an act of cyberbullying if the parents are strict about what they can and cannot do on the internet.</a:t>
            </a:r>
            <a:endParaRPr lang="en-US" b="0" dirty="0">
              <a:effectLst/>
            </a:endParaRP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Conclusion</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a:t>
            </a:r>
            <a:endParaRPr lang="en-US" b="0" dirty="0">
              <a:effectLst/>
            </a:endParaRPr>
          </a:p>
          <a:p>
            <a:pPr marL="158750" indent="0">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672c8b079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672c8b079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Marcus</a:t>
            </a:r>
          </a:p>
          <a:p>
            <a:pPr marL="0" indent="0"/>
            <a:r>
              <a:rPr lang="en-SG" dirty="0"/>
              <a:t>Cyberbullying is a problem in societies and it is not easily fixable. It can cause many different psychological traumas to anyone but it is most prominent in today’s youth. </a:t>
            </a:r>
          </a:p>
          <a:p>
            <a:pPr marL="0" indent="0"/>
            <a:r>
              <a:rPr lang="en-SG" dirty="0"/>
              <a:t>It is not an easy task to prevent as it will required parents and government to be aware of the problem and act on it. Eliminating cyberbullying is not a one night, it takes a combined effort to do so. </a:t>
            </a:r>
          </a:p>
          <a:p>
            <a:pPr marL="0" indent="0"/>
            <a:r>
              <a:rPr lang="en-SG" dirty="0"/>
              <a:t>Therefore the parents should be also aware of what kids are doing on the internet and their phone, check if they are doing something that they should not be doing.</a:t>
            </a:r>
          </a:p>
          <a:p>
            <a:pPr marL="0" lvl="0" indent="0" algn="l" rtl="0">
              <a:spcBef>
                <a:spcPts val="0"/>
              </a:spcBef>
              <a:spcAft>
                <a:spcPts val="0"/>
              </a:spcAft>
              <a:buNone/>
            </a:pPr>
            <a:endParaRPr lang="en-US" b="1" dirty="0"/>
          </a:p>
        </p:txBody>
      </p:sp>
    </p:spTree>
    <p:extLst>
      <p:ext uri="{BB962C8B-B14F-4D97-AF65-F5344CB8AC3E}">
        <p14:creationId xmlns:p14="http://schemas.microsoft.com/office/powerpoint/2010/main" val="313805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86d69d561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86d69d561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1" dirty="0"/>
          </a:p>
        </p:txBody>
      </p:sp>
    </p:spTree>
    <p:extLst>
      <p:ext uri="{BB962C8B-B14F-4D97-AF65-F5344CB8AC3E}">
        <p14:creationId xmlns:p14="http://schemas.microsoft.com/office/powerpoint/2010/main" val="44102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86d69d5619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86d69d5619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8ff4d711c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8ff4d711c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US" sz="1100" b="1" i="0" u="none" strike="noStrike" cap="none">
                <a:solidFill>
                  <a:srgbClr val="000000"/>
                </a:solidFill>
                <a:effectLst/>
                <a:latin typeface="Arial"/>
                <a:ea typeface="Arial"/>
                <a:cs typeface="Arial"/>
                <a:sym typeface="Arial"/>
              </a:rPr>
              <a:t>Nigel</a:t>
            </a:r>
            <a:endParaRPr lang="en-US" b="1">
              <a:effectLst/>
            </a:endParaRPr>
          </a:p>
          <a:p>
            <a:pPr marL="158750" indent="0">
              <a:buNone/>
            </a:pPr>
            <a:r>
              <a:rPr lang="en-US" sz="1100" b="0" i="0" u="none" strike="noStrike" cap="none">
                <a:solidFill>
                  <a:srgbClr val="000000"/>
                </a:solidFill>
                <a:effectLst/>
                <a:latin typeface="Arial"/>
                <a:ea typeface="Arial"/>
                <a:cs typeface="Arial"/>
                <a:sym typeface="Arial"/>
              </a:rPr>
              <a:t>Today topic we are covering on cyberbullying, so what's cyberbullying really means? Cyberbullying was known </a:t>
            </a:r>
            <a:r>
              <a:rPr lang="en-US"/>
              <a:t>from </a:t>
            </a:r>
            <a:r>
              <a:rPr lang="en-US" sz="1100" b="0" i="0" u="none" strike="noStrike" cap="none">
                <a:solidFill>
                  <a:srgbClr val="000000"/>
                </a:solidFill>
                <a:effectLst/>
                <a:latin typeface="Arial"/>
                <a:ea typeface="Arial"/>
                <a:cs typeface="Arial"/>
                <a:sym typeface="Arial"/>
              </a:rPr>
              <a:t>1988 it was </a:t>
            </a:r>
            <a:r>
              <a:rPr lang="en-US"/>
              <a:t>called</a:t>
            </a:r>
            <a:r>
              <a:rPr lang="en-US" sz="1100" b="0" i="0" u="none" strike="noStrike" cap="none">
                <a:solidFill>
                  <a:srgbClr val="000000"/>
                </a:solidFill>
                <a:effectLst/>
                <a:latin typeface="Arial"/>
                <a:ea typeface="Arial"/>
                <a:cs typeface="Arial"/>
                <a:sym typeface="Arial"/>
              </a:rPr>
              <a:t> as "Online bullying" such as like posting and sending insulting text message or even mean text. All the form of bullying and harassment </a:t>
            </a:r>
            <a:r>
              <a:rPr lang="en-US"/>
              <a:t>or even me </a:t>
            </a:r>
            <a:r>
              <a:rPr lang="en-US" sz="1100" b="0" i="0" u="none" strike="noStrike" cap="none">
                <a:solidFill>
                  <a:srgbClr val="000000"/>
                </a:solidFill>
                <a:effectLst/>
                <a:latin typeface="Arial"/>
                <a:ea typeface="Arial"/>
                <a:cs typeface="Arial"/>
                <a:sym typeface="Arial"/>
              </a:rPr>
              <a:t>can be taken place through digital device such as like phones or even computer and tablets. Cyberbullying </a:t>
            </a:r>
            <a:r>
              <a:rPr lang="en-US"/>
              <a:t>acts </a:t>
            </a:r>
            <a:r>
              <a:rPr lang="en-US" sz="1100" b="0" i="0" u="none" strike="noStrike" cap="none">
                <a:solidFill>
                  <a:srgbClr val="000000"/>
                </a:solidFill>
                <a:effectLst/>
                <a:latin typeface="Arial"/>
                <a:ea typeface="Arial"/>
                <a:cs typeface="Arial"/>
                <a:sym typeface="Arial"/>
              </a:rPr>
              <a:t>sometimes can crosses the line such as like criminal behavior and mean content</a:t>
            </a:r>
            <a:r>
              <a:rPr lang="en-US"/>
              <a:t> done by the bully</a:t>
            </a:r>
            <a:r>
              <a:rPr lang="en-US" sz="1100" b="0" i="0" u="none" strike="noStrike" cap="none">
                <a:solidFill>
                  <a:srgbClr val="000000"/>
                </a:solidFill>
                <a:effectLst/>
                <a:latin typeface="Arial"/>
                <a:ea typeface="Arial"/>
                <a:cs typeface="Arial"/>
                <a:sym typeface="Arial"/>
              </a:rPr>
              <a:t>.</a:t>
            </a:r>
            <a:endParaRPr lang="en-US" b="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f7aae67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f7aae67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SG" sz="1100" b="1" i="0" u="none" strike="noStrike" cap="none">
                <a:solidFill>
                  <a:srgbClr val="000000"/>
                </a:solidFill>
                <a:effectLst/>
                <a:latin typeface="Arial"/>
                <a:ea typeface="Arial"/>
                <a:cs typeface="Arial"/>
                <a:sym typeface="Arial"/>
              </a:rPr>
              <a:t>Nigel</a:t>
            </a:r>
          </a:p>
          <a:p>
            <a:pPr marL="158750" indent="0">
              <a:buNone/>
            </a:pPr>
            <a:r>
              <a:rPr lang="en-SG" b="0" i="0" u="none" strike="noStrike" cap="none">
                <a:effectLst/>
                <a:sym typeface="Arial"/>
              </a:rPr>
              <a:t>According to CNA article, the cyberbullying rate has gone </a:t>
            </a:r>
            <a:r>
              <a:rPr lang="en-SG"/>
              <a:t>up </a:t>
            </a:r>
            <a:r>
              <a:rPr lang="en-SG" b="0" i="0" u="none" strike="noStrike" cap="none">
                <a:effectLst/>
                <a:sym typeface="Arial"/>
              </a:rPr>
              <a:t>in the years and have </a:t>
            </a:r>
            <a:r>
              <a:rPr lang="en-SG"/>
              <a:t>cause three out of four</a:t>
            </a:r>
            <a:r>
              <a:rPr lang="en-SG" b="0" i="0" u="none" strike="noStrike" cap="none">
                <a:effectLst/>
                <a:sym typeface="Arial"/>
              </a:rPr>
              <a:t> teenagers being the victims</a:t>
            </a:r>
            <a:r>
              <a:rPr lang="en-SG"/>
              <a:t> of </a:t>
            </a:r>
            <a:r>
              <a:rPr lang="en-SG" err="1"/>
              <a:t>cyberbulling</a:t>
            </a:r>
            <a:r>
              <a:rPr lang="en-SG" b="0" i="0" u="none" strike="noStrike" cap="none">
                <a:effectLst/>
                <a:sym typeface="Arial"/>
              </a:rPr>
              <a:t>. Cyber bullying like using electronic communication </a:t>
            </a:r>
            <a:r>
              <a:rPr lang="en-SG"/>
              <a:t>can use to </a:t>
            </a:r>
            <a:r>
              <a:rPr lang="en-SG" b="0" i="0" u="none" strike="noStrike" cap="none">
                <a:effectLst/>
                <a:sym typeface="Arial"/>
              </a:rPr>
              <a:t>humiliating and even </a:t>
            </a:r>
            <a:r>
              <a:rPr lang="en-SG"/>
              <a:t>posting </a:t>
            </a:r>
            <a:r>
              <a:rPr lang="en-SG" b="0" i="0" u="none" strike="noStrike" cap="none">
                <a:effectLst/>
                <a:sym typeface="Arial"/>
              </a:rPr>
              <a:t>insulting picture</a:t>
            </a:r>
            <a:r>
              <a:rPr lang="en-SG"/>
              <a:t> online of </a:t>
            </a:r>
            <a:r>
              <a:rPr lang="en-SG" b="0" i="0" u="none" strike="noStrike" cap="none">
                <a:effectLst/>
                <a:sym typeface="Arial"/>
              </a:rPr>
              <a:t>the victims. All this can </a:t>
            </a:r>
            <a:r>
              <a:rPr lang="en-SG"/>
              <a:t>cause the harm of the online reputation of everyone involved, not just the person being bullied but also the bullies that are doing those things</a:t>
            </a:r>
            <a:r>
              <a:rPr lang="en-SG" b="0" i="0" u="none" strike="noStrike" cap="none">
                <a:effectLst/>
                <a:sym typeface="Arial"/>
              </a:rPr>
              <a:t>.</a:t>
            </a:r>
            <a:r>
              <a:rPr lang="en-SG"/>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ff4d711c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ff4d711c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SG" b="1">
                <a:latin typeface="Roboto"/>
                <a:ea typeface="Roboto"/>
              </a:rPr>
              <a:t>Nigel</a:t>
            </a:r>
            <a:endParaRPr lang="en-US"/>
          </a:p>
          <a:p>
            <a:pPr marL="0" indent="0">
              <a:buNone/>
            </a:pPr>
            <a:r>
              <a:rPr lang="en-SG"/>
              <a:t>So for the points that we will be going to be covering on today points are like "Why &amp; How does cyberbullying occur?" Secondly, "How does cyberbullying affect the bully &amp; victim? Thirdly, "Effect of getting cyberbullied" and lastly the "The measures that are taken in Singapore". Cyberbullying is bullying over the internet. As technology is getting more widespread, it has become more frequent over the time. With all this the purpose are to respond to all form of cyberbullying and educating the public of awareness through this cyber and wellness campaigns and lesson. Cyberbullying are highly personalized attacks with the intention of being rude and bully by all the mean post and nasty comments through online. For now I will pass the time to marcus to cover on the scope in the next slide.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672c8b079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672c8b079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Marcus</a:t>
            </a:r>
          </a:p>
          <a:p>
            <a:pPr marL="0" lvl="0" indent="0" algn="l" rtl="0">
              <a:spcBef>
                <a:spcPts val="0"/>
              </a:spcBef>
              <a:spcAft>
                <a:spcPts val="0"/>
              </a:spcAft>
              <a:buNone/>
            </a:pPr>
            <a:r>
              <a:rPr lang="en-US" b="0" dirty="0"/>
              <a:t>These are the scope that we will be covering on our presentation today. First is why &amp; how does cyberbullying occur, then how does cyberbullying affect the bully &amp; victim, the effect of getting cyberbullied and lastly the measures that are taken in Singapore.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86d69d561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86d69d561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Marcus</a:t>
            </a:r>
          </a:p>
          <a:p>
            <a:pPr marL="0" lvl="0" indent="0" algn="l" rtl="0">
              <a:spcBef>
                <a:spcPts val="0"/>
              </a:spcBef>
              <a:spcAft>
                <a:spcPts val="0"/>
              </a:spcAft>
              <a:buNone/>
            </a:pPr>
            <a:r>
              <a:rPr lang="en-US" b="0" dirty="0"/>
              <a:t>I will be presenting on why and how does cyberbullying happen, and also how does it affect the bully and the victim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f7aae679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f7aae679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SG" sz="1100" b="1" i="0" u="none" strike="noStrike" cap="none" dirty="0">
                <a:solidFill>
                  <a:srgbClr val="000000"/>
                </a:solidFill>
                <a:effectLst/>
                <a:latin typeface="Arial"/>
                <a:ea typeface="Arial"/>
                <a:cs typeface="Arial"/>
                <a:sym typeface="Arial"/>
              </a:rPr>
              <a:t>Marcus</a:t>
            </a:r>
          </a:p>
          <a:p>
            <a:pPr rtl="0"/>
            <a:r>
              <a:rPr lang="en-SG" sz="1100" b="0" i="0" u="none" strike="noStrike" cap="none" dirty="0">
                <a:solidFill>
                  <a:srgbClr val="000000"/>
                </a:solidFill>
                <a:effectLst/>
                <a:latin typeface="Arial"/>
                <a:ea typeface="Arial"/>
                <a:cs typeface="Arial"/>
                <a:sym typeface="Arial"/>
              </a:rPr>
              <a:t>I will first talk about some of the reasons that allowed cyberbullying to begin in the first place. </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The first issue will be how there is nobody around to stop it. The majority of cyberbullying cases happen to children and teenagers. This is largely based on the fact that nowadays, both parents are usually out working during the day, as such, there are sort of supervision that the children have. This allows many clear signs of cyberbullying to slip by unnoticed by the parents. As a result, there is a lack of someone to stop the cases and it will therefore continue. However, blame is not solely on the parents’. As reported by CNA, those who observed someone they know was being cyberbullied, 83% did nothing, and 89% of the victim took no action against the bullying. They are keeping the bullying cases to themselves and not trying to reach out and seek help from another person. This may be because they think that there will be more people that will ridicule them for it and is too afraid to do so.</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Apart from the parents and victims, the lack of many laws preventing cyberbullying is also one of the factors in the spread of it. According to sources unfortunately, the number of incidents around the country continues to increase while the laws on cyber bullying do not. Unless the cyber bullying is to an extreme degree, there is usually nothing that prevents the bullies from acting how they want. As such, there is nothing that is there to act as a incentive for them to stop. Last but not least, another reason why cyberbullying can happen so easily is because it is such and obscure topic. Sure, everybody might technically know the word but most do not know what the victims go through and how it affects them. Most people would just brush off the topic as “kids being mean to each other” and move on with their life. This happens mainly because there is not much coverage on the topic and when a case happens it is usually kept very quiet.</a:t>
            </a:r>
            <a:endParaRPr lang="en-SG" b="0" dirty="0">
              <a:effectLst/>
            </a:endParaRPr>
          </a:p>
          <a:p>
            <a:pPr marL="158750" indent="0" rtl="0">
              <a:buNone/>
            </a:pPr>
            <a:br>
              <a:rPr lang="en-SG" b="0" dirty="0">
                <a:effectLst/>
              </a:rPr>
            </a:br>
            <a:r>
              <a:rPr lang="en-SG" sz="1100" b="0" i="0" u="none" strike="noStrike" cap="none" dirty="0">
                <a:solidFill>
                  <a:srgbClr val="000000"/>
                </a:solidFill>
                <a:effectLst/>
                <a:latin typeface="Arial"/>
                <a:ea typeface="Arial"/>
                <a:cs typeface="Arial"/>
                <a:sym typeface="Arial"/>
              </a:rPr>
              <a:t>Next we will move on to how cyberbullying is being made possible.</a:t>
            </a:r>
            <a:endParaRPr lang="en-SG" b="0" dirty="0">
              <a:effectLst/>
            </a:endParaRPr>
          </a:p>
          <a:p>
            <a:pPr marL="158750" indent="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86d69d5619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86d69d5619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Marcus</a:t>
            </a:r>
          </a:p>
          <a:p>
            <a:pPr rtl="0"/>
            <a:r>
              <a:rPr lang="en-SG" sz="1100" b="0" i="0" u="none" strike="noStrike" cap="none" dirty="0">
                <a:solidFill>
                  <a:srgbClr val="000000"/>
                </a:solidFill>
                <a:effectLst/>
                <a:latin typeface="Arial"/>
                <a:ea typeface="Arial"/>
                <a:cs typeface="Arial"/>
                <a:sym typeface="Arial"/>
              </a:rPr>
              <a:t>Technology has greatly improved in the last 20 years, and with it, comes the many different communication platforms. Social media websites such as </a:t>
            </a:r>
            <a:r>
              <a:rPr lang="en-SG" sz="1100" b="0" i="0" u="none" strike="noStrike" cap="none" dirty="0" err="1">
                <a:solidFill>
                  <a:srgbClr val="000000"/>
                </a:solidFill>
                <a:effectLst/>
                <a:latin typeface="Arial"/>
                <a:ea typeface="Arial"/>
                <a:cs typeface="Arial"/>
                <a:sym typeface="Arial"/>
              </a:rPr>
              <a:t>facebook</a:t>
            </a:r>
            <a:r>
              <a:rPr lang="en-SG" sz="1100" b="0" i="0" u="none" strike="noStrike" cap="none" dirty="0">
                <a:solidFill>
                  <a:srgbClr val="000000"/>
                </a:solidFill>
                <a:effectLst/>
                <a:latin typeface="Arial"/>
                <a:ea typeface="Arial"/>
                <a:cs typeface="Arial"/>
                <a:sym typeface="Arial"/>
              </a:rPr>
              <a:t> and </a:t>
            </a:r>
            <a:r>
              <a:rPr lang="en-SG" sz="1100" b="0" i="0" u="none" strike="noStrike" cap="none" dirty="0" err="1">
                <a:solidFill>
                  <a:srgbClr val="000000"/>
                </a:solidFill>
                <a:effectLst/>
                <a:latin typeface="Arial"/>
                <a:ea typeface="Arial"/>
                <a:cs typeface="Arial"/>
                <a:sym typeface="Arial"/>
              </a:rPr>
              <a:t>instagram</a:t>
            </a:r>
            <a:r>
              <a:rPr lang="en-SG" sz="1100" b="0" i="0" u="none" strike="noStrike" cap="none" dirty="0">
                <a:solidFill>
                  <a:srgbClr val="000000"/>
                </a:solidFill>
                <a:effectLst/>
                <a:latin typeface="Arial"/>
                <a:ea typeface="Arial"/>
                <a:cs typeface="Arial"/>
                <a:sym typeface="Arial"/>
              </a:rPr>
              <a:t> are arguably the most popular and common ones there are. Unfortunately, it being so widespread means that it will also be very difficult to escape from it. Once bullies take it to the internet, a post has the chance to gain a lot of traction and deal be very effective in dealing damage to the intended recipients. Statistics have shown that there are over 3.6 billion people were using social media worldwide. This further proves that since social media is such a widely used technology, it very effective way to throw shade at someone and thus gained the attention of many cyberbullies.</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Apart from social media, there are also other platforms that cyberbullying can take place. One of those platforms is games. Much like social media, the gaming community is not small, and a good number of people around the world use it. Many of said games support an in-game chat and/or a voice-chat function. This has allowed people to harass others who are playing the same game. Along with that, games have also allowed people to “troll” or “grief” others. Some examples of these are when a toxic player repeatedly kills another player for his amusement, or when they destroy or steal in-game items from other players. All of these are classified under the term cyberbullying.</a:t>
            </a:r>
            <a:br>
              <a:rPr lang="en-SG" b="0" dirty="0">
                <a:effectLst/>
              </a:rPr>
            </a:br>
            <a:endParaRPr lang="en-US"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ff4d711c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ff4d711c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SG" sz="1100" b="0" i="0" u="none" strike="noStrike" cap="none" dirty="0">
                <a:solidFill>
                  <a:srgbClr val="000000"/>
                </a:solidFill>
                <a:effectLst/>
                <a:latin typeface="Arial"/>
                <a:ea typeface="Arial"/>
                <a:cs typeface="Arial"/>
                <a:sym typeface="Arial"/>
              </a:rPr>
              <a:t>Marcus</a:t>
            </a:r>
          </a:p>
          <a:p>
            <a:pPr rtl="0"/>
            <a:r>
              <a:rPr lang="en-SG" sz="1100" b="0" i="0" u="none" strike="noStrike" cap="none" dirty="0">
                <a:solidFill>
                  <a:srgbClr val="000000"/>
                </a:solidFill>
                <a:effectLst/>
                <a:latin typeface="Arial"/>
                <a:ea typeface="Arial"/>
                <a:cs typeface="Arial"/>
                <a:sym typeface="Arial"/>
              </a:rPr>
              <a:t>I will first talk about how cyberbullying affects the bullies. On the positive side of the spectrum, the bullies may feel accomplished and or satisfied when they see the people they are making fun of are feeling sad and humiliated. This can make them feel powerful as they may think that it will help them become more popular and also cope with their low self-esteem.</a:t>
            </a:r>
            <a:endParaRPr lang="en-SG" b="0" dirty="0">
              <a:effectLst/>
            </a:endParaRPr>
          </a:p>
          <a:p>
            <a:pPr marL="158750" indent="0" rtl="0">
              <a:buNone/>
            </a:pPr>
            <a:br>
              <a:rPr lang="en-SG" b="0" dirty="0">
                <a:effectLst/>
              </a:rPr>
            </a:br>
            <a:r>
              <a:rPr lang="en-SG" sz="1100" b="0" i="0" u="none" strike="noStrike" cap="none" dirty="0">
                <a:solidFill>
                  <a:srgbClr val="000000"/>
                </a:solidFill>
                <a:effectLst/>
                <a:latin typeface="Arial"/>
                <a:ea typeface="Arial"/>
                <a:cs typeface="Arial"/>
                <a:sym typeface="Arial"/>
              </a:rPr>
              <a:t>On the negative side, if the bullies are exposed for what they did, there is a chance that they will start to feel extremely guilty when they see how much the victims have been suffering. Some might even be traumatised by the words that they used to hurt the victim. </a:t>
            </a:r>
            <a:endParaRPr lang="en-SG" b="0" dirty="0">
              <a:effectLst/>
            </a:endParaRPr>
          </a:p>
          <a:p>
            <a:pPr rtl="0"/>
            <a:br>
              <a:rPr lang="en-SG" b="0" dirty="0">
                <a:effectLst/>
              </a:rPr>
            </a:br>
            <a:r>
              <a:rPr lang="en-SG" b="0" dirty="0">
                <a:effectLst/>
              </a:rPr>
              <a:t>Apart from mental effects, </a:t>
            </a:r>
            <a:r>
              <a:rPr lang="en-SG" sz="1100" b="0" i="0" u="none" strike="noStrike" cap="none" dirty="0">
                <a:solidFill>
                  <a:srgbClr val="000000"/>
                </a:solidFill>
                <a:effectLst/>
                <a:latin typeface="Arial"/>
                <a:ea typeface="Arial"/>
                <a:cs typeface="Arial"/>
                <a:sym typeface="Arial"/>
              </a:rPr>
              <a:t>There are also some of the sociological effect that could affect the bully, such as losing friends around them as people will be disgusted by what he/she did. It can also cause his/her family members to shun him.</a:t>
            </a:r>
            <a:endParaRPr lang="en-SG" b="0" dirty="0">
              <a:effectLst/>
            </a:endParaRPr>
          </a:p>
          <a:p>
            <a:br>
              <a:rPr lang="en-SG" dirty="0"/>
            </a:br>
            <a:endParaRPr dirty="0"/>
          </a:p>
        </p:txBody>
      </p:sp>
    </p:spTree>
    <p:extLst>
      <p:ext uri="{BB962C8B-B14F-4D97-AF65-F5344CB8AC3E}">
        <p14:creationId xmlns:p14="http://schemas.microsoft.com/office/powerpoint/2010/main" val="265967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020675"/>
            <a:ext cx="2582537" cy="1122737"/>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1523850"/>
            <a:ext cx="5081700" cy="1913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25" y="3363965"/>
            <a:ext cx="5023200" cy="40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69"/>
        <p:cNvGrpSpPr/>
        <p:nvPr/>
      </p:nvGrpSpPr>
      <p:grpSpPr>
        <a:xfrm>
          <a:off x="0" y="0"/>
          <a:ext cx="0" cy="0"/>
          <a:chOff x="0" y="0"/>
          <a:chExt cx="0" cy="0"/>
        </a:xfrm>
      </p:grpSpPr>
      <p:grpSp>
        <p:nvGrpSpPr>
          <p:cNvPr id="70" name="Google Shape;70;p13"/>
          <p:cNvGrpSpPr/>
          <p:nvPr/>
        </p:nvGrpSpPr>
        <p:grpSpPr>
          <a:xfrm>
            <a:off x="-39" y="-1"/>
            <a:ext cx="1478189" cy="5143594"/>
            <a:chOff x="-39" y="-1"/>
            <a:chExt cx="1478189" cy="5143594"/>
          </a:xfrm>
        </p:grpSpPr>
        <p:sp>
          <p:nvSpPr>
            <p:cNvPr id="71" name="Google Shape;71;p13"/>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73"/>
        <p:cNvGrpSpPr/>
        <p:nvPr/>
      </p:nvGrpSpPr>
      <p:grpSpPr>
        <a:xfrm>
          <a:off x="0" y="0"/>
          <a:ext cx="0" cy="0"/>
          <a:chOff x="0" y="0"/>
          <a:chExt cx="0" cy="0"/>
        </a:xfrm>
      </p:grpSpPr>
      <p:grpSp>
        <p:nvGrpSpPr>
          <p:cNvPr id="74" name="Google Shape;74;p14"/>
          <p:cNvGrpSpPr/>
          <p:nvPr/>
        </p:nvGrpSpPr>
        <p:grpSpPr>
          <a:xfrm flipH="1">
            <a:off x="7665811" y="-1"/>
            <a:ext cx="1478189" cy="5143594"/>
            <a:chOff x="-39" y="-1"/>
            <a:chExt cx="1478189" cy="5143594"/>
          </a:xfrm>
        </p:grpSpPr>
        <p:sp>
          <p:nvSpPr>
            <p:cNvPr id="75" name="Google Shape;75;p14"/>
            <p:cNvSpPr/>
            <p:nvPr/>
          </p:nvSpPr>
          <p:spPr>
            <a:xfrm rot="5400000">
              <a:off x="-324001" y="3387368"/>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5400000" flipH="1">
              <a:off x="-107770" y="107730"/>
              <a:ext cx="1693651" cy="1478189"/>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4_1_1">
    <p:spTree>
      <p:nvGrpSpPr>
        <p:cNvPr id="1" name="Shape 77"/>
        <p:cNvGrpSpPr/>
        <p:nvPr/>
      </p:nvGrpSpPr>
      <p:grpSpPr>
        <a:xfrm>
          <a:off x="0" y="0"/>
          <a:ext cx="0" cy="0"/>
          <a:chOff x="0" y="0"/>
          <a:chExt cx="0" cy="0"/>
        </a:xfrm>
      </p:grpSpPr>
      <p:grpSp>
        <p:nvGrpSpPr>
          <p:cNvPr id="78" name="Google Shape;78;p15"/>
          <p:cNvGrpSpPr/>
          <p:nvPr/>
        </p:nvGrpSpPr>
        <p:grpSpPr>
          <a:xfrm>
            <a:off x="-5841" y="-12102"/>
            <a:ext cx="9155957" cy="5161658"/>
            <a:chOff x="-11939" y="-385898"/>
            <a:chExt cx="9808203" cy="5529360"/>
          </a:xfrm>
        </p:grpSpPr>
        <p:sp>
          <p:nvSpPr>
            <p:cNvPr id="79" name="Google Shape;79;p15"/>
            <p:cNvSpPr/>
            <p:nvPr/>
          </p:nvSpPr>
          <p:spPr>
            <a:xfrm rot="5400000">
              <a:off x="-405533" y="3402610"/>
              <a:ext cx="2134446" cy="134725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5400000">
              <a:off x="8449762" y="-81433"/>
              <a:ext cx="1650968" cy="104203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4_1_1_1">
    <p:spTree>
      <p:nvGrpSpPr>
        <p:cNvPr id="1" name="Shape 81"/>
        <p:cNvGrpSpPr/>
        <p:nvPr/>
      </p:nvGrpSpPr>
      <p:grpSpPr>
        <a:xfrm>
          <a:off x="0" y="0"/>
          <a:ext cx="0" cy="0"/>
          <a:chOff x="0" y="0"/>
          <a:chExt cx="0" cy="0"/>
        </a:xfrm>
      </p:grpSpPr>
      <p:grpSp>
        <p:nvGrpSpPr>
          <p:cNvPr id="82" name="Google Shape;82;p16"/>
          <p:cNvGrpSpPr/>
          <p:nvPr/>
        </p:nvGrpSpPr>
        <p:grpSpPr>
          <a:xfrm>
            <a:off x="14" y="-2"/>
            <a:ext cx="9143950" cy="5143477"/>
            <a:chOff x="14" y="-2"/>
            <a:chExt cx="9143950" cy="5143477"/>
          </a:xfrm>
        </p:grpSpPr>
        <p:sp>
          <p:nvSpPr>
            <p:cNvPr id="83" name="Google Shape;83;p16"/>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7" name="Google Shape;87;p17"/>
          <p:cNvGrpSpPr/>
          <p:nvPr/>
        </p:nvGrpSpPr>
        <p:grpSpPr>
          <a:xfrm flipH="1">
            <a:off x="-5821" y="-12095"/>
            <a:ext cx="9155937" cy="5161612"/>
            <a:chOff x="-11930" y="-385891"/>
            <a:chExt cx="9808181" cy="5529311"/>
          </a:xfrm>
        </p:grpSpPr>
        <p:sp>
          <p:nvSpPr>
            <p:cNvPr id="88" name="Google Shape;88;p17"/>
            <p:cNvSpPr/>
            <p:nvPr/>
          </p:nvSpPr>
          <p:spPr>
            <a:xfrm rot="5400000">
              <a:off x="-425039" y="3316179"/>
              <a:ext cx="2240349" cy="14141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rot="-5400000">
              <a:off x="8461360" y="-84042"/>
              <a:ext cx="1636740" cy="103304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129"/>
        <p:cNvGrpSpPr/>
        <p:nvPr/>
      </p:nvGrpSpPr>
      <p:grpSpPr>
        <a:xfrm>
          <a:off x="0" y="0"/>
          <a:ext cx="0" cy="0"/>
          <a:chOff x="0" y="0"/>
          <a:chExt cx="0" cy="0"/>
        </a:xfrm>
      </p:grpSpPr>
      <p:grpSp>
        <p:nvGrpSpPr>
          <p:cNvPr id="130" name="Google Shape;130;p23"/>
          <p:cNvGrpSpPr/>
          <p:nvPr/>
        </p:nvGrpSpPr>
        <p:grpSpPr>
          <a:xfrm>
            <a:off x="7671768" y="71"/>
            <a:ext cx="2766814" cy="6119797"/>
            <a:chOff x="7671768" y="71"/>
            <a:chExt cx="2766814" cy="6119797"/>
          </a:xfrm>
        </p:grpSpPr>
        <p:sp>
          <p:nvSpPr>
            <p:cNvPr id="131" name="Google Shape;131;p23"/>
            <p:cNvSpPr/>
            <p:nvPr/>
          </p:nvSpPr>
          <p:spPr>
            <a:xfrm rot="-5400000">
              <a:off x="7661725" y="10114"/>
              <a:ext cx="1492314" cy="14722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8023882" y="4022048"/>
              <a:ext cx="2414700" cy="209782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3"/>
          <p:cNvSpPr txBox="1">
            <a:spLocks noGrp="1"/>
          </p:cNvSpPr>
          <p:nvPr>
            <p:ph type="title"/>
          </p:nvPr>
        </p:nvSpPr>
        <p:spPr>
          <a:xfrm>
            <a:off x="631006" y="433007"/>
            <a:ext cx="5193300" cy="49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txBox="1">
            <a:spLocks noGrp="1"/>
          </p:cNvSpPr>
          <p:nvPr>
            <p:ph type="subTitle" idx="1"/>
          </p:nvPr>
        </p:nvSpPr>
        <p:spPr>
          <a:xfrm>
            <a:off x="5853600" y="771525"/>
            <a:ext cx="2188200" cy="4566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3"/>
          <p:cNvSpPr txBox="1">
            <a:spLocks noGrp="1"/>
          </p:cNvSpPr>
          <p:nvPr>
            <p:ph type="subTitle" idx="2"/>
          </p:nvPr>
        </p:nvSpPr>
        <p:spPr>
          <a:xfrm>
            <a:off x="5853600" y="1104526"/>
            <a:ext cx="2188200" cy="456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36" name="Google Shape;136;p23"/>
          <p:cNvSpPr txBox="1">
            <a:spLocks noGrp="1"/>
          </p:cNvSpPr>
          <p:nvPr>
            <p:ph type="title" idx="3" hasCustomPrompt="1"/>
          </p:nvPr>
        </p:nvSpPr>
        <p:spPr>
          <a:xfrm>
            <a:off x="5150575" y="701350"/>
            <a:ext cx="65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200">
                <a:solidFill>
                  <a:schemeClr val="accent5"/>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137" name="Google Shape;137;p23"/>
          <p:cNvSpPr txBox="1">
            <a:spLocks noGrp="1"/>
          </p:cNvSpPr>
          <p:nvPr>
            <p:ph type="subTitle" idx="4"/>
          </p:nvPr>
        </p:nvSpPr>
        <p:spPr>
          <a:xfrm>
            <a:off x="5853600" y="1708474"/>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23"/>
          <p:cNvSpPr txBox="1">
            <a:spLocks noGrp="1"/>
          </p:cNvSpPr>
          <p:nvPr>
            <p:ph type="subTitle" idx="5"/>
          </p:nvPr>
        </p:nvSpPr>
        <p:spPr>
          <a:xfrm>
            <a:off x="5853600" y="2041470"/>
            <a:ext cx="2188200" cy="456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39" name="Google Shape;139;p23"/>
          <p:cNvSpPr txBox="1">
            <a:spLocks noGrp="1"/>
          </p:cNvSpPr>
          <p:nvPr>
            <p:ph type="title" idx="6" hasCustomPrompt="1"/>
          </p:nvPr>
        </p:nvSpPr>
        <p:spPr>
          <a:xfrm>
            <a:off x="5150575" y="1638292"/>
            <a:ext cx="65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200">
                <a:solidFill>
                  <a:schemeClr val="accent5"/>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140" name="Google Shape;140;p23"/>
          <p:cNvSpPr txBox="1">
            <a:spLocks noGrp="1"/>
          </p:cNvSpPr>
          <p:nvPr>
            <p:ph type="subTitle" idx="7"/>
          </p:nvPr>
        </p:nvSpPr>
        <p:spPr>
          <a:xfrm>
            <a:off x="5853600" y="2645423"/>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23"/>
          <p:cNvSpPr txBox="1">
            <a:spLocks noGrp="1"/>
          </p:cNvSpPr>
          <p:nvPr>
            <p:ph type="subTitle" idx="8"/>
          </p:nvPr>
        </p:nvSpPr>
        <p:spPr>
          <a:xfrm>
            <a:off x="5853600" y="2978414"/>
            <a:ext cx="2188200" cy="456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42" name="Google Shape;142;p23"/>
          <p:cNvSpPr txBox="1">
            <a:spLocks noGrp="1"/>
          </p:cNvSpPr>
          <p:nvPr>
            <p:ph type="title" idx="9" hasCustomPrompt="1"/>
          </p:nvPr>
        </p:nvSpPr>
        <p:spPr>
          <a:xfrm>
            <a:off x="5150575" y="2575234"/>
            <a:ext cx="65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200">
                <a:solidFill>
                  <a:schemeClr val="accent5"/>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143" name="Google Shape;143;p23"/>
          <p:cNvSpPr txBox="1">
            <a:spLocks noGrp="1"/>
          </p:cNvSpPr>
          <p:nvPr>
            <p:ph type="subTitle" idx="13"/>
          </p:nvPr>
        </p:nvSpPr>
        <p:spPr>
          <a:xfrm>
            <a:off x="5853600" y="3582372"/>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3"/>
          <p:cNvSpPr txBox="1">
            <a:spLocks noGrp="1"/>
          </p:cNvSpPr>
          <p:nvPr>
            <p:ph type="subTitle" idx="14"/>
          </p:nvPr>
        </p:nvSpPr>
        <p:spPr>
          <a:xfrm>
            <a:off x="5853600" y="3915358"/>
            <a:ext cx="2188200" cy="456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1400"/>
              <a:buFont typeface="Roboto"/>
              <a:buNone/>
              <a:defRPr>
                <a:solidFill>
                  <a:schemeClr val="accent5"/>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
        <p:nvSpPr>
          <p:cNvPr id="145" name="Google Shape;145;p23"/>
          <p:cNvSpPr txBox="1">
            <a:spLocks noGrp="1"/>
          </p:cNvSpPr>
          <p:nvPr>
            <p:ph type="title" idx="15" hasCustomPrompt="1"/>
          </p:nvPr>
        </p:nvSpPr>
        <p:spPr>
          <a:xfrm>
            <a:off x="5150575" y="3512176"/>
            <a:ext cx="65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200">
                <a:solidFill>
                  <a:schemeClr val="accent5"/>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2">
  <p:cSld name="CUSTOM_2_1">
    <p:bg>
      <p:bgPr>
        <a:solidFill>
          <a:schemeClr val="lt2"/>
        </a:solidFill>
        <a:effectLst/>
      </p:bgPr>
    </p:bg>
    <p:spTree>
      <p:nvGrpSpPr>
        <p:cNvPr id="1" name="Shape 146"/>
        <p:cNvGrpSpPr/>
        <p:nvPr/>
      </p:nvGrpSpPr>
      <p:grpSpPr>
        <a:xfrm>
          <a:off x="0" y="0"/>
          <a:ext cx="0" cy="0"/>
          <a:chOff x="0" y="0"/>
          <a:chExt cx="0" cy="0"/>
        </a:xfrm>
      </p:grpSpPr>
      <p:grpSp>
        <p:nvGrpSpPr>
          <p:cNvPr id="147" name="Google Shape;147;p24"/>
          <p:cNvGrpSpPr/>
          <p:nvPr/>
        </p:nvGrpSpPr>
        <p:grpSpPr>
          <a:xfrm>
            <a:off x="-7598" y="-15215"/>
            <a:ext cx="9159193" cy="5166322"/>
            <a:chOff x="-7598" y="-15215"/>
            <a:chExt cx="9159193" cy="5166322"/>
          </a:xfrm>
        </p:grpSpPr>
        <p:sp>
          <p:nvSpPr>
            <p:cNvPr id="148" name="Google Shape;148;p24"/>
            <p:cNvSpPr/>
            <p:nvPr/>
          </p:nvSpPr>
          <p:spPr>
            <a:xfrm rot="5400000">
              <a:off x="-319314" y="296501"/>
              <a:ext cx="2096923" cy="1473491"/>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rot="-5400000">
              <a:off x="7185504" y="3185017"/>
              <a:ext cx="2017519" cy="1914663"/>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4"/>
          <p:cNvSpPr txBox="1">
            <a:spLocks noGrp="1"/>
          </p:cNvSpPr>
          <p:nvPr>
            <p:ph type="subTitle" idx="1"/>
          </p:nvPr>
        </p:nvSpPr>
        <p:spPr>
          <a:xfrm>
            <a:off x="1014163" y="1793100"/>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1" name="Google Shape;151;p24"/>
          <p:cNvSpPr txBox="1">
            <a:spLocks noGrp="1"/>
          </p:cNvSpPr>
          <p:nvPr>
            <p:ph type="subTitle" idx="2"/>
          </p:nvPr>
        </p:nvSpPr>
        <p:spPr>
          <a:xfrm>
            <a:off x="1014163" y="2072000"/>
            <a:ext cx="21882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2" name="Google Shape;152;p24"/>
          <p:cNvSpPr txBox="1">
            <a:spLocks noGrp="1"/>
          </p:cNvSpPr>
          <p:nvPr>
            <p:ph type="subTitle" idx="3"/>
          </p:nvPr>
        </p:nvSpPr>
        <p:spPr>
          <a:xfrm>
            <a:off x="1014163" y="3028034"/>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3" name="Google Shape;153;p24"/>
          <p:cNvSpPr txBox="1">
            <a:spLocks noGrp="1"/>
          </p:cNvSpPr>
          <p:nvPr>
            <p:ph type="subTitle" idx="4"/>
          </p:nvPr>
        </p:nvSpPr>
        <p:spPr>
          <a:xfrm>
            <a:off x="1014163" y="3306933"/>
            <a:ext cx="21882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4" name="Google Shape;154;p24"/>
          <p:cNvSpPr txBox="1">
            <a:spLocks noGrp="1"/>
          </p:cNvSpPr>
          <p:nvPr>
            <p:ph type="subTitle" idx="5"/>
          </p:nvPr>
        </p:nvSpPr>
        <p:spPr>
          <a:xfrm>
            <a:off x="3401338" y="1793111"/>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4"/>
          <p:cNvSpPr txBox="1">
            <a:spLocks noGrp="1"/>
          </p:cNvSpPr>
          <p:nvPr>
            <p:ph type="subTitle" idx="6"/>
          </p:nvPr>
        </p:nvSpPr>
        <p:spPr>
          <a:xfrm>
            <a:off x="3401338" y="2072011"/>
            <a:ext cx="21882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4"/>
          <p:cNvSpPr txBox="1">
            <a:spLocks noGrp="1"/>
          </p:cNvSpPr>
          <p:nvPr>
            <p:ph type="subTitle" idx="7"/>
          </p:nvPr>
        </p:nvSpPr>
        <p:spPr>
          <a:xfrm>
            <a:off x="3401338" y="3028034"/>
            <a:ext cx="2188200" cy="45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400"/>
              <a:buNone/>
              <a:defRPr sz="2000">
                <a:solidFill>
                  <a:schemeClr val="accent4"/>
                </a:solidFill>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4"/>
          <p:cNvSpPr txBox="1">
            <a:spLocks noGrp="1"/>
          </p:cNvSpPr>
          <p:nvPr>
            <p:ph type="subTitle" idx="8"/>
          </p:nvPr>
        </p:nvSpPr>
        <p:spPr>
          <a:xfrm>
            <a:off x="3401338" y="3306933"/>
            <a:ext cx="2188200" cy="64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4"/>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2">
  <p:cSld name="CUSTOM_6">
    <p:spTree>
      <p:nvGrpSpPr>
        <p:cNvPr id="1" name="Shape 176"/>
        <p:cNvGrpSpPr/>
        <p:nvPr/>
      </p:nvGrpSpPr>
      <p:grpSpPr>
        <a:xfrm>
          <a:off x="0" y="0"/>
          <a:ext cx="0" cy="0"/>
          <a:chOff x="0" y="0"/>
          <a:chExt cx="0" cy="0"/>
        </a:xfrm>
      </p:grpSpPr>
      <p:grpSp>
        <p:nvGrpSpPr>
          <p:cNvPr id="177" name="Google Shape;177;p26"/>
          <p:cNvGrpSpPr/>
          <p:nvPr/>
        </p:nvGrpSpPr>
        <p:grpSpPr>
          <a:xfrm>
            <a:off x="7336033" y="-15179"/>
            <a:ext cx="1818417" cy="5173987"/>
            <a:chOff x="7336033" y="-15179"/>
            <a:chExt cx="1818417" cy="5173987"/>
          </a:xfrm>
        </p:grpSpPr>
        <p:sp>
          <p:nvSpPr>
            <p:cNvPr id="178" name="Google Shape;178;p26"/>
            <p:cNvSpPr/>
            <p:nvPr/>
          </p:nvSpPr>
          <p:spPr>
            <a:xfrm rot="-5400000" flipH="1">
              <a:off x="7398219" y="3402582"/>
              <a:ext cx="2080219" cy="14322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rot="-5400000">
              <a:off x="6804672" y="516183"/>
              <a:ext cx="2881140" cy="181841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26"/>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26"/>
          <p:cNvSpPr txBox="1">
            <a:spLocks noGrp="1"/>
          </p:cNvSpPr>
          <p:nvPr>
            <p:ph type="subTitle" idx="1"/>
          </p:nvPr>
        </p:nvSpPr>
        <p:spPr>
          <a:xfrm>
            <a:off x="2788075" y="1668450"/>
            <a:ext cx="5017200" cy="165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4"/>
              </a:buClr>
              <a:buSzPts val="1400"/>
              <a:buChar char="●"/>
              <a:defRPr>
                <a:solidFill>
                  <a:schemeClr val="accent5"/>
                </a:solidFill>
                <a:latin typeface="Roboto"/>
                <a:ea typeface="Roboto"/>
                <a:cs typeface="Roboto"/>
                <a:sym typeface="Roboto"/>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88"/>
        <p:cNvGrpSpPr/>
        <p:nvPr/>
      </p:nvGrpSpPr>
      <p:grpSpPr>
        <a:xfrm>
          <a:off x="0" y="0"/>
          <a:ext cx="0" cy="0"/>
          <a:chOff x="0" y="0"/>
          <a:chExt cx="0" cy="0"/>
        </a:xfrm>
      </p:grpSpPr>
      <p:grpSp>
        <p:nvGrpSpPr>
          <p:cNvPr id="189" name="Google Shape;189;p28"/>
          <p:cNvGrpSpPr/>
          <p:nvPr/>
        </p:nvGrpSpPr>
        <p:grpSpPr>
          <a:xfrm>
            <a:off x="3407750" y="-1311085"/>
            <a:ext cx="7130018" cy="6390723"/>
            <a:chOff x="3407750" y="-1311085"/>
            <a:chExt cx="7130018" cy="6390723"/>
          </a:xfrm>
        </p:grpSpPr>
        <p:sp>
          <p:nvSpPr>
            <p:cNvPr id="190" name="Google Shape;190;p28"/>
            <p:cNvSpPr/>
            <p:nvPr/>
          </p:nvSpPr>
          <p:spPr>
            <a:xfrm>
              <a:off x="3407750" y="-672694"/>
              <a:ext cx="6621054" cy="575233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rot="-7322713">
              <a:off x="7598740" y="-740881"/>
              <a:ext cx="2592891" cy="225265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8"/>
          <p:cNvSpPr txBox="1">
            <a:spLocks noGrp="1"/>
          </p:cNvSpPr>
          <p:nvPr>
            <p:ph type="subTitle" idx="1"/>
          </p:nvPr>
        </p:nvSpPr>
        <p:spPr>
          <a:xfrm>
            <a:off x="893250" y="2692913"/>
            <a:ext cx="2435400" cy="107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28"/>
          <p:cNvSpPr txBox="1">
            <a:spLocks noGrp="1"/>
          </p:cNvSpPr>
          <p:nvPr>
            <p:ph type="title"/>
          </p:nvPr>
        </p:nvSpPr>
        <p:spPr>
          <a:xfrm>
            <a:off x="891625" y="1372225"/>
            <a:ext cx="2435400" cy="1384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Font typeface="Neucha"/>
              <a:buNone/>
              <a:defRPr>
                <a:latin typeface="Neucha"/>
                <a:ea typeface="Neucha"/>
                <a:cs typeface="Neucha"/>
                <a:sym typeface="Neucha"/>
              </a:defRPr>
            </a:lvl2pPr>
            <a:lvl3pPr lvl="2">
              <a:spcBef>
                <a:spcPts val="0"/>
              </a:spcBef>
              <a:spcAft>
                <a:spcPts val="0"/>
              </a:spcAft>
              <a:buSzPts val="3000"/>
              <a:buFont typeface="Neucha"/>
              <a:buNone/>
              <a:defRPr>
                <a:latin typeface="Neucha"/>
                <a:ea typeface="Neucha"/>
                <a:cs typeface="Neucha"/>
                <a:sym typeface="Neucha"/>
              </a:defRPr>
            </a:lvl3pPr>
            <a:lvl4pPr lvl="3">
              <a:spcBef>
                <a:spcPts val="0"/>
              </a:spcBef>
              <a:spcAft>
                <a:spcPts val="0"/>
              </a:spcAft>
              <a:buSzPts val="3000"/>
              <a:buFont typeface="Neucha"/>
              <a:buNone/>
              <a:defRPr>
                <a:latin typeface="Neucha"/>
                <a:ea typeface="Neucha"/>
                <a:cs typeface="Neucha"/>
                <a:sym typeface="Neucha"/>
              </a:defRPr>
            </a:lvl4pPr>
            <a:lvl5pPr lvl="4">
              <a:spcBef>
                <a:spcPts val="0"/>
              </a:spcBef>
              <a:spcAft>
                <a:spcPts val="0"/>
              </a:spcAft>
              <a:buSzPts val="3000"/>
              <a:buFont typeface="Neucha"/>
              <a:buNone/>
              <a:defRPr>
                <a:latin typeface="Neucha"/>
                <a:ea typeface="Neucha"/>
                <a:cs typeface="Neucha"/>
                <a:sym typeface="Neucha"/>
              </a:defRPr>
            </a:lvl5pPr>
            <a:lvl6pPr lvl="5">
              <a:spcBef>
                <a:spcPts val="0"/>
              </a:spcBef>
              <a:spcAft>
                <a:spcPts val="0"/>
              </a:spcAft>
              <a:buSzPts val="3000"/>
              <a:buFont typeface="Neucha"/>
              <a:buNone/>
              <a:defRPr>
                <a:latin typeface="Neucha"/>
                <a:ea typeface="Neucha"/>
                <a:cs typeface="Neucha"/>
                <a:sym typeface="Neucha"/>
              </a:defRPr>
            </a:lvl6pPr>
            <a:lvl7pPr lvl="6">
              <a:spcBef>
                <a:spcPts val="0"/>
              </a:spcBef>
              <a:spcAft>
                <a:spcPts val="0"/>
              </a:spcAft>
              <a:buSzPts val="3000"/>
              <a:buFont typeface="Neucha"/>
              <a:buNone/>
              <a:defRPr>
                <a:latin typeface="Neucha"/>
                <a:ea typeface="Neucha"/>
                <a:cs typeface="Neucha"/>
                <a:sym typeface="Neucha"/>
              </a:defRPr>
            </a:lvl7pPr>
            <a:lvl8pPr lvl="7">
              <a:spcBef>
                <a:spcPts val="0"/>
              </a:spcBef>
              <a:spcAft>
                <a:spcPts val="0"/>
              </a:spcAft>
              <a:buSzPts val="3000"/>
              <a:buFont typeface="Neucha"/>
              <a:buNone/>
              <a:defRPr>
                <a:latin typeface="Neucha"/>
                <a:ea typeface="Neucha"/>
                <a:cs typeface="Neucha"/>
                <a:sym typeface="Neucha"/>
              </a:defRPr>
            </a:lvl8pPr>
            <a:lvl9pPr lvl="8">
              <a:spcBef>
                <a:spcPts val="0"/>
              </a:spcBef>
              <a:spcAft>
                <a:spcPts val="0"/>
              </a:spcAft>
              <a:buSzPts val="3000"/>
              <a:buFont typeface="Neucha"/>
              <a:buNone/>
              <a:defRPr>
                <a:latin typeface="Neucha"/>
                <a:ea typeface="Neucha"/>
                <a:cs typeface="Neucha"/>
                <a:sym typeface="Neuch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s percentages">
  <p:cSld name="CUSTOM_8">
    <p:spTree>
      <p:nvGrpSpPr>
        <p:cNvPr id="1" name="Shape 194"/>
        <p:cNvGrpSpPr/>
        <p:nvPr/>
      </p:nvGrpSpPr>
      <p:grpSpPr>
        <a:xfrm>
          <a:off x="0" y="0"/>
          <a:ext cx="0" cy="0"/>
          <a:chOff x="0" y="0"/>
          <a:chExt cx="0" cy="0"/>
        </a:xfrm>
      </p:grpSpPr>
      <p:grpSp>
        <p:nvGrpSpPr>
          <p:cNvPr id="195" name="Google Shape;195;p29"/>
          <p:cNvGrpSpPr/>
          <p:nvPr/>
        </p:nvGrpSpPr>
        <p:grpSpPr>
          <a:xfrm>
            <a:off x="-1454125" y="-13439"/>
            <a:ext cx="10598145" cy="5693491"/>
            <a:chOff x="-1454125" y="-13439"/>
            <a:chExt cx="10598145" cy="5693491"/>
          </a:xfrm>
        </p:grpSpPr>
        <p:sp>
          <p:nvSpPr>
            <p:cNvPr id="196" name="Google Shape;196;p29"/>
            <p:cNvSpPr/>
            <p:nvPr/>
          </p:nvSpPr>
          <p:spPr>
            <a:xfrm>
              <a:off x="-1454125" y="3172057"/>
              <a:ext cx="2886708" cy="2507996"/>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0800000" flipH="1">
              <a:off x="-10" y="-13439"/>
              <a:ext cx="1981519" cy="1045795"/>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5400000">
              <a:off x="7662804" y="3680284"/>
              <a:ext cx="1470884" cy="1491548"/>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9"/>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29"/>
          <p:cNvSpPr txBox="1">
            <a:spLocks noGrp="1"/>
          </p:cNvSpPr>
          <p:nvPr>
            <p:ph type="title" idx="2" hasCustomPrompt="1"/>
          </p:nvPr>
        </p:nvSpPr>
        <p:spPr>
          <a:xfrm>
            <a:off x="2601106" y="1740818"/>
            <a:ext cx="3542700" cy="18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1" name="Google Shape;201;p29"/>
          <p:cNvSpPr txBox="1">
            <a:spLocks noGrp="1"/>
          </p:cNvSpPr>
          <p:nvPr>
            <p:ph type="title" idx="3" hasCustomPrompt="1"/>
          </p:nvPr>
        </p:nvSpPr>
        <p:spPr>
          <a:xfrm>
            <a:off x="5356253" y="3041627"/>
            <a:ext cx="1938900" cy="11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02" name="Google Shape;202;p29"/>
          <p:cNvSpPr txBox="1">
            <a:spLocks noGrp="1"/>
          </p:cNvSpPr>
          <p:nvPr>
            <p:ph type="subTitle" idx="1"/>
          </p:nvPr>
        </p:nvSpPr>
        <p:spPr>
          <a:xfrm>
            <a:off x="3354555" y="3266472"/>
            <a:ext cx="2035800" cy="645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00">
                <a:latin typeface="Neucha"/>
                <a:ea typeface="Neucha"/>
                <a:cs typeface="Neucha"/>
                <a:sym typeface="Neuch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9"/>
          <p:cNvSpPr txBox="1">
            <a:spLocks noGrp="1"/>
          </p:cNvSpPr>
          <p:nvPr>
            <p:ph type="subTitle" idx="4"/>
          </p:nvPr>
        </p:nvSpPr>
        <p:spPr>
          <a:xfrm>
            <a:off x="5390327" y="3911767"/>
            <a:ext cx="1857300" cy="7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218950" y="0"/>
            <a:ext cx="1418438" cy="3214892"/>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1284025" y="2540092"/>
            <a:ext cx="3485100" cy="679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5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3"/>
          <p:cNvSpPr txBox="1">
            <a:spLocks noGrp="1"/>
          </p:cNvSpPr>
          <p:nvPr>
            <p:ph type="title" idx="2" hasCustomPrompt="1"/>
          </p:nvPr>
        </p:nvSpPr>
        <p:spPr>
          <a:xfrm>
            <a:off x="1284025" y="1443088"/>
            <a:ext cx="1889100" cy="10227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9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8" name="Google Shape;18;p3"/>
          <p:cNvSpPr txBox="1">
            <a:spLocks noGrp="1"/>
          </p:cNvSpPr>
          <p:nvPr>
            <p:ph type="subTitle" idx="1"/>
          </p:nvPr>
        </p:nvSpPr>
        <p:spPr>
          <a:xfrm>
            <a:off x="1284025" y="3217971"/>
            <a:ext cx="2994000" cy="6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accent5"/>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chnological App">
  <p:cSld name="CUSTOM_10">
    <p:spTree>
      <p:nvGrpSpPr>
        <p:cNvPr id="1" name="Shape 204"/>
        <p:cNvGrpSpPr/>
        <p:nvPr/>
      </p:nvGrpSpPr>
      <p:grpSpPr>
        <a:xfrm>
          <a:off x="0" y="0"/>
          <a:ext cx="0" cy="0"/>
          <a:chOff x="0" y="0"/>
          <a:chExt cx="0" cy="0"/>
        </a:xfrm>
      </p:grpSpPr>
      <p:sp>
        <p:nvSpPr>
          <p:cNvPr id="205" name="Google Shape;205;p30"/>
          <p:cNvSpPr/>
          <p:nvPr/>
        </p:nvSpPr>
        <p:spPr>
          <a:xfrm>
            <a:off x="-1826479" y="3672874"/>
            <a:ext cx="3634914" cy="315801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a:spLocks noGrp="1"/>
          </p:cNvSpPr>
          <p:nvPr>
            <p:ph type="subTitle" idx="1"/>
          </p:nvPr>
        </p:nvSpPr>
        <p:spPr>
          <a:xfrm>
            <a:off x="812950" y="1397375"/>
            <a:ext cx="2216100" cy="84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400"/>
              <a:buNone/>
              <a:defRPr>
                <a:solidFill>
                  <a:schemeClr val="accent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30"/>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8" name="Google Shape;208;p30"/>
          <p:cNvGrpSpPr/>
          <p:nvPr/>
        </p:nvGrpSpPr>
        <p:grpSpPr>
          <a:xfrm flipH="1">
            <a:off x="-5821" y="-12095"/>
            <a:ext cx="9155937" cy="5161612"/>
            <a:chOff x="-11930" y="-385891"/>
            <a:chExt cx="9808181" cy="5529311"/>
          </a:xfrm>
        </p:grpSpPr>
        <p:sp>
          <p:nvSpPr>
            <p:cNvPr id="209" name="Google Shape;209;p30"/>
            <p:cNvSpPr/>
            <p:nvPr/>
          </p:nvSpPr>
          <p:spPr>
            <a:xfrm rot="5400000">
              <a:off x="-425039" y="3316179"/>
              <a:ext cx="2240349" cy="1414132"/>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rot="-5400000">
              <a:off x="8461360" y="-84042"/>
              <a:ext cx="1636740" cy="103304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4"/>
          <p:cNvGrpSpPr/>
          <p:nvPr/>
        </p:nvGrpSpPr>
        <p:grpSpPr>
          <a:xfrm>
            <a:off x="14" y="-2"/>
            <a:ext cx="9143950" cy="5143477"/>
            <a:chOff x="14" y="-2"/>
            <a:chExt cx="9143950" cy="5143477"/>
          </a:xfrm>
        </p:grpSpPr>
        <p:sp>
          <p:nvSpPr>
            <p:cNvPr id="21" name="Google Shape;21;p4"/>
            <p:cNvSpPr/>
            <p:nvPr/>
          </p:nvSpPr>
          <p:spPr>
            <a:xfrm rot="10800000">
              <a:off x="14" y="-2"/>
              <a:ext cx="1035412" cy="836101"/>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471252" y="3792750"/>
              <a:ext cx="1672712" cy="13507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4"/>
          <p:cNvSpPr txBox="1">
            <a:spLocks noGrp="1"/>
          </p:cNvSpPr>
          <p:nvPr>
            <p:ph type="body" idx="1"/>
          </p:nvPr>
        </p:nvSpPr>
        <p:spPr>
          <a:xfrm>
            <a:off x="713400" y="1072375"/>
            <a:ext cx="7717200" cy="3725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Roboto"/>
              <a:buChar char="●"/>
              <a:defRPr sz="1200">
                <a:latin typeface="Roboto"/>
                <a:ea typeface="Roboto"/>
                <a:cs typeface="Roboto"/>
                <a:sym typeface="Roboto"/>
              </a:defRPr>
            </a:lvl1pPr>
            <a:lvl2pPr marL="914400" lvl="1" indent="-317500">
              <a:lnSpc>
                <a:spcPct val="100000"/>
              </a:lnSpc>
              <a:spcBef>
                <a:spcPts val="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sp>
        <p:nvSpPr>
          <p:cNvPr id="24" name="Google Shape;24;p4"/>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grpSp>
        <p:nvGrpSpPr>
          <p:cNvPr id="40" name="Google Shape;40;p7"/>
          <p:cNvGrpSpPr/>
          <p:nvPr/>
        </p:nvGrpSpPr>
        <p:grpSpPr>
          <a:xfrm>
            <a:off x="-1224821" y="71"/>
            <a:ext cx="2696966" cy="6119797"/>
            <a:chOff x="-1224821" y="71"/>
            <a:chExt cx="2696966" cy="6119797"/>
          </a:xfrm>
        </p:grpSpPr>
        <p:sp>
          <p:nvSpPr>
            <p:cNvPr id="41" name="Google Shape;41;p7"/>
            <p:cNvSpPr/>
            <p:nvPr/>
          </p:nvSpPr>
          <p:spPr>
            <a:xfrm rot="5400000" flipH="1">
              <a:off x="-10125" y="10114"/>
              <a:ext cx="1492314" cy="1472227"/>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1224821" y="4022048"/>
              <a:ext cx="2414700" cy="209782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7"/>
          <p:cNvSpPr txBox="1">
            <a:spLocks noGrp="1"/>
          </p:cNvSpPr>
          <p:nvPr>
            <p:ph type="body" idx="1"/>
          </p:nvPr>
        </p:nvSpPr>
        <p:spPr>
          <a:xfrm>
            <a:off x="935800" y="2039550"/>
            <a:ext cx="3485100" cy="1632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chemeClr val="accent5"/>
              </a:buClr>
              <a:buSzPts val="1600"/>
              <a:buChar char="●"/>
              <a:defRPr sz="1600">
                <a:solidFill>
                  <a:schemeClr val="accent5"/>
                </a:solidFill>
              </a:defRPr>
            </a:lvl1pPr>
            <a:lvl2pPr marL="914400" lvl="1" indent="-330200">
              <a:spcBef>
                <a:spcPts val="0"/>
              </a:spcBef>
              <a:spcAft>
                <a:spcPts val="0"/>
              </a:spcAft>
              <a:buClr>
                <a:schemeClr val="accent5"/>
              </a:buClr>
              <a:buSzPts val="1600"/>
              <a:buChar char="○"/>
              <a:defRPr sz="1600">
                <a:solidFill>
                  <a:schemeClr val="accent5"/>
                </a:solidFill>
              </a:defRPr>
            </a:lvl2pPr>
            <a:lvl3pPr marL="1371600" lvl="2" indent="-330200">
              <a:spcBef>
                <a:spcPts val="0"/>
              </a:spcBef>
              <a:spcAft>
                <a:spcPts val="0"/>
              </a:spcAft>
              <a:buClr>
                <a:schemeClr val="accent5"/>
              </a:buClr>
              <a:buSzPts val="1600"/>
              <a:buChar char="■"/>
              <a:defRPr sz="1600">
                <a:solidFill>
                  <a:schemeClr val="accent5"/>
                </a:solidFill>
              </a:defRPr>
            </a:lvl3pPr>
            <a:lvl4pPr marL="1828800" lvl="3" indent="-330200">
              <a:spcBef>
                <a:spcPts val="0"/>
              </a:spcBef>
              <a:spcAft>
                <a:spcPts val="0"/>
              </a:spcAft>
              <a:buClr>
                <a:schemeClr val="accent5"/>
              </a:buClr>
              <a:buSzPts val="1600"/>
              <a:buChar char="●"/>
              <a:defRPr sz="1600">
                <a:solidFill>
                  <a:schemeClr val="accent5"/>
                </a:solidFill>
              </a:defRPr>
            </a:lvl4pPr>
            <a:lvl5pPr marL="2286000" lvl="4" indent="-330200">
              <a:spcBef>
                <a:spcPts val="0"/>
              </a:spcBef>
              <a:spcAft>
                <a:spcPts val="0"/>
              </a:spcAft>
              <a:buClr>
                <a:schemeClr val="accent5"/>
              </a:buClr>
              <a:buSzPts val="1600"/>
              <a:buChar char="○"/>
              <a:defRPr sz="1600">
                <a:solidFill>
                  <a:schemeClr val="accent5"/>
                </a:solidFill>
              </a:defRPr>
            </a:lvl5pPr>
            <a:lvl6pPr marL="2743200" lvl="5" indent="-330200">
              <a:spcBef>
                <a:spcPts val="0"/>
              </a:spcBef>
              <a:spcAft>
                <a:spcPts val="0"/>
              </a:spcAft>
              <a:buClr>
                <a:schemeClr val="accent5"/>
              </a:buClr>
              <a:buSzPts val="1600"/>
              <a:buChar char="■"/>
              <a:defRPr sz="1600">
                <a:solidFill>
                  <a:schemeClr val="accent5"/>
                </a:solidFill>
              </a:defRPr>
            </a:lvl6pPr>
            <a:lvl7pPr marL="3200400" lvl="6" indent="-330200">
              <a:spcBef>
                <a:spcPts val="0"/>
              </a:spcBef>
              <a:spcAft>
                <a:spcPts val="0"/>
              </a:spcAft>
              <a:buClr>
                <a:schemeClr val="accent5"/>
              </a:buClr>
              <a:buSzPts val="1600"/>
              <a:buChar char="●"/>
              <a:defRPr sz="1600">
                <a:solidFill>
                  <a:schemeClr val="accent5"/>
                </a:solidFill>
              </a:defRPr>
            </a:lvl7pPr>
            <a:lvl8pPr marL="3657600" lvl="7" indent="-330200">
              <a:spcBef>
                <a:spcPts val="0"/>
              </a:spcBef>
              <a:spcAft>
                <a:spcPts val="0"/>
              </a:spcAft>
              <a:buClr>
                <a:schemeClr val="accent5"/>
              </a:buClr>
              <a:buSzPts val="1600"/>
              <a:buChar char="○"/>
              <a:defRPr sz="1600">
                <a:solidFill>
                  <a:schemeClr val="accent5"/>
                </a:solidFill>
              </a:defRPr>
            </a:lvl8pPr>
            <a:lvl9pPr marL="4114800" lvl="8" indent="-330200">
              <a:spcBef>
                <a:spcPts val="0"/>
              </a:spcBef>
              <a:spcAft>
                <a:spcPts val="0"/>
              </a:spcAft>
              <a:buClr>
                <a:schemeClr val="accent5"/>
              </a:buClr>
              <a:buSzPts val="1600"/>
              <a:buChar char="■"/>
              <a:defRPr sz="1600">
                <a:solidFill>
                  <a:schemeClr val="accent5"/>
                </a:solidFill>
              </a:defRPr>
            </a:lvl9pPr>
          </a:lstStyle>
          <a:p>
            <a:endParaRPr/>
          </a:p>
        </p:txBody>
      </p:sp>
      <p:sp>
        <p:nvSpPr>
          <p:cNvPr id="44" name="Google Shape;44;p7"/>
          <p:cNvSpPr txBox="1">
            <a:spLocks noGrp="1"/>
          </p:cNvSpPr>
          <p:nvPr>
            <p:ph type="title"/>
          </p:nvPr>
        </p:nvSpPr>
        <p:spPr>
          <a:xfrm>
            <a:off x="935800" y="1547250"/>
            <a:ext cx="3485100" cy="49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grpSp>
        <p:nvGrpSpPr>
          <p:cNvPr id="46" name="Google Shape;46;p8"/>
          <p:cNvGrpSpPr/>
          <p:nvPr/>
        </p:nvGrpSpPr>
        <p:grpSpPr>
          <a:xfrm>
            <a:off x="-1782338" y="1"/>
            <a:ext cx="10926314" cy="6358311"/>
            <a:chOff x="-1782338" y="1"/>
            <a:chExt cx="10926314" cy="6358311"/>
          </a:xfrm>
        </p:grpSpPr>
        <p:sp>
          <p:nvSpPr>
            <p:cNvPr id="47" name="Google Shape;47;p8"/>
            <p:cNvSpPr/>
            <p:nvPr/>
          </p:nvSpPr>
          <p:spPr>
            <a:xfrm>
              <a:off x="-1782338" y="3136549"/>
              <a:ext cx="3708325" cy="322176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10800000" flipH="1">
              <a:off x="6399075" y="1"/>
              <a:ext cx="2744901" cy="2216524"/>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8"/>
          <p:cNvSpPr txBox="1">
            <a:spLocks noGrp="1"/>
          </p:cNvSpPr>
          <p:nvPr>
            <p:ph type="title"/>
          </p:nvPr>
        </p:nvSpPr>
        <p:spPr>
          <a:xfrm>
            <a:off x="1183325" y="1138500"/>
            <a:ext cx="4328700" cy="3171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grpSp>
        <p:nvGrpSpPr>
          <p:cNvPr id="51" name="Google Shape;51;p9"/>
          <p:cNvGrpSpPr/>
          <p:nvPr/>
        </p:nvGrpSpPr>
        <p:grpSpPr>
          <a:xfrm>
            <a:off x="-218950" y="0"/>
            <a:ext cx="10433772" cy="5929257"/>
            <a:chOff x="-218950" y="0"/>
            <a:chExt cx="10433772" cy="5929257"/>
          </a:xfrm>
        </p:grpSpPr>
        <p:sp>
          <p:nvSpPr>
            <p:cNvPr id="52" name="Google Shape;52;p9"/>
            <p:cNvSpPr/>
            <p:nvPr/>
          </p:nvSpPr>
          <p:spPr>
            <a:xfrm>
              <a:off x="-218950" y="0"/>
              <a:ext cx="1418438" cy="3214892"/>
            </a:xfrm>
            <a:custGeom>
              <a:avLst/>
              <a:gdLst/>
              <a:ahLst/>
              <a:cxnLst/>
              <a:rect l="l" t="t" r="r" b="b"/>
              <a:pathLst>
                <a:path w="85102" h="173966" extrusionOk="0">
                  <a:moveTo>
                    <a:pt x="0" y="0"/>
                  </a:moveTo>
                  <a:lnTo>
                    <a:pt x="0" y="173951"/>
                  </a:lnTo>
                  <a:cubicBezTo>
                    <a:pt x="269" y="173961"/>
                    <a:pt x="534" y="173966"/>
                    <a:pt x="798" y="173966"/>
                  </a:cubicBezTo>
                  <a:cubicBezTo>
                    <a:pt x="14077" y="173966"/>
                    <a:pt x="20901" y="161907"/>
                    <a:pt x="25639" y="151271"/>
                  </a:cubicBezTo>
                  <a:cubicBezTo>
                    <a:pt x="31359" y="138254"/>
                    <a:pt x="26231" y="109558"/>
                    <a:pt x="40825" y="103838"/>
                  </a:cubicBezTo>
                  <a:cubicBezTo>
                    <a:pt x="62224" y="95555"/>
                    <a:pt x="51278" y="63605"/>
                    <a:pt x="57293" y="55617"/>
                  </a:cubicBezTo>
                  <a:cubicBezTo>
                    <a:pt x="61731" y="49799"/>
                    <a:pt x="71296" y="45362"/>
                    <a:pt x="78199" y="26231"/>
                  </a:cubicBezTo>
                  <a:cubicBezTo>
                    <a:pt x="85102" y="7100"/>
                    <a:pt x="77410" y="0"/>
                    <a:pt x="77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5779" y="3749478"/>
              <a:ext cx="2509043" cy="2179779"/>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9"/>
          <p:cNvSpPr txBox="1">
            <a:spLocks noGrp="1"/>
          </p:cNvSpPr>
          <p:nvPr>
            <p:ph type="title"/>
          </p:nvPr>
        </p:nvSpPr>
        <p:spPr>
          <a:xfrm>
            <a:off x="1284025" y="2540092"/>
            <a:ext cx="3485100" cy="679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5200">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9"/>
          <p:cNvSpPr txBox="1">
            <a:spLocks noGrp="1"/>
          </p:cNvSpPr>
          <p:nvPr>
            <p:ph type="subTitle" idx="1"/>
          </p:nvPr>
        </p:nvSpPr>
        <p:spPr>
          <a:xfrm>
            <a:off x="1284025" y="3217971"/>
            <a:ext cx="2994000" cy="67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accent5"/>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3895375" y="917050"/>
            <a:ext cx="3977700" cy="16503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lgn="r">
              <a:spcBef>
                <a:spcPts val="0"/>
              </a:spcBef>
              <a:spcAft>
                <a:spcPts val="0"/>
              </a:spcAft>
              <a:buSzPts val="3000"/>
              <a:buNone/>
              <a:defRPr>
                <a:latin typeface="Roboto"/>
                <a:ea typeface="Roboto"/>
                <a:cs typeface="Roboto"/>
                <a:sym typeface="Roboto"/>
              </a:defRPr>
            </a:lvl2pPr>
            <a:lvl3pPr lvl="2" algn="r">
              <a:spcBef>
                <a:spcPts val="0"/>
              </a:spcBef>
              <a:spcAft>
                <a:spcPts val="0"/>
              </a:spcAft>
              <a:buSzPts val="3000"/>
              <a:buNone/>
              <a:defRPr>
                <a:latin typeface="Roboto"/>
                <a:ea typeface="Roboto"/>
                <a:cs typeface="Roboto"/>
                <a:sym typeface="Roboto"/>
              </a:defRPr>
            </a:lvl3pPr>
            <a:lvl4pPr lvl="3" algn="r">
              <a:spcBef>
                <a:spcPts val="0"/>
              </a:spcBef>
              <a:spcAft>
                <a:spcPts val="0"/>
              </a:spcAft>
              <a:buSzPts val="3000"/>
              <a:buNone/>
              <a:defRPr>
                <a:latin typeface="Roboto"/>
                <a:ea typeface="Roboto"/>
                <a:cs typeface="Roboto"/>
                <a:sym typeface="Roboto"/>
              </a:defRPr>
            </a:lvl4pPr>
            <a:lvl5pPr lvl="4" algn="r">
              <a:spcBef>
                <a:spcPts val="0"/>
              </a:spcBef>
              <a:spcAft>
                <a:spcPts val="0"/>
              </a:spcAft>
              <a:buSzPts val="3000"/>
              <a:buNone/>
              <a:defRPr>
                <a:latin typeface="Roboto"/>
                <a:ea typeface="Roboto"/>
                <a:cs typeface="Roboto"/>
                <a:sym typeface="Roboto"/>
              </a:defRPr>
            </a:lvl5pPr>
            <a:lvl6pPr lvl="5" algn="r">
              <a:spcBef>
                <a:spcPts val="0"/>
              </a:spcBef>
              <a:spcAft>
                <a:spcPts val="0"/>
              </a:spcAft>
              <a:buSzPts val="3000"/>
              <a:buNone/>
              <a:defRPr>
                <a:latin typeface="Roboto"/>
                <a:ea typeface="Roboto"/>
                <a:cs typeface="Roboto"/>
                <a:sym typeface="Roboto"/>
              </a:defRPr>
            </a:lvl6pPr>
            <a:lvl7pPr lvl="6" algn="r">
              <a:spcBef>
                <a:spcPts val="0"/>
              </a:spcBef>
              <a:spcAft>
                <a:spcPts val="0"/>
              </a:spcAft>
              <a:buSzPts val="3000"/>
              <a:buNone/>
              <a:defRPr>
                <a:latin typeface="Roboto"/>
                <a:ea typeface="Roboto"/>
                <a:cs typeface="Roboto"/>
                <a:sym typeface="Roboto"/>
              </a:defRPr>
            </a:lvl7pPr>
            <a:lvl8pPr lvl="7" algn="r">
              <a:spcBef>
                <a:spcPts val="0"/>
              </a:spcBef>
              <a:spcAft>
                <a:spcPts val="0"/>
              </a:spcAft>
              <a:buSzPts val="3000"/>
              <a:buNone/>
              <a:defRPr>
                <a:latin typeface="Roboto"/>
                <a:ea typeface="Roboto"/>
                <a:cs typeface="Roboto"/>
                <a:sym typeface="Roboto"/>
              </a:defRPr>
            </a:lvl8pPr>
            <a:lvl9pPr lvl="8" algn="r">
              <a:spcBef>
                <a:spcPts val="0"/>
              </a:spcBef>
              <a:spcAft>
                <a:spcPts val="0"/>
              </a:spcAft>
              <a:buSzPts val="3000"/>
              <a:buNone/>
              <a:defRPr>
                <a:latin typeface="Roboto"/>
                <a:ea typeface="Roboto"/>
                <a:cs typeface="Roboto"/>
                <a:sym typeface="Roboto"/>
              </a:defRPr>
            </a:lvl9pPr>
          </a:lstStyle>
          <a:p>
            <a:endParaRPr/>
          </a:p>
        </p:txBody>
      </p:sp>
      <p:grpSp>
        <p:nvGrpSpPr>
          <p:cNvPr id="58" name="Google Shape;58;p10"/>
          <p:cNvGrpSpPr/>
          <p:nvPr/>
        </p:nvGrpSpPr>
        <p:grpSpPr>
          <a:xfrm>
            <a:off x="-1543412" y="141"/>
            <a:ext cx="10690287" cy="5651911"/>
            <a:chOff x="-1543412" y="141"/>
            <a:chExt cx="10690287" cy="5651911"/>
          </a:xfrm>
        </p:grpSpPr>
        <p:sp>
          <p:nvSpPr>
            <p:cNvPr id="59" name="Google Shape;59;p10"/>
            <p:cNvSpPr/>
            <p:nvPr/>
          </p:nvSpPr>
          <p:spPr>
            <a:xfrm>
              <a:off x="-1543412" y="3223450"/>
              <a:ext cx="2795417" cy="242860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 name="Google Shape;60;p10"/>
            <p:cNvSpPr/>
            <p:nvPr/>
          </p:nvSpPr>
          <p:spPr>
            <a:xfrm rot="-5400000">
              <a:off x="7194208" y="502584"/>
              <a:ext cx="2455109" cy="1450225"/>
            </a:xfrm>
            <a:custGeom>
              <a:avLst/>
              <a:gdLst/>
              <a:ahLst/>
              <a:cxnLst/>
              <a:rect l="l" t="t" r="r" b="b"/>
              <a:pathLst>
                <a:path w="53690" h="43355" extrusionOk="0">
                  <a:moveTo>
                    <a:pt x="53689" y="1"/>
                  </a:moveTo>
                  <a:cubicBezTo>
                    <a:pt x="53185" y="1639"/>
                    <a:pt x="52219" y="3067"/>
                    <a:pt x="50875" y="4160"/>
                  </a:cubicBezTo>
                  <a:cubicBezTo>
                    <a:pt x="46002" y="8024"/>
                    <a:pt x="37474" y="4706"/>
                    <a:pt x="33357" y="9369"/>
                  </a:cubicBezTo>
                  <a:cubicBezTo>
                    <a:pt x="28946" y="14368"/>
                    <a:pt x="37012" y="28987"/>
                    <a:pt x="28358" y="35709"/>
                  </a:cubicBezTo>
                  <a:cubicBezTo>
                    <a:pt x="27342" y="36501"/>
                    <a:pt x="26247" y="36808"/>
                    <a:pt x="25095" y="36808"/>
                  </a:cubicBezTo>
                  <a:cubicBezTo>
                    <a:pt x="21126" y="36808"/>
                    <a:pt x="16482" y="33167"/>
                    <a:pt x="12078" y="33167"/>
                  </a:cubicBezTo>
                  <a:cubicBezTo>
                    <a:pt x="11520" y="33167"/>
                    <a:pt x="10967" y="33225"/>
                    <a:pt x="10419" y="33356"/>
                  </a:cubicBezTo>
                  <a:cubicBezTo>
                    <a:pt x="5672" y="34490"/>
                    <a:pt x="3950" y="40456"/>
                    <a:pt x="1" y="43355"/>
                  </a:cubicBezTo>
                  <a:lnTo>
                    <a:pt x="53689" y="43355"/>
                  </a:lnTo>
                  <a:lnTo>
                    <a:pt x="53689" y="1"/>
                  </a:ln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grpSp>
        <p:nvGrpSpPr>
          <p:cNvPr id="62" name="Google Shape;62;p11"/>
          <p:cNvGrpSpPr/>
          <p:nvPr/>
        </p:nvGrpSpPr>
        <p:grpSpPr>
          <a:xfrm>
            <a:off x="-43" y="-1"/>
            <a:ext cx="1237843" cy="5143501"/>
            <a:chOff x="-43" y="-1"/>
            <a:chExt cx="1237843" cy="5143501"/>
          </a:xfrm>
        </p:grpSpPr>
        <p:sp>
          <p:nvSpPr>
            <p:cNvPr id="63" name="Google Shape;63;p11"/>
            <p:cNvSpPr/>
            <p:nvPr/>
          </p:nvSpPr>
          <p:spPr>
            <a:xfrm rot="5400000" flipH="1">
              <a:off x="-160027" y="3745673"/>
              <a:ext cx="1557810" cy="1237843"/>
            </a:xfrm>
            <a:custGeom>
              <a:avLst/>
              <a:gdLst/>
              <a:ahLst/>
              <a:cxnLst/>
              <a:rect l="l" t="t" r="r" b="b"/>
              <a:pathLst>
                <a:path w="75030" h="59612" extrusionOk="0">
                  <a:moveTo>
                    <a:pt x="1" y="0"/>
                  </a:moveTo>
                  <a:lnTo>
                    <a:pt x="1" y="59612"/>
                  </a:lnTo>
                  <a:lnTo>
                    <a:pt x="75030" y="59612"/>
                  </a:lnTo>
                  <a:cubicBezTo>
                    <a:pt x="74442" y="59276"/>
                    <a:pt x="73854" y="58898"/>
                    <a:pt x="73350" y="58477"/>
                  </a:cubicBezTo>
                  <a:cubicBezTo>
                    <a:pt x="72929" y="58141"/>
                    <a:pt x="72551" y="57763"/>
                    <a:pt x="72173" y="57385"/>
                  </a:cubicBezTo>
                  <a:cubicBezTo>
                    <a:pt x="70908" y="56027"/>
                    <a:pt x="69166" y="55281"/>
                    <a:pt x="67381" y="55281"/>
                  </a:cubicBezTo>
                  <a:cubicBezTo>
                    <a:pt x="66736" y="55281"/>
                    <a:pt x="66087" y="55378"/>
                    <a:pt x="65452" y="55579"/>
                  </a:cubicBezTo>
                  <a:cubicBezTo>
                    <a:pt x="63935" y="56031"/>
                    <a:pt x="62379" y="56252"/>
                    <a:pt x="60833" y="56252"/>
                  </a:cubicBezTo>
                  <a:cubicBezTo>
                    <a:pt x="57068" y="56252"/>
                    <a:pt x="53360" y="54942"/>
                    <a:pt x="50412" y="52470"/>
                  </a:cubicBezTo>
                  <a:cubicBezTo>
                    <a:pt x="49824" y="51966"/>
                    <a:pt x="49278" y="51420"/>
                    <a:pt x="48732" y="50874"/>
                  </a:cubicBezTo>
                  <a:cubicBezTo>
                    <a:pt x="47463" y="49378"/>
                    <a:pt x="45616" y="48561"/>
                    <a:pt x="43716" y="48561"/>
                  </a:cubicBezTo>
                  <a:cubicBezTo>
                    <a:pt x="43161" y="48561"/>
                    <a:pt x="42603" y="48631"/>
                    <a:pt x="42052" y="48773"/>
                  </a:cubicBezTo>
                  <a:cubicBezTo>
                    <a:pt x="40262" y="49250"/>
                    <a:pt x="38484" y="49475"/>
                    <a:pt x="36746" y="49475"/>
                  </a:cubicBezTo>
                  <a:cubicBezTo>
                    <a:pt x="24703" y="49475"/>
                    <a:pt x="14649" y="38665"/>
                    <a:pt x="16594" y="25962"/>
                  </a:cubicBezTo>
                  <a:cubicBezTo>
                    <a:pt x="16972" y="23483"/>
                    <a:pt x="15964" y="20963"/>
                    <a:pt x="13948" y="19450"/>
                  </a:cubicBezTo>
                  <a:cubicBezTo>
                    <a:pt x="13738" y="19324"/>
                    <a:pt x="13570" y="19156"/>
                    <a:pt x="13360" y="18988"/>
                  </a:cubicBezTo>
                  <a:cubicBezTo>
                    <a:pt x="9915" y="16132"/>
                    <a:pt x="7814" y="11973"/>
                    <a:pt x="7562" y="7520"/>
                  </a:cubicBezTo>
                  <a:cubicBezTo>
                    <a:pt x="7394" y="4747"/>
                    <a:pt x="5588" y="2353"/>
                    <a:pt x="2983" y="1470"/>
                  </a:cubicBezTo>
                  <a:cubicBezTo>
                    <a:pt x="1891" y="1134"/>
                    <a:pt x="925" y="6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5400000">
              <a:off x="-129706" y="129761"/>
              <a:ext cx="1262942" cy="1003419"/>
            </a:xfrm>
            <a:custGeom>
              <a:avLst/>
              <a:gdLst/>
              <a:ahLst/>
              <a:cxnLst/>
              <a:rect l="l" t="t" r="r" b="b"/>
              <a:pathLst>
                <a:path w="75030" h="59612" extrusionOk="0">
                  <a:moveTo>
                    <a:pt x="1" y="0"/>
                  </a:moveTo>
                  <a:lnTo>
                    <a:pt x="1" y="59612"/>
                  </a:lnTo>
                  <a:lnTo>
                    <a:pt x="75030" y="59612"/>
                  </a:lnTo>
                  <a:cubicBezTo>
                    <a:pt x="74442" y="59276"/>
                    <a:pt x="73854" y="58898"/>
                    <a:pt x="73350" y="58477"/>
                  </a:cubicBezTo>
                  <a:cubicBezTo>
                    <a:pt x="72929" y="58141"/>
                    <a:pt x="72551" y="57763"/>
                    <a:pt x="72173" y="57385"/>
                  </a:cubicBezTo>
                  <a:cubicBezTo>
                    <a:pt x="70908" y="56027"/>
                    <a:pt x="69166" y="55281"/>
                    <a:pt x="67381" y="55281"/>
                  </a:cubicBezTo>
                  <a:cubicBezTo>
                    <a:pt x="66736" y="55281"/>
                    <a:pt x="66087" y="55378"/>
                    <a:pt x="65452" y="55579"/>
                  </a:cubicBezTo>
                  <a:cubicBezTo>
                    <a:pt x="63935" y="56031"/>
                    <a:pt x="62379" y="56252"/>
                    <a:pt x="60833" y="56252"/>
                  </a:cubicBezTo>
                  <a:cubicBezTo>
                    <a:pt x="57068" y="56252"/>
                    <a:pt x="53360" y="54942"/>
                    <a:pt x="50412" y="52470"/>
                  </a:cubicBezTo>
                  <a:cubicBezTo>
                    <a:pt x="49824" y="51966"/>
                    <a:pt x="49278" y="51420"/>
                    <a:pt x="48732" y="50874"/>
                  </a:cubicBezTo>
                  <a:cubicBezTo>
                    <a:pt x="47463" y="49378"/>
                    <a:pt x="45616" y="48561"/>
                    <a:pt x="43716" y="48561"/>
                  </a:cubicBezTo>
                  <a:cubicBezTo>
                    <a:pt x="43161" y="48561"/>
                    <a:pt x="42603" y="48631"/>
                    <a:pt x="42052" y="48773"/>
                  </a:cubicBezTo>
                  <a:cubicBezTo>
                    <a:pt x="40262" y="49250"/>
                    <a:pt x="38484" y="49475"/>
                    <a:pt x="36746" y="49475"/>
                  </a:cubicBezTo>
                  <a:cubicBezTo>
                    <a:pt x="24703" y="49475"/>
                    <a:pt x="14649" y="38665"/>
                    <a:pt x="16594" y="25962"/>
                  </a:cubicBezTo>
                  <a:cubicBezTo>
                    <a:pt x="16972" y="23483"/>
                    <a:pt x="15964" y="20963"/>
                    <a:pt x="13948" y="19450"/>
                  </a:cubicBezTo>
                  <a:cubicBezTo>
                    <a:pt x="13738" y="19324"/>
                    <a:pt x="13570" y="19156"/>
                    <a:pt x="13360" y="18988"/>
                  </a:cubicBezTo>
                  <a:cubicBezTo>
                    <a:pt x="9915" y="16132"/>
                    <a:pt x="7814" y="11973"/>
                    <a:pt x="7562" y="7520"/>
                  </a:cubicBezTo>
                  <a:cubicBezTo>
                    <a:pt x="7394" y="4747"/>
                    <a:pt x="5588" y="2353"/>
                    <a:pt x="2983" y="1470"/>
                  </a:cubicBezTo>
                  <a:cubicBezTo>
                    <a:pt x="1891" y="1134"/>
                    <a:pt x="925" y="6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1"/>
          <p:cNvSpPr txBox="1">
            <a:spLocks noGrp="1"/>
          </p:cNvSpPr>
          <p:nvPr>
            <p:ph type="title" hasCustomPrompt="1"/>
          </p:nvPr>
        </p:nvSpPr>
        <p:spPr>
          <a:xfrm>
            <a:off x="815288" y="1616600"/>
            <a:ext cx="5586900" cy="161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6" name="Google Shape;66;p11"/>
          <p:cNvSpPr txBox="1">
            <a:spLocks noGrp="1"/>
          </p:cNvSpPr>
          <p:nvPr>
            <p:ph type="body" idx="1"/>
          </p:nvPr>
        </p:nvSpPr>
        <p:spPr>
          <a:xfrm>
            <a:off x="815300" y="3128500"/>
            <a:ext cx="5586600" cy="398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9225" y="445025"/>
            <a:ext cx="7865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000"/>
              <a:buFont typeface="Neucha"/>
              <a:buNone/>
              <a:defRPr sz="3000" b="1">
                <a:solidFill>
                  <a:schemeClr val="accent5"/>
                </a:solidFill>
                <a:latin typeface="Neucha"/>
                <a:ea typeface="Neucha"/>
                <a:cs typeface="Neucha"/>
                <a:sym typeface="Neucha"/>
              </a:defRPr>
            </a:lvl1pPr>
            <a:lvl2pPr lvl="1">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2pPr>
            <a:lvl3pPr lvl="2">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3pPr>
            <a:lvl4pPr lvl="3">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4pPr>
            <a:lvl5pPr lvl="4">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5pPr>
            <a:lvl6pPr lvl="5">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6pPr>
            <a:lvl7pPr lvl="6">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7pPr>
            <a:lvl8pPr lvl="7">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8pPr>
            <a:lvl9pPr lvl="8">
              <a:spcBef>
                <a:spcPts val="0"/>
              </a:spcBef>
              <a:spcAft>
                <a:spcPts val="0"/>
              </a:spcAft>
              <a:buClr>
                <a:schemeClr val="accent5"/>
              </a:buClr>
              <a:buSzPts val="3000"/>
              <a:buFont typeface="Amatic SC"/>
              <a:buNone/>
              <a:defRPr sz="3000">
                <a:solidFill>
                  <a:schemeClr val="accent5"/>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639225" y="1533475"/>
            <a:ext cx="78657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1pPr>
            <a:lvl2pPr marL="914400" lvl="1"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2pPr>
            <a:lvl3pPr marL="1371600" lvl="2"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3pPr>
            <a:lvl4pPr marL="1828800" lvl="3"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4pPr>
            <a:lvl5pPr marL="2286000" lvl="4"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5pPr>
            <a:lvl6pPr marL="2743200" lvl="5"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6pPr>
            <a:lvl7pPr marL="3200400" lvl="6"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7pPr>
            <a:lvl8pPr marL="3657600" lvl="7"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8pPr>
            <a:lvl9pPr marL="4114800" lvl="8" indent="-317500">
              <a:lnSpc>
                <a:spcPct val="100000"/>
              </a:lnSpc>
              <a:spcBef>
                <a:spcPts val="0"/>
              </a:spcBef>
              <a:spcAft>
                <a:spcPts val="0"/>
              </a:spcAft>
              <a:buClr>
                <a:schemeClr val="accent5"/>
              </a:buClr>
              <a:buSzPts val="1400"/>
              <a:buFont typeface="Roboto"/>
              <a:buChar char="■"/>
              <a:defRPr>
                <a:solidFill>
                  <a:schemeClr val="accent5"/>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9" r:id="rId15"/>
    <p:sldLayoutId id="2147483670" r:id="rId16"/>
    <p:sldLayoutId id="2147483672" r:id="rId17"/>
    <p:sldLayoutId id="2147483674" r:id="rId18"/>
    <p:sldLayoutId id="2147483675" r:id="rId19"/>
    <p:sldLayoutId id="214748367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msteam.com/health-safety/10-tips-teens-prevent-cyberbullying"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hyperlink" Target="https://www.channelnewsasia.com/news/cnainsider/3-in-4-teens-singapore-cyberbullying-bullied-online-survey-10001480" TargetMode="External"/><Relationship Id="rId5" Type="http://schemas.openxmlformats.org/officeDocument/2006/relationships/hyperlink" Target="https://mothership.sg/2020/04/cyber-bullying-singapore/" TargetMode="External"/><Relationship Id="rId4" Type="http://schemas.openxmlformats.org/officeDocument/2006/relationships/hyperlink" Target="https://www.tuw.edu/health/impact-of-cyberbully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mothership.sg/2020/04/cyber-bullying-singapor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6"/>
        <p:cNvGrpSpPr/>
        <p:nvPr/>
      </p:nvGrpSpPr>
      <p:grpSpPr>
        <a:xfrm>
          <a:off x="0" y="0"/>
          <a:ext cx="0" cy="0"/>
          <a:chOff x="0" y="0"/>
          <a:chExt cx="0" cy="0"/>
        </a:xfrm>
      </p:grpSpPr>
      <p:sp>
        <p:nvSpPr>
          <p:cNvPr id="227" name="Google Shape;227;p34"/>
          <p:cNvSpPr txBox="1">
            <a:spLocks noGrp="1"/>
          </p:cNvSpPr>
          <p:nvPr>
            <p:ph type="ctrTitle"/>
          </p:nvPr>
        </p:nvSpPr>
        <p:spPr>
          <a:xfrm>
            <a:off x="662046" y="1523850"/>
            <a:ext cx="5081700" cy="19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t>Cyberbullying in Singapore</a:t>
            </a:r>
            <a:endParaRPr lang="en-US" sz="5400"/>
          </a:p>
        </p:txBody>
      </p:sp>
      <p:sp>
        <p:nvSpPr>
          <p:cNvPr id="228" name="Google Shape;228;p34"/>
          <p:cNvSpPr txBox="1">
            <a:spLocks noGrp="1"/>
          </p:cNvSpPr>
          <p:nvPr>
            <p:ph type="subTitle" idx="1"/>
          </p:nvPr>
        </p:nvSpPr>
        <p:spPr>
          <a:xfrm>
            <a:off x="713225" y="3363965"/>
            <a:ext cx="5023200" cy="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S10208495 Marcus Yeong</a:t>
            </a:r>
          </a:p>
          <a:p>
            <a:pPr marL="0" lvl="0" indent="0" algn="l" rtl="0">
              <a:spcBef>
                <a:spcPts val="0"/>
              </a:spcBef>
              <a:spcAft>
                <a:spcPts val="0"/>
              </a:spcAft>
              <a:buNone/>
            </a:pPr>
            <a:r>
              <a:rPr lang="en" dirty="0"/>
              <a:t>S101208206 Lim </a:t>
            </a:r>
            <a:r>
              <a:rPr lang="en"/>
              <a:t>Shiwu</a:t>
            </a:r>
            <a:r>
              <a:rPr lang="en" dirty="0"/>
              <a:t> Nigel</a:t>
            </a:r>
            <a:endParaRPr dirty="0"/>
          </a:p>
        </p:txBody>
      </p:sp>
      <p:grpSp>
        <p:nvGrpSpPr>
          <p:cNvPr id="229" name="Google Shape;229;p34"/>
          <p:cNvGrpSpPr/>
          <p:nvPr/>
        </p:nvGrpSpPr>
        <p:grpSpPr>
          <a:xfrm>
            <a:off x="4375703" y="1"/>
            <a:ext cx="5701018" cy="4957185"/>
            <a:chOff x="3923621" y="1"/>
            <a:chExt cx="5701018" cy="4957185"/>
          </a:xfrm>
        </p:grpSpPr>
        <p:sp>
          <p:nvSpPr>
            <p:cNvPr id="230" name="Google Shape;230;p34"/>
            <p:cNvSpPr/>
            <p:nvPr/>
          </p:nvSpPr>
          <p:spPr>
            <a:xfrm>
              <a:off x="5164600" y="1781725"/>
              <a:ext cx="3409595" cy="317546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735018" y="2635635"/>
              <a:ext cx="2132010" cy="2174477"/>
              <a:chOff x="3913139" y="2130735"/>
              <a:chExt cx="1157444" cy="1180498"/>
            </a:xfrm>
          </p:grpSpPr>
          <p:sp>
            <p:nvSpPr>
              <p:cNvPr id="232" name="Google Shape;232;p34" hidden="1"/>
              <p:cNvSpPr/>
              <p:nvPr/>
            </p:nvSpPr>
            <p:spPr>
              <a:xfrm>
                <a:off x="4032862" y="2935550"/>
                <a:ext cx="115100" cy="375683"/>
              </a:xfrm>
              <a:custGeom>
                <a:avLst/>
                <a:gdLst/>
                <a:ahLst/>
                <a:cxnLst/>
                <a:rect l="l" t="t" r="r" b="b"/>
                <a:pathLst>
                  <a:path w="2838" h="9264" extrusionOk="0">
                    <a:moveTo>
                      <a:pt x="695" y="0"/>
                    </a:moveTo>
                    <a:cubicBezTo>
                      <a:pt x="695" y="1"/>
                      <a:pt x="1" y="9117"/>
                      <a:pt x="811" y="9262"/>
                    </a:cubicBezTo>
                    <a:cubicBezTo>
                      <a:pt x="818" y="9263"/>
                      <a:pt x="825" y="9264"/>
                      <a:pt x="832" y="9264"/>
                    </a:cubicBezTo>
                    <a:cubicBezTo>
                      <a:pt x="1642" y="9264"/>
                      <a:pt x="2837" y="1013"/>
                      <a:pt x="2837" y="1013"/>
                    </a:cubicBez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4875668" y="2935550"/>
                <a:ext cx="115059" cy="375683"/>
              </a:xfrm>
              <a:custGeom>
                <a:avLst/>
                <a:gdLst/>
                <a:ahLst/>
                <a:cxnLst/>
                <a:rect l="l" t="t" r="r" b="b"/>
                <a:pathLst>
                  <a:path w="2837" h="9264" extrusionOk="0">
                    <a:moveTo>
                      <a:pt x="2171" y="0"/>
                    </a:moveTo>
                    <a:lnTo>
                      <a:pt x="1" y="1013"/>
                    </a:lnTo>
                    <a:cubicBezTo>
                      <a:pt x="1" y="1013"/>
                      <a:pt x="1195" y="9264"/>
                      <a:pt x="2006" y="9264"/>
                    </a:cubicBezTo>
                    <a:cubicBezTo>
                      <a:pt x="2013" y="9264"/>
                      <a:pt x="2020" y="9263"/>
                      <a:pt x="2027" y="9262"/>
                    </a:cubicBezTo>
                    <a:cubicBezTo>
                      <a:pt x="2837" y="9117"/>
                      <a:pt x="2171" y="1"/>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3913139" y="2279646"/>
                <a:ext cx="1157444" cy="848491"/>
              </a:xfrm>
              <a:custGeom>
                <a:avLst/>
                <a:gdLst/>
                <a:ahLst/>
                <a:cxnLst/>
                <a:rect l="l" t="t" r="r" b="b"/>
                <a:pathLst>
                  <a:path w="28539" h="20923" extrusionOk="0">
                    <a:moveTo>
                      <a:pt x="17348" y="1"/>
                    </a:moveTo>
                    <a:cubicBezTo>
                      <a:pt x="12286" y="1"/>
                      <a:pt x="6339" y="893"/>
                      <a:pt x="6339" y="893"/>
                    </a:cubicBezTo>
                    <a:cubicBezTo>
                      <a:pt x="3271" y="1993"/>
                      <a:pt x="3271" y="9257"/>
                      <a:pt x="3474" y="10936"/>
                    </a:cubicBezTo>
                    <a:cubicBezTo>
                      <a:pt x="3676" y="12615"/>
                      <a:pt x="1" y="17332"/>
                      <a:pt x="2200" y="19445"/>
                    </a:cubicBezTo>
                    <a:cubicBezTo>
                      <a:pt x="3210" y="20428"/>
                      <a:pt x="8616" y="20922"/>
                      <a:pt x="14195" y="20922"/>
                    </a:cubicBezTo>
                    <a:cubicBezTo>
                      <a:pt x="20608" y="20922"/>
                      <a:pt x="27250" y="20269"/>
                      <a:pt x="27699" y="18953"/>
                    </a:cubicBezTo>
                    <a:cubicBezTo>
                      <a:pt x="28538" y="16493"/>
                      <a:pt x="27930" y="13136"/>
                      <a:pt x="25268" y="11717"/>
                    </a:cubicBezTo>
                    <a:cubicBezTo>
                      <a:pt x="23589" y="10820"/>
                      <a:pt x="26859" y="3584"/>
                      <a:pt x="23820" y="1153"/>
                    </a:cubicBezTo>
                    <a:cubicBezTo>
                      <a:pt x="22740" y="281"/>
                      <a:pt x="20182" y="1"/>
                      <a:pt x="173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4055168" y="2374459"/>
                <a:ext cx="966098" cy="643090"/>
              </a:xfrm>
              <a:custGeom>
                <a:avLst/>
                <a:gdLst/>
                <a:ahLst/>
                <a:cxnLst/>
                <a:rect l="l" t="t" r="r" b="b"/>
                <a:pathLst>
                  <a:path w="23821" h="15858" extrusionOk="0">
                    <a:moveTo>
                      <a:pt x="10190" y="0"/>
                    </a:moveTo>
                    <a:cubicBezTo>
                      <a:pt x="5312" y="0"/>
                      <a:pt x="2692" y="2433"/>
                      <a:pt x="2692" y="2433"/>
                    </a:cubicBezTo>
                    <a:cubicBezTo>
                      <a:pt x="1101" y="3330"/>
                      <a:pt x="1" y="14329"/>
                      <a:pt x="1766" y="14965"/>
                    </a:cubicBezTo>
                    <a:cubicBezTo>
                      <a:pt x="2814" y="15360"/>
                      <a:pt x="7328" y="15857"/>
                      <a:pt x="11732" y="15857"/>
                    </a:cubicBezTo>
                    <a:cubicBezTo>
                      <a:pt x="14749" y="15857"/>
                      <a:pt x="17714" y="15624"/>
                      <a:pt x="19479" y="14965"/>
                    </a:cubicBezTo>
                    <a:cubicBezTo>
                      <a:pt x="23820" y="13373"/>
                      <a:pt x="19421" y="2549"/>
                      <a:pt x="18640" y="2173"/>
                    </a:cubicBezTo>
                    <a:cubicBezTo>
                      <a:pt x="15338" y="550"/>
                      <a:pt x="12509" y="0"/>
                      <a:pt x="10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3978881" y="2552730"/>
                <a:ext cx="392101" cy="326573"/>
              </a:xfrm>
              <a:custGeom>
                <a:avLst/>
                <a:gdLst/>
                <a:ahLst/>
                <a:cxnLst/>
                <a:rect l="l" t="t" r="r" b="b"/>
                <a:pathLst>
                  <a:path w="9668" h="8053" extrusionOk="0">
                    <a:moveTo>
                      <a:pt x="7803" y="0"/>
                    </a:moveTo>
                    <a:cubicBezTo>
                      <a:pt x="7544" y="0"/>
                      <a:pt x="7005" y="410"/>
                      <a:pt x="7005" y="410"/>
                    </a:cubicBezTo>
                    <a:cubicBezTo>
                      <a:pt x="5586" y="642"/>
                      <a:pt x="1505" y="1915"/>
                      <a:pt x="1505" y="1915"/>
                    </a:cubicBezTo>
                    <a:cubicBezTo>
                      <a:pt x="1100" y="1742"/>
                      <a:pt x="724" y="1626"/>
                      <a:pt x="290" y="1539"/>
                    </a:cubicBezTo>
                    <a:cubicBezTo>
                      <a:pt x="0" y="1539"/>
                      <a:pt x="927" y="2552"/>
                      <a:pt x="927" y="2552"/>
                    </a:cubicBezTo>
                    <a:lnTo>
                      <a:pt x="1969" y="7154"/>
                    </a:lnTo>
                    <a:cubicBezTo>
                      <a:pt x="1969" y="7154"/>
                      <a:pt x="1795" y="8022"/>
                      <a:pt x="1969" y="8051"/>
                    </a:cubicBezTo>
                    <a:cubicBezTo>
                      <a:pt x="1972" y="8052"/>
                      <a:pt x="1976" y="8052"/>
                      <a:pt x="1980" y="8052"/>
                    </a:cubicBezTo>
                    <a:cubicBezTo>
                      <a:pt x="2167" y="8052"/>
                      <a:pt x="2721" y="7415"/>
                      <a:pt x="2721" y="7415"/>
                    </a:cubicBezTo>
                    <a:cubicBezTo>
                      <a:pt x="4400" y="7183"/>
                      <a:pt x="8336" y="6373"/>
                      <a:pt x="8336" y="6373"/>
                    </a:cubicBezTo>
                    <a:lnTo>
                      <a:pt x="9667" y="6141"/>
                    </a:lnTo>
                    <a:lnTo>
                      <a:pt x="9262" y="5504"/>
                    </a:lnTo>
                    <a:cubicBezTo>
                      <a:pt x="9378" y="4144"/>
                      <a:pt x="7989" y="758"/>
                      <a:pt x="7989" y="758"/>
                    </a:cubicBezTo>
                    <a:cubicBezTo>
                      <a:pt x="7989" y="758"/>
                      <a:pt x="8075" y="179"/>
                      <a:pt x="7902" y="34"/>
                    </a:cubicBezTo>
                    <a:cubicBezTo>
                      <a:pt x="7878" y="10"/>
                      <a:pt x="7844" y="0"/>
                      <a:pt x="78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4649119" y="2525478"/>
                <a:ext cx="388573" cy="363152"/>
              </a:xfrm>
              <a:custGeom>
                <a:avLst/>
                <a:gdLst/>
                <a:ahLst/>
                <a:cxnLst/>
                <a:rect l="l" t="t" r="r" b="b"/>
                <a:pathLst>
                  <a:path w="9581" h="8955" extrusionOk="0">
                    <a:moveTo>
                      <a:pt x="2284" y="1"/>
                    </a:moveTo>
                    <a:cubicBezTo>
                      <a:pt x="2104" y="1"/>
                      <a:pt x="2287" y="1227"/>
                      <a:pt x="2287" y="1227"/>
                    </a:cubicBezTo>
                    <a:lnTo>
                      <a:pt x="637" y="5626"/>
                    </a:lnTo>
                    <a:cubicBezTo>
                      <a:pt x="637" y="5626"/>
                      <a:pt x="1" y="6263"/>
                      <a:pt x="145" y="6379"/>
                    </a:cubicBezTo>
                    <a:cubicBezTo>
                      <a:pt x="169" y="6402"/>
                      <a:pt x="222" y="6411"/>
                      <a:pt x="292" y="6411"/>
                    </a:cubicBezTo>
                    <a:cubicBezTo>
                      <a:pt x="574" y="6411"/>
                      <a:pt x="1129" y="6263"/>
                      <a:pt x="1129" y="6263"/>
                    </a:cubicBezTo>
                    <a:cubicBezTo>
                      <a:pt x="2663" y="6987"/>
                      <a:pt x="6397" y="8434"/>
                      <a:pt x="6397" y="8434"/>
                    </a:cubicBezTo>
                    <a:lnTo>
                      <a:pt x="7641" y="8955"/>
                    </a:lnTo>
                    <a:lnTo>
                      <a:pt x="7641" y="8231"/>
                    </a:lnTo>
                    <a:cubicBezTo>
                      <a:pt x="8481" y="7189"/>
                      <a:pt x="9147" y="3571"/>
                      <a:pt x="9147" y="3571"/>
                    </a:cubicBezTo>
                    <a:cubicBezTo>
                      <a:pt x="9147" y="3571"/>
                      <a:pt x="9581" y="3137"/>
                      <a:pt x="9523" y="2906"/>
                    </a:cubicBezTo>
                    <a:cubicBezTo>
                      <a:pt x="9471" y="2750"/>
                      <a:pt x="9127" y="2718"/>
                      <a:pt x="8860" y="2718"/>
                    </a:cubicBezTo>
                    <a:cubicBezTo>
                      <a:pt x="8682" y="2718"/>
                      <a:pt x="8539" y="2732"/>
                      <a:pt x="8539" y="2732"/>
                    </a:cubicBezTo>
                    <a:cubicBezTo>
                      <a:pt x="7207" y="2153"/>
                      <a:pt x="3126" y="967"/>
                      <a:pt x="3126" y="967"/>
                    </a:cubicBezTo>
                    <a:cubicBezTo>
                      <a:pt x="2866" y="619"/>
                      <a:pt x="2605" y="301"/>
                      <a:pt x="2316" y="12"/>
                    </a:cubicBezTo>
                    <a:cubicBezTo>
                      <a:pt x="2304" y="4"/>
                      <a:pt x="2294" y="1"/>
                      <a:pt x="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4098604" y="2686717"/>
                <a:ext cx="186682" cy="42297"/>
              </a:xfrm>
              <a:custGeom>
                <a:avLst/>
                <a:gdLst/>
                <a:ahLst/>
                <a:cxnLst/>
                <a:rect l="l" t="t" r="r" b="b"/>
                <a:pathLst>
                  <a:path w="4603" h="1043" extrusionOk="0">
                    <a:moveTo>
                      <a:pt x="4602" y="1"/>
                    </a:moveTo>
                    <a:cubicBezTo>
                      <a:pt x="3676" y="1"/>
                      <a:pt x="145" y="898"/>
                      <a:pt x="1" y="927"/>
                    </a:cubicBezTo>
                    <a:lnTo>
                      <a:pt x="30" y="1043"/>
                    </a:lnTo>
                    <a:cubicBezTo>
                      <a:pt x="58" y="1043"/>
                      <a:pt x="3569" y="116"/>
                      <a:pt x="4559" y="116"/>
                    </a:cubicBezTo>
                    <a:cubicBezTo>
                      <a:pt x="4574" y="116"/>
                      <a:pt x="4589" y="116"/>
                      <a:pt x="4602" y="116"/>
                    </a:cubicBezTo>
                    <a:lnTo>
                      <a:pt x="4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4746536" y="2692597"/>
                <a:ext cx="189034" cy="30536"/>
              </a:xfrm>
              <a:custGeom>
                <a:avLst/>
                <a:gdLst/>
                <a:ahLst/>
                <a:cxnLst/>
                <a:rect l="l" t="t" r="r" b="b"/>
                <a:pathLst>
                  <a:path w="4661" h="753" extrusionOk="0">
                    <a:moveTo>
                      <a:pt x="1" y="0"/>
                    </a:moveTo>
                    <a:lnTo>
                      <a:pt x="1" y="87"/>
                    </a:lnTo>
                    <a:cubicBezTo>
                      <a:pt x="59" y="116"/>
                      <a:pt x="3792" y="406"/>
                      <a:pt x="4632" y="753"/>
                    </a:cubicBezTo>
                    <a:lnTo>
                      <a:pt x="4661" y="637"/>
                    </a:lnTo>
                    <a:cubicBezTo>
                      <a:pt x="3792" y="319"/>
                      <a:pt x="175"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4482432" y="2197202"/>
                <a:ext cx="104230" cy="145950"/>
              </a:xfrm>
              <a:custGeom>
                <a:avLst/>
                <a:gdLst/>
                <a:ahLst/>
                <a:cxnLst/>
                <a:rect l="l" t="t" r="r" b="b"/>
                <a:pathLst>
                  <a:path w="2570" h="3599" extrusionOk="0">
                    <a:moveTo>
                      <a:pt x="1138" y="0"/>
                    </a:moveTo>
                    <a:cubicBezTo>
                      <a:pt x="1126" y="0"/>
                      <a:pt x="1113" y="1"/>
                      <a:pt x="1101" y="3"/>
                    </a:cubicBezTo>
                    <a:cubicBezTo>
                      <a:pt x="406" y="61"/>
                      <a:pt x="1" y="3592"/>
                      <a:pt x="580" y="3592"/>
                    </a:cubicBezTo>
                    <a:cubicBezTo>
                      <a:pt x="580" y="3592"/>
                      <a:pt x="697" y="3598"/>
                      <a:pt x="874" y="3598"/>
                    </a:cubicBezTo>
                    <a:cubicBezTo>
                      <a:pt x="1429" y="3598"/>
                      <a:pt x="2570" y="3532"/>
                      <a:pt x="2548" y="2984"/>
                    </a:cubicBezTo>
                    <a:cubicBezTo>
                      <a:pt x="2519" y="2273"/>
                      <a:pt x="1821" y="0"/>
                      <a:pt x="1138"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4320449" y="2252435"/>
                <a:ext cx="274406" cy="251023"/>
              </a:xfrm>
              <a:custGeom>
                <a:avLst/>
                <a:gdLst/>
                <a:ahLst/>
                <a:cxnLst/>
                <a:rect l="l" t="t" r="r" b="b"/>
                <a:pathLst>
                  <a:path w="6766" h="6190" extrusionOk="0">
                    <a:moveTo>
                      <a:pt x="3127" y="1"/>
                    </a:moveTo>
                    <a:cubicBezTo>
                      <a:pt x="3127" y="1"/>
                      <a:pt x="2866" y="1969"/>
                      <a:pt x="2519" y="2577"/>
                    </a:cubicBezTo>
                    <a:cubicBezTo>
                      <a:pt x="2374" y="2866"/>
                      <a:pt x="1158" y="2664"/>
                      <a:pt x="580" y="3243"/>
                    </a:cubicBezTo>
                    <a:cubicBezTo>
                      <a:pt x="1" y="3792"/>
                      <a:pt x="2027" y="5442"/>
                      <a:pt x="3242" y="6137"/>
                    </a:cubicBezTo>
                    <a:cubicBezTo>
                      <a:pt x="3306" y="6173"/>
                      <a:pt x="3379" y="6190"/>
                      <a:pt x="3457" y="6190"/>
                    </a:cubicBezTo>
                    <a:cubicBezTo>
                      <a:pt x="4516" y="6190"/>
                      <a:pt x="6765" y="3156"/>
                      <a:pt x="6658" y="3156"/>
                    </a:cubicBezTo>
                    <a:cubicBezTo>
                      <a:pt x="5905" y="3098"/>
                      <a:pt x="4545" y="2808"/>
                      <a:pt x="4574" y="2230"/>
                    </a:cubicBezTo>
                    <a:cubicBezTo>
                      <a:pt x="4603" y="1680"/>
                      <a:pt x="4603" y="1159"/>
                      <a:pt x="4603" y="1159"/>
                    </a:cubicBezTo>
                    <a:cubicBezTo>
                      <a:pt x="4603" y="1159"/>
                      <a:pt x="3242" y="88"/>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4406145" y="2165367"/>
                <a:ext cx="157157" cy="164645"/>
              </a:xfrm>
              <a:custGeom>
                <a:avLst/>
                <a:gdLst/>
                <a:ahLst/>
                <a:cxnLst/>
                <a:rect l="l" t="t" r="r" b="b"/>
                <a:pathLst>
                  <a:path w="3875" h="4060" extrusionOk="0">
                    <a:moveTo>
                      <a:pt x="2017" y="0"/>
                    </a:moveTo>
                    <a:cubicBezTo>
                      <a:pt x="1435" y="0"/>
                      <a:pt x="831" y="189"/>
                      <a:pt x="464" y="556"/>
                    </a:cubicBezTo>
                    <a:cubicBezTo>
                      <a:pt x="464" y="556"/>
                      <a:pt x="1" y="3942"/>
                      <a:pt x="1911" y="4058"/>
                    </a:cubicBezTo>
                    <a:cubicBezTo>
                      <a:pt x="1928" y="4059"/>
                      <a:pt x="1945" y="4059"/>
                      <a:pt x="1962" y="4059"/>
                    </a:cubicBezTo>
                    <a:cubicBezTo>
                      <a:pt x="3258" y="4059"/>
                      <a:pt x="3875" y="1903"/>
                      <a:pt x="3560" y="846"/>
                    </a:cubicBezTo>
                    <a:cubicBezTo>
                      <a:pt x="3386" y="276"/>
                      <a:pt x="2719" y="0"/>
                      <a:pt x="20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4400264" y="2239174"/>
                <a:ext cx="37596" cy="43838"/>
              </a:xfrm>
              <a:custGeom>
                <a:avLst/>
                <a:gdLst/>
                <a:ahLst/>
                <a:cxnLst/>
                <a:rect l="l" t="t" r="r" b="b"/>
                <a:pathLst>
                  <a:path w="927" h="1081" extrusionOk="0">
                    <a:moveTo>
                      <a:pt x="456" y="0"/>
                    </a:moveTo>
                    <a:cubicBezTo>
                      <a:pt x="418" y="0"/>
                      <a:pt x="372" y="20"/>
                      <a:pt x="319" y="67"/>
                    </a:cubicBezTo>
                    <a:cubicBezTo>
                      <a:pt x="1" y="328"/>
                      <a:pt x="377" y="1080"/>
                      <a:pt x="638" y="1080"/>
                    </a:cubicBezTo>
                    <a:cubicBezTo>
                      <a:pt x="927" y="1080"/>
                      <a:pt x="782" y="646"/>
                      <a:pt x="667" y="386"/>
                    </a:cubicBezTo>
                    <a:cubicBezTo>
                      <a:pt x="667" y="386"/>
                      <a:pt x="628" y="0"/>
                      <a:pt x="456" y="0"/>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434332" y="2261843"/>
                <a:ext cx="28187" cy="28225"/>
              </a:xfrm>
              <a:custGeom>
                <a:avLst/>
                <a:gdLst/>
                <a:ahLst/>
                <a:cxnLst/>
                <a:rect l="l" t="t" r="r" b="b"/>
                <a:pathLst>
                  <a:path w="695" h="696" extrusionOk="0">
                    <a:moveTo>
                      <a:pt x="347" y="0"/>
                    </a:moveTo>
                    <a:cubicBezTo>
                      <a:pt x="145" y="0"/>
                      <a:pt x="0" y="145"/>
                      <a:pt x="0" y="348"/>
                    </a:cubicBezTo>
                    <a:cubicBezTo>
                      <a:pt x="0" y="550"/>
                      <a:pt x="145" y="695"/>
                      <a:pt x="347" y="695"/>
                    </a:cubicBezTo>
                    <a:cubicBezTo>
                      <a:pt x="521" y="695"/>
                      <a:pt x="695" y="550"/>
                      <a:pt x="695" y="348"/>
                    </a:cubicBezTo>
                    <a:cubicBezTo>
                      <a:pt x="695" y="145"/>
                      <a:pt x="521"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4514147" y="2259491"/>
                <a:ext cx="27011" cy="28225"/>
              </a:xfrm>
              <a:custGeom>
                <a:avLst/>
                <a:gdLst/>
                <a:ahLst/>
                <a:cxnLst/>
                <a:rect l="l" t="t" r="r" b="b"/>
                <a:pathLst>
                  <a:path w="666" h="696" extrusionOk="0">
                    <a:moveTo>
                      <a:pt x="348" y="1"/>
                    </a:moveTo>
                    <a:cubicBezTo>
                      <a:pt x="145" y="1"/>
                      <a:pt x="0" y="145"/>
                      <a:pt x="0" y="348"/>
                    </a:cubicBezTo>
                    <a:cubicBezTo>
                      <a:pt x="0" y="522"/>
                      <a:pt x="145" y="695"/>
                      <a:pt x="348" y="695"/>
                    </a:cubicBezTo>
                    <a:cubicBezTo>
                      <a:pt x="521" y="695"/>
                      <a:pt x="666" y="522"/>
                      <a:pt x="666" y="348"/>
                    </a:cubicBezTo>
                    <a:cubicBezTo>
                      <a:pt x="666" y="145"/>
                      <a:pt x="521"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4174891" y="2366308"/>
                <a:ext cx="577566" cy="526946"/>
              </a:xfrm>
              <a:custGeom>
                <a:avLst/>
                <a:gdLst/>
                <a:ahLst/>
                <a:cxnLst/>
                <a:rect l="l" t="t" r="r" b="b"/>
                <a:pathLst>
                  <a:path w="14241" h="12994" extrusionOk="0">
                    <a:moveTo>
                      <a:pt x="5297" y="0"/>
                    </a:moveTo>
                    <a:cubicBezTo>
                      <a:pt x="4342" y="29"/>
                      <a:pt x="3416" y="290"/>
                      <a:pt x="2606" y="753"/>
                    </a:cubicBezTo>
                    <a:cubicBezTo>
                      <a:pt x="1477" y="1447"/>
                      <a:pt x="1" y="12590"/>
                      <a:pt x="1622" y="12938"/>
                    </a:cubicBezTo>
                    <a:cubicBezTo>
                      <a:pt x="1790" y="12976"/>
                      <a:pt x="1955" y="12993"/>
                      <a:pt x="2119" y="12993"/>
                    </a:cubicBezTo>
                    <a:cubicBezTo>
                      <a:pt x="3566" y="12993"/>
                      <a:pt x="4939" y="11652"/>
                      <a:pt x="7642" y="11548"/>
                    </a:cubicBezTo>
                    <a:cubicBezTo>
                      <a:pt x="10652" y="11433"/>
                      <a:pt x="11752" y="11375"/>
                      <a:pt x="12996" y="10796"/>
                    </a:cubicBezTo>
                    <a:cubicBezTo>
                      <a:pt x="14241" y="10217"/>
                      <a:pt x="13459" y="3821"/>
                      <a:pt x="12822" y="2084"/>
                    </a:cubicBezTo>
                    <a:cubicBezTo>
                      <a:pt x="12215" y="319"/>
                      <a:pt x="10015" y="319"/>
                      <a:pt x="9291" y="116"/>
                    </a:cubicBezTo>
                    <a:cubicBezTo>
                      <a:pt x="9291" y="116"/>
                      <a:pt x="9176" y="1968"/>
                      <a:pt x="7526" y="2084"/>
                    </a:cubicBezTo>
                    <a:cubicBezTo>
                      <a:pt x="7491" y="2086"/>
                      <a:pt x="7456" y="2087"/>
                      <a:pt x="7422" y="2087"/>
                    </a:cubicBezTo>
                    <a:cubicBezTo>
                      <a:pt x="5715" y="2087"/>
                      <a:pt x="5297" y="0"/>
                      <a:pt x="5297" y="0"/>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4161994" y="2382083"/>
                <a:ext cx="160320" cy="284074"/>
              </a:xfrm>
              <a:custGeom>
                <a:avLst/>
                <a:gdLst/>
                <a:ahLst/>
                <a:cxnLst/>
                <a:rect l="l" t="t" r="r" b="b"/>
                <a:pathLst>
                  <a:path w="3953" h="7005" extrusionOk="0">
                    <a:moveTo>
                      <a:pt x="3622" y="1"/>
                    </a:moveTo>
                    <a:cubicBezTo>
                      <a:pt x="3586" y="1"/>
                      <a:pt x="3546" y="15"/>
                      <a:pt x="3503" y="46"/>
                    </a:cubicBezTo>
                    <a:cubicBezTo>
                      <a:pt x="3155" y="306"/>
                      <a:pt x="1129" y="306"/>
                      <a:pt x="0" y="5979"/>
                    </a:cubicBezTo>
                    <a:cubicBezTo>
                      <a:pt x="0" y="5979"/>
                      <a:pt x="1180" y="7004"/>
                      <a:pt x="2115" y="7004"/>
                    </a:cubicBezTo>
                    <a:cubicBezTo>
                      <a:pt x="2173" y="7004"/>
                      <a:pt x="2231" y="7000"/>
                      <a:pt x="2287" y="6992"/>
                    </a:cubicBezTo>
                    <a:cubicBezTo>
                      <a:pt x="3242" y="6818"/>
                      <a:pt x="3734" y="3403"/>
                      <a:pt x="3850" y="2043"/>
                    </a:cubicBezTo>
                    <a:cubicBezTo>
                      <a:pt x="3952" y="841"/>
                      <a:pt x="3896" y="1"/>
                      <a:pt x="3622" y="1"/>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4585202" y="2386544"/>
                <a:ext cx="146125" cy="219635"/>
              </a:xfrm>
              <a:custGeom>
                <a:avLst/>
                <a:gdLst/>
                <a:ahLst/>
                <a:cxnLst/>
                <a:rect l="l" t="t" r="r" b="b"/>
                <a:pathLst>
                  <a:path w="3603" h="5416" extrusionOk="0">
                    <a:moveTo>
                      <a:pt x="85" y="0"/>
                    </a:moveTo>
                    <a:cubicBezTo>
                      <a:pt x="27" y="0"/>
                      <a:pt x="1" y="9"/>
                      <a:pt x="14" y="22"/>
                    </a:cubicBezTo>
                    <a:cubicBezTo>
                      <a:pt x="303" y="225"/>
                      <a:pt x="274" y="514"/>
                      <a:pt x="361" y="1585"/>
                    </a:cubicBezTo>
                    <a:cubicBezTo>
                      <a:pt x="477" y="2627"/>
                      <a:pt x="882" y="5290"/>
                      <a:pt x="1692" y="5406"/>
                    </a:cubicBezTo>
                    <a:cubicBezTo>
                      <a:pt x="1740" y="5413"/>
                      <a:pt x="1788" y="5416"/>
                      <a:pt x="1838" y="5416"/>
                    </a:cubicBezTo>
                    <a:cubicBezTo>
                      <a:pt x="2607" y="5416"/>
                      <a:pt x="3603" y="4624"/>
                      <a:pt x="3603" y="4624"/>
                    </a:cubicBezTo>
                    <a:cubicBezTo>
                      <a:pt x="2986" y="588"/>
                      <a:pt x="542" y="0"/>
                      <a:pt x="85" y="0"/>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4239457" y="2514975"/>
                <a:ext cx="511216" cy="179123"/>
              </a:xfrm>
              <a:custGeom>
                <a:avLst/>
                <a:gdLst/>
                <a:ahLst/>
                <a:cxnLst/>
                <a:rect l="l" t="t" r="r" b="b"/>
                <a:pathLst>
                  <a:path w="12605" h="4417" extrusionOk="0">
                    <a:moveTo>
                      <a:pt x="12587" y="2659"/>
                    </a:moveTo>
                    <a:lnTo>
                      <a:pt x="12587" y="2659"/>
                    </a:lnTo>
                    <a:cubicBezTo>
                      <a:pt x="12596" y="2670"/>
                      <a:pt x="12602" y="2675"/>
                      <a:pt x="12603" y="2675"/>
                    </a:cubicBezTo>
                    <a:cubicBezTo>
                      <a:pt x="12604" y="2675"/>
                      <a:pt x="12600" y="2669"/>
                      <a:pt x="12587" y="2659"/>
                    </a:cubicBezTo>
                    <a:close/>
                    <a:moveTo>
                      <a:pt x="5947" y="1"/>
                    </a:moveTo>
                    <a:cubicBezTo>
                      <a:pt x="4269" y="1"/>
                      <a:pt x="2359" y="385"/>
                      <a:pt x="435" y="1660"/>
                    </a:cubicBezTo>
                    <a:cubicBezTo>
                      <a:pt x="435" y="1660"/>
                      <a:pt x="1" y="3830"/>
                      <a:pt x="1679" y="4351"/>
                    </a:cubicBezTo>
                    <a:cubicBezTo>
                      <a:pt x="1832" y="4396"/>
                      <a:pt x="2023" y="4417"/>
                      <a:pt x="2246" y="4417"/>
                    </a:cubicBezTo>
                    <a:cubicBezTo>
                      <a:pt x="4445" y="4417"/>
                      <a:pt x="9715" y="2440"/>
                      <a:pt x="11343" y="2440"/>
                    </a:cubicBezTo>
                    <a:cubicBezTo>
                      <a:pt x="11364" y="2440"/>
                      <a:pt x="11384" y="2441"/>
                      <a:pt x="11404" y="2441"/>
                    </a:cubicBezTo>
                    <a:cubicBezTo>
                      <a:pt x="12243" y="2455"/>
                      <a:pt x="12523" y="2609"/>
                      <a:pt x="12587" y="2659"/>
                    </a:cubicBezTo>
                    <a:lnTo>
                      <a:pt x="12587" y="2659"/>
                    </a:lnTo>
                    <a:cubicBezTo>
                      <a:pt x="12555" y="2619"/>
                      <a:pt x="12484" y="2492"/>
                      <a:pt x="12475" y="2210"/>
                    </a:cubicBezTo>
                    <a:cubicBezTo>
                      <a:pt x="12446" y="1457"/>
                      <a:pt x="12446" y="994"/>
                      <a:pt x="11115" y="878"/>
                    </a:cubicBezTo>
                    <a:cubicBezTo>
                      <a:pt x="10326" y="810"/>
                      <a:pt x="8381" y="1"/>
                      <a:pt x="5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4484784" y="2259491"/>
                <a:ext cx="21171" cy="30577"/>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451933" y="2248947"/>
                <a:ext cx="29363" cy="8232"/>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4509442" y="2251259"/>
                <a:ext cx="29404" cy="8273"/>
              </a:xfrm>
              <a:custGeom>
                <a:avLst/>
                <a:gdLst/>
                <a:ahLst/>
                <a:cxnLst/>
                <a:rect l="l" t="t" r="r" b="b"/>
                <a:pathLst>
                  <a:path w="725" h="204" extrusionOk="0">
                    <a:moveTo>
                      <a:pt x="58" y="1"/>
                    </a:moveTo>
                    <a:lnTo>
                      <a:pt x="0" y="88"/>
                    </a:lnTo>
                    <a:cubicBezTo>
                      <a:pt x="116" y="146"/>
                      <a:pt x="232" y="204"/>
                      <a:pt x="377" y="204"/>
                    </a:cubicBezTo>
                    <a:cubicBezTo>
                      <a:pt x="493" y="204"/>
                      <a:pt x="608" y="146"/>
                      <a:pt x="724" y="59"/>
                    </a:cubicBezTo>
                    <a:lnTo>
                      <a:pt x="637" y="1"/>
                    </a:lnTo>
                    <a:cubicBezTo>
                      <a:pt x="550" y="59"/>
                      <a:pt x="449" y="88"/>
                      <a:pt x="348" y="88"/>
                    </a:cubicBezTo>
                    <a:cubicBezTo>
                      <a:pt x="246" y="88"/>
                      <a:pt x="145" y="59"/>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4461302" y="2296516"/>
                <a:ext cx="39948" cy="1232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4461302" y="2320523"/>
                <a:ext cx="56414" cy="10625"/>
              </a:xfrm>
              <a:custGeom>
                <a:avLst/>
                <a:gdLst/>
                <a:ahLst/>
                <a:cxnLst/>
                <a:rect l="l" t="t" r="r" b="b"/>
                <a:pathLst>
                  <a:path w="1391" h="262" extrusionOk="0">
                    <a:moveTo>
                      <a:pt x="1332" y="1"/>
                    </a:moveTo>
                    <a:cubicBezTo>
                      <a:pt x="1113" y="95"/>
                      <a:pt x="877" y="146"/>
                      <a:pt x="642" y="146"/>
                    </a:cubicBezTo>
                    <a:cubicBezTo>
                      <a:pt x="443" y="146"/>
                      <a:pt x="245" y="109"/>
                      <a:pt x="59" y="30"/>
                    </a:cubicBezTo>
                    <a:lnTo>
                      <a:pt x="1" y="145"/>
                    </a:lnTo>
                    <a:cubicBezTo>
                      <a:pt x="232" y="203"/>
                      <a:pt x="464" y="261"/>
                      <a:pt x="695" y="261"/>
                    </a:cubicBezTo>
                    <a:cubicBezTo>
                      <a:pt x="927" y="261"/>
                      <a:pt x="1187" y="203"/>
                      <a:pt x="1390" y="87"/>
                    </a:cubicBezTo>
                    <a:lnTo>
                      <a:pt x="13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098604" y="2431963"/>
                <a:ext cx="343960" cy="308608"/>
              </a:xfrm>
              <a:custGeom>
                <a:avLst/>
                <a:gdLst/>
                <a:ahLst/>
                <a:cxnLst/>
                <a:rect l="l" t="t" r="r" b="b"/>
                <a:pathLst>
                  <a:path w="8481" h="7610" extrusionOk="0">
                    <a:moveTo>
                      <a:pt x="4041" y="1"/>
                    </a:moveTo>
                    <a:cubicBezTo>
                      <a:pt x="3884" y="1"/>
                      <a:pt x="3732" y="37"/>
                      <a:pt x="3589" y="118"/>
                    </a:cubicBezTo>
                    <a:cubicBezTo>
                      <a:pt x="2316" y="870"/>
                      <a:pt x="1" y="5906"/>
                      <a:pt x="2345" y="7209"/>
                    </a:cubicBezTo>
                    <a:cubicBezTo>
                      <a:pt x="2860" y="7495"/>
                      <a:pt x="3423" y="7609"/>
                      <a:pt x="3991" y="7609"/>
                    </a:cubicBezTo>
                    <a:cubicBezTo>
                      <a:pt x="6003" y="7609"/>
                      <a:pt x="8069" y="6171"/>
                      <a:pt x="8249" y="5877"/>
                    </a:cubicBezTo>
                    <a:cubicBezTo>
                      <a:pt x="8481" y="5530"/>
                      <a:pt x="6860" y="2260"/>
                      <a:pt x="6860" y="2260"/>
                    </a:cubicBezTo>
                    <a:cubicBezTo>
                      <a:pt x="6860" y="2260"/>
                      <a:pt x="5286" y="1"/>
                      <a:pt x="4041" y="1"/>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271173" y="2521220"/>
                <a:ext cx="105650" cy="22345"/>
              </a:xfrm>
              <a:custGeom>
                <a:avLst/>
                <a:gdLst/>
                <a:ahLst/>
                <a:cxnLst/>
                <a:rect l="l" t="t" r="r" b="b"/>
                <a:pathLst>
                  <a:path w="2605" h="551" extrusionOk="0">
                    <a:moveTo>
                      <a:pt x="2605" y="1"/>
                    </a:moveTo>
                    <a:cubicBezTo>
                      <a:pt x="1708" y="88"/>
                      <a:pt x="839" y="232"/>
                      <a:pt x="0" y="464"/>
                    </a:cubicBezTo>
                    <a:lnTo>
                      <a:pt x="29" y="551"/>
                    </a:lnTo>
                    <a:cubicBezTo>
                      <a:pt x="868" y="319"/>
                      <a:pt x="1737" y="174"/>
                      <a:pt x="2605" y="117"/>
                    </a:cubicBezTo>
                    <a:lnTo>
                      <a:pt x="26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334562" y="2130735"/>
                <a:ext cx="241839" cy="212173"/>
              </a:xfrm>
              <a:custGeom>
                <a:avLst/>
                <a:gdLst/>
                <a:ahLst/>
                <a:cxnLst/>
                <a:rect l="l" t="t" r="r" b="b"/>
                <a:pathLst>
                  <a:path w="5963" h="5232" extrusionOk="0">
                    <a:moveTo>
                      <a:pt x="3445" y="0"/>
                    </a:moveTo>
                    <a:cubicBezTo>
                      <a:pt x="1660" y="0"/>
                      <a:pt x="534" y="1028"/>
                      <a:pt x="0" y="4767"/>
                    </a:cubicBezTo>
                    <a:cubicBezTo>
                      <a:pt x="0" y="4767"/>
                      <a:pt x="1616" y="5232"/>
                      <a:pt x="2398" y="5232"/>
                    </a:cubicBezTo>
                    <a:cubicBezTo>
                      <a:pt x="2667" y="5232"/>
                      <a:pt x="2837" y="5176"/>
                      <a:pt x="2807" y="5028"/>
                    </a:cubicBezTo>
                    <a:cubicBezTo>
                      <a:pt x="2489" y="3726"/>
                      <a:pt x="2576" y="2105"/>
                      <a:pt x="2807" y="2047"/>
                    </a:cubicBezTo>
                    <a:cubicBezTo>
                      <a:pt x="2816" y="2043"/>
                      <a:pt x="2826" y="2042"/>
                      <a:pt x="2838" y="2042"/>
                    </a:cubicBezTo>
                    <a:cubicBezTo>
                      <a:pt x="3059" y="2042"/>
                      <a:pt x="3863" y="2632"/>
                      <a:pt x="4588" y="2632"/>
                    </a:cubicBezTo>
                    <a:cubicBezTo>
                      <a:pt x="4765" y="2632"/>
                      <a:pt x="4937" y="2597"/>
                      <a:pt x="5094" y="2510"/>
                    </a:cubicBezTo>
                    <a:cubicBezTo>
                      <a:pt x="5962" y="2047"/>
                      <a:pt x="5933" y="223"/>
                      <a:pt x="3907" y="21"/>
                    </a:cubicBezTo>
                    <a:cubicBezTo>
                      <a:pt x="3749" y="7"/>
                      <a:pt x="3595" y="0"/>
                      <a:pt x="3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484784" y="2140955"/>
                <a:ext cx="284302" cy="463359"/>
              </a:xfrm>
              <a:custGeom>
                <a:avLst/>
                <a:gdLst/>
                <a:ahLst/>
                <a:cxnLst/>
                <a:rect l="l" t="t" r="r" b="b"/>
                <a:pathLst>
                  <a:path w="7010" h="11426" extrusionOk="0">
                    <a:moveTo>
                      <a:pt x="811" y="0"/>
                    </a:moveTo>
                    <a:lnTo>
                      <a:pt x="811" y="0"/>
                    </a:lnTo>
                    <a:cubicBezTo>
                      <a:pt x="551" y="174"/>
                      <a:pt x="1245" y="869"/>
                      <a:pt x="1245" y="869"/>
                    </a:cubicBezTo>
                    <a:cubicBezTo>
                      <a:pt x="1245" y="869"/>
                      <a:pt x="642" y="349"/>
                      <a:pt x="441" y="349"/>
                    </a:cubicBezTo>
                    <a:cubicBezTo>
                      <a:pt x="405" y="349"/>
                      <a:pt x="381" y="366"/>
                      <a:pt x="377" y="406"/>
                    </a:cubicBezTo>
                    <a:cubicBezTo>
                      <a:pt x="348" y="666"/>
                      <a:pt x="898" y="1216"/>
                      <a:pt x="898" y="1216"/>
                    </a:cubicBezTo>
                    <a:cubicBezTo>
                      <a:pt x="898" y="1216"/>
                      <a:pt x="489" y="904"/>
                      <a:pt x="262" y="904"/>
                    </a:cubicBezTo>
                    <a:cubicBezTo>
                      <a:pt x="212" y="904"/>
                      <a:pt x="171" y="919"/>
                      <a:pt x="145" y="956"/>
                    </a:cubicBezTo>
                    <a:cubicBezTo>
                      <a:pt x="1" y="1129"/>
                      <a:pt x="1303" y="2171"/>
                      <a:pt x="1708" y="2981"/>
                    </a:cubicBezTo>
                    <a:cubicBezTo>
                      <a:pt x="2085" y="3821"/>
                      <a:pt x="1940" y="8481"/>
                      <a:pt x="2374" y="10101"/>
                    </a:cubicBezTo>
                    <a:cubicBezTo>
                      <a:pt x="2588" y="10943"/>
                      <a:pt x="3793" y="11426"/>
                      <a:pt x="4884" y="11426"/>
                    </a:cubicBezTo>
                    <a:cubicBezTo>
                      <a:pt x="6007" y="11426"/>
                      <a:pt x="7009" y="10914"/>
                      <a:pt x="6686" y="9754"/>
                    </a:cubicBezTo>
                    <a:cubicBezTo>
                      <a:pt x="6686" y="9754"/>
                      <a:pt x="3879" y="3126"/>
                      <a:pt x="2750" y="1563"/>
                    </a:cubicBezTo>
                    <a:cubicBezTo>
                      <a:pt x="1622" y="0"/>
                      <a:pt x="811" y="0"/>
                      <a:pt x="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318096" y="2466068"/>
                <a:ext cx="10626" cy="62249"/>
              </a:xfrm>
              <a:custGeom>
                <a:avLst/>
                <a:gdLst/>
                <a:ahLst/>
                <a:cxnLst/>
                <a:rect l="l" t="t" r="r" b="b"/>
                <a:pathLst>
                  <a:path w="262" h="1535" extrusionOk="0">
                    <a:moveTo>
                      <a:pt x="146" y="0"/>
                    </a:moveTo>
                    <a:cubicBezTo>
                      <a:pt x="146" y="29"/>
                      <a:pt x="59" y="1216"/>
                      <a:pt x="1" y="1505"/>
                    </a:cubicBezTo>
                    <a:lnTo>
                      <a:pt x="117" y="1534"/>
                    </a:lnTo>
                    <a:cubicBezTo>
                      <a:pt x="146" y="1245"/>
                      <a:pt x="261" y="58"/>
                      <a:pt x="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563423" y="2360427"/>
                <a:ext cx="34108" cy="234802"/>
              </a:xfrm>
              <a:custGeom>
                <a:avLst/>
                <a:gdLst/>
                <a:ahLst/>
                <a:cxnLst/>
                <a:rect l="l" t="t" r="r" b="b"/>
                <a:pathLst>
                  <a:path w="841" h="5790" extrusionOk="0">
                    <a:moveTo>
                      <a:pt x="1" y="1"/>
                    </a:moveTo>
                    <a:cubicBezTo>
                      <a:pt x="1" y="203"/>
                      <a:pt x="1" y="4863"/>
                      <a:pt x="724" y="5789"/>
                    </a:cubicBezTo>
                    <a:lnTo>
                      <a:pt x="840" y="5702"/>
                    </a:lnTo>
                    <a:cubicBezTo>
                      <a:pt x="117" y="4805"/>
                      <a:pt x="117" y="59"/>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4375646" y="2583510"/>
                <a:ext cx="383625" cy="420697"/>
              </a:xfrm>
              <a:custGeom>
                <a:avLst/>
                <a:gdLst/>
                <a:ahLst/>
                <a:cxnLst/>
                <a:rect l="l" t="t" r="r" b="b"/>
                <a:pathLst>
                  <a:path w="9459" h="10374" extrusionOk="0">
                    <a:moveTo>
                      <a:pt x="5177" y="1"/>
                    </a:moveTo>
                    <a:cubicBezTo>
                      <a:pt x="4432" y="1"/>
                      <a:pt x="3478" y="531"/>
                      <a:pt x="2200" y="1909"/>
                    </a:cubicBezTo>
                    <a:cubicBezTo>
                      <a:pt x="0" y="4311"/>
                      <a:pt x="6136" y="9666"/>
                      <a:pt x="6136" y="9666"/>
                    </a:cubicBezTo>
                    <a:cubicBezTo>
                      <a:pt x="6443" y="10180"/>
                      <a:pt x="6956" y="10373"/>
                      <a:pt x="7471" y="10373"/>
                    </a:cubicBezTo>
                    <a:cubicBezTo>
                      <a:pt x="8462" y="10373"/>
                      <a:pt x="9458" y="9659"/>
                      <a:pt x="9001" y="9145"/>
                    </a:cubicBezTo>
                    <a:cubicBezTo>
                      <a:pt x="8278" y="8363"/>
                      <a:pt x="7438" y="1793"/>
                      <a:pt x="6541" y="751"/>
                    </a:cubicBezTo>
                    <a:cubicBezTo>
                      <a:pt x="6171" y="294"/>
                      <a:pt x="5732" y="1"/>
                      <a:pt x="5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483608" y="2560070"/>
                <a:ext cx="328468" cy="453950"/>
              </a:xfrm>
              <a:custGeom>
                <a:avLst/>
                <a:gdLst/>
                <a:ahLst/>
                <a:cxnLst/>
                <a:rect l="l" t="t" r="r" b="b"/>
                <a:pathLst>
                  <a:path w="8099" h="11194" extrusionOk="0">
                    <a:moveTo>
                      <a:pt x="5000" y="1"/>
                    </a:moveTo>
                    <a:cubicBezTo>
                      <a:pt x="4402" y="1"/>
                      <a:pt x="3657" y="236"/>
                      <a:pt x="2721" y="837"/>
                    </a:cubicBezTo>
                    <a:cubicBezTo>
                      <a:pt x="1" y="2574"/>
                      <a:pt x="4834" y="10446"/>
                      <a:pt x="4834" y="10446"/>
                    </a:cubicBezTo>
                    <a:cubicBezTo>
                      <a:pt x="4852" y="10987"/>
                      <a:pt x="5179" y="11194"/>
                      <a:pt x="5611" y="11194"/>
                    </a:cubicBezTo>
                    <a:cubicBezTo>
                      <a:pt x="6588" y="11194"/>
                      <a:pt x="8099" y="10133"/>
                      <a:pt x="7757" y="9491"/>
                    </a:cubicBezTo>
                    <a:cubicBezTo>
                      <a:pt x="7265" y="8565"/>
                      <a:pt x="7728" y="2979"/>
                      <a:pt x="7150" y="1705"/>
                    </a:cubicBezTo>
                    <a:cubicBezTo>
                      <a:pt x="6768" y="885"/>
                      <a:pt x="6159" y="1"/>
                      <a:pt x="5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206606" y="2589187"/>
                <a:ext cx="414083" cy="408085"/>
              </a:xfrm>
              <a:custGeom>
                <a:avLst/>
                <a:gdLst/>
                <a:ahLst/>
                <a:cxnLst/>
                <a:rect l="l" t="t" r="r" b="b"/>
                <a:pathLst>
                  <a:path w="10210" h="10063" extrusionOk="0">
                    <a:moveTo>
                      <a:pt x="8863" y="1"/>
                    </a:moveTo>
                    <a:cubicBezTo>
                      <a:pt x="8851" y="1"/>
                      <a:pt x="8840" y="2"/>
                      <a:pt x="8828" y="3"/>
                    </a:cubicBezTo>
                    <a:cubicBezTo>
                      <a:pt x="6715" y="322"/>
                      <a:pt x="724" y="4634"/>
                      <a:pt x="348" y="5184"/>
                    </a:cubicBezTo>
                    <a:cubicBezTo>
                      <a:pt x="0" y="5763"/>
                      <a:pt x="145" y="8426"/>
                      <a:pt x="1187" y="9294"/>
                    </a:cubicBezTo>
                    <a:cubicBezTo>
                      <a:pt x="1827" y="9813"/>
                      <a:pt x="2715" y="10063"/>
                      <a:pt x="3739" y="10063"/>
                    </a:cubicBezTo>
                    <a:cubicBezTo>
                      <a:pt x="4430" y="10063"/>
                      <a:pt x="5182" y="9949"/>
                      <a:pt x="5962" y="9728"/>
                    </a:cubicBezTo>
                    <a:cubicBezTo>
                      <a:pt x="7815" y="9236"/>
                      <a:pt x="9262" y="7731"/>
                      <a:pt x="9638" y="5850"/>
                    </a:cubicBezTo>
                    <a:cubicBezTo>
                      <a:pt x="10210" y="5507"/>
                      <a:pt x="9766" y="1"/>
                      <a:pt x="8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602155" y="2588051"/>
                <a:ext cx="131525" cy="352243"/>
              </a:xfrm>
              <a:custGeom>
                <a:avLst/>
                <a:gdLst/>
                <a:ahLst/>
                <a:cxnLst/>
                <a:rect l="l" t="t" r="r" b="b"/>
                <a:pathLst>
                  <a:path w="3243" h="8686" extrusionOk="0">
                    <a:moveTo>
                      <a:pt x="42" y="1"/>
                    </a:moveTo>
                    <a:cubicBezTo>
                      <a:pt x="18" y="1"/>
                      <a:pt x="4" y="2"/>
                      <a:pt x="1" y="2"/>
                    </a:cubicBezTo>
                    <a:lnTo>
                      <a:pt x="1" y="89"/>
                    </a:lnTo>
                    <a:cubicBezTo>
                      <a:pt x="1" y="89"/>
                      <a:pt x="9" y="88"/>
                      <a:pt x="24" y="88"/>
                    </a:cubicBezTo>
                    <a:cubicBezTo>
                      <a:pt x="170" y="88"/>
                      <a:pt x="1002" y="184"/>
                      <a:pt x="1738" y="2260"/>
                    </a:cubicBezTo>
                    <a:cubicBezTo>
                      <a:pt x="2374" y="4344"/>
                      <a:pt x="2837" y="6486"/>
                      <a:pt x="3127" y="8685"/>
                    </a:cubicBezTo>
                    <a:lnTo>
                      <a:pt x="3243" y="8685"/>
                    </a:lnTo>
                    <a:cubicBezTo>
                      <a:pt x="2953" y="6515"/>
                      <a:pt x="2490" y="4344"/>
                      <a:pt x="1853" y="2260"/>
                    </a:cubicBezTo>
                    <a:cubicBezTo>
                      <a:pt x="1104" y="116"/>
                      <a:pt x="240" y="1"/>
                      <a:pt x="42" y="1"/>
                    </a:cubicBezTo>
                    <a:close/>
                  </a:path>
                </a:pathLst>
              </a:custGeom>
              <a:solidFill>
                <a:srgbClr val="FC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4468359" y="2725445"/>
                <a:ext cx="97457" cy="180785"/>
              </a:xfrm>
              <a:custGeom>
                <a:avLst/>
                <a:gdLst/>
                <a:ahLst/>
                <a:cxnLst/>
                <a:rect l="l" t="t" r="r" b="b"/>
                <a:pathLst>
                  <a:path w="2403" h="4458" extrusionOk="0">
                    <a:moveTo>
                      <a:pt x="0" y="1"/>
                    </a:moveTo>
                    <a:cubicBezTo>
                      <a:pt x="174" y="1708"/>
                      <a:pt x="2229" y="4342"/>
                      <a:pt x="2316" y="4458"/>
                    </a:cubicBezTo>
                    <a:lnTo>
                      <a:pt x="2403" y="4400"/>
                    </a:lnTo>
                    <a:cubicBezTo>
                      <a:pt x="2374" y="4371"/>
                      <a:pt x="261" y="1679"/>
                      <a:pt x="116" y="1"/>
                    </a:cubicBezTo>
                    <a:close/>
                  </a:path>
                </a:pathLst>
              </a:custGeom>
              <a:solidFill>
                <a:srgbClr val="FC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624461" y="2930846"/>
                <a:ext cx="253600" cy="158724"/>
              </a:xfrm>
              <a:custGeom>
                <a:avLst/>
                <a:gdLst/>
                <a:ahLst/>
                <a:cxnLst/>
                <a:rect l="l" t="t" r="r" b="b"/>
                <a:pathLst>
                  <a:path w="6253" h="3914" extrusionOk="0">
                    <a:moveTo>
                      <a:pt x="4169" y="1"/>
                    </a:moveTo>
                    <a:cubicBezTo>
                      <a:pt x="3561" y="30"/>
                      <a:pt x="2924" y="145"/>
                      <a:pt x="2345" y="319"/>
                    </a:cubicBezTo>
                    <a:cubicBezTo>
                      <a:pt x="1998" y="406"/>
                      <a:pt x="1" y="1101"/>
                      <a:pt x="1" y="1101"/>
                    </a:cubicBezTo>
                    <a:cubicBezTo>
                      <a:pt x="609" y="1969"/>
                      <a:pt x="1274" y="2808"/>
                      <a:pt x="1969" y="3619"/>
                    </a:cubicBezTo>
                    <a:cubicBezTo>
                      <a:pt x="2185" y="3835"/>
                      <a:pt x="2577" y="3913"/>
                      <a:pt x="3021" y="3913"/>
                    </a:cubicBezTo>
                    <a:cubicBezTo>
                      <a:pt x="4003" y="3913"/>
                      <a:pt x="5236" y="3527"/>
                      <a:pt x="5355" y="3387"/>
                    </a:cubicBezTo>
                    <a:cubicBezTo>
                      <a:pt x="5398" y="3337"/>
                      <a:pt x="5320" y="3290"/>
                      <a:pt x="5177" y="3248"/>
                    </a:cubicBezTo>
                    <a:lnTo>
                      <a:pt x="5177" y="3248"/>
                    </a:lnTo>
                    <a:cubicBezTo>
                      <a:pt x="5402" y="3272"/>
                      <a:pt x="5613" y="3288"/>
                      <a:pt x="5772" y="3288"/>
                    </a:cubicBezTo>
                    <a:cubicBezTo>
                      <a:pt x="5916" y="3288"/>
                      <a:pt x="6017" y="3275"/>
                      <a:pt x="6050" y="3242"/>
                    </a:cubicBezTo>
                    <a:cubicBezTo>
                      <a:pt x="6252" y="3069"/>
                      <a:pt x="5297" y="2287"/>
                      <a:pt x="4805" y="1795"/>
                    </a:cubicBezTo>
                    <a:cubicBezTo>
                      <a:pt x="4284" y="1274"/>
                      <a:pt x="4371" y="59"/>
                      <a:pt x="4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4730111" y="2940254"/>
                <a:ext cx="112747" cy="130297"/>
              </a:xfrm>
              <a:custGeom>
                <a:avLst/>
                <a:gdLst/>
                <a:ahLst/>
                <a:cxnLst/>
                <a:rect l="l" t="t" r="r" b="b"/>
                <a:pathLst>
                  <a:path w="2780" h="3213" extrusionOk="0">
                    <a:moveTo>
                      <a:pt x="88" y="0"/>
                    </a:moveTo>
                    <a:lnTo>
                      <a:pt x="1" y="29"/>
                    </a:lnTo>
                    <a:cubicBezTo>
                      <a:pt x="1" y="87"/>
                      <a:pt x="493" y="1650"/>
                      <a:pt x="1014" y="2374"/>
                    </a:cubicBezTo>
                    <a:lnTo>
                      <a:pt x="2721" y="3213"/>
                    </a:lnTo>
                    <a:lnTo>
                      <a:pt x="2779" y="3126"/>
                    </a:lnTo>
                    <a:lnTo>
                      <a:pt x="1101" y="2287"/>
                    </a:lnTo>
                    <a:cubicBezTo>
                      <a:pt x="666" y="1563"/>
                      <a:pt x="319" y="782"/>
                      <a:pt x="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4175662" y="2706912"/>
                <a:ext cx="179706" cy="259296"/>
              </a:xfrm>
              <a:custGeom>
                <a:avLst/>
                <a:gdLst/>
                <a:ahLst/>
                <a:cxnLst/>
                <a:rect l="l" t="t" r="r" b="b"/>
                <a:pathLst>
                  <a:path w="4431" h="6394" extrusionOk="0">
                    <a:moveTo>
                      <a:pt x="4079" y="1"/>
                    </a:moveTo>
                    <a:cubicBezTo>
                      <a:pt x="4067" y="1"/>
                      <a:pt x="4052" y="8"/>
                      <a:pt x="4034" y="24"/>
                    </a:cubicBezTo>
                    <a:cubicBezTo>
                      <a:pt x="3336" y="617"/>
                      <a:pt x="2524" y="762"/>
                      <a:pt x="1899" y="762"/>
                    </a:cubicBezTo>
                    <a:cubicBezTo>
                      <a:pt x="1305" y="762"/>
                      <a:pt x="879" y="631"/>
                      <a:pt x="879" y="631"/>
                    </a:cubicBezTo>
                    <a:lnTo>
                      <a:pt x="879" y="631"/>
                    </a:lnTo>
                    <a:cubicBezTo>
                      <a:pt x="1" y="4400"/>
                      <a:pt x="1619" y="6394"/>
                      <a:pt x="1932" y="6394"/>
                    </a:cubicBezTo>
                    <a:cubicBezTo>
                      <a:pt x="1938" y="6394"/>
                      <a:pt x="1945" y="6393"/>
                      <a:pt x="1950" y="6391"/>
                    </a:cubicBezTo>
                    <a:cubicBezTo>
                      <a:pt x="2230" y="6307"/>
                      <a:pt x="4430" y="1"/>
                      <a:pt x="40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p:nvPr/>
          </p:nvSpPr>
          <p:spPr>
            <a:xfrm flipH="1">
              <a:off x="6014917" y="2166875"/>
              <a:ext cx="560683" cy="498584"/>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70" name="Google Shape;270;p34"/>
            <p:cNvSpPr/>
            <p:nvPr/>
          </p:nvSpPr>
          <p:spPr>
            <a:xfrm>
              <a:off x="7023552" y="2214111"/>
              <a:ext cx="454430" cy="40409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71" name="Google Shape;271;p34"/>
            <p:cNvGrpSpPr/>
            <p:nvPr/>
          </p:nvGrpSpPr>
          <p:grpSpPr>
            <a:xfrm>
              <a:off x="3923621" y="1"/>
              <a:ext cx="5701018" cy="2443040"/>
              <a:chOff x="2909925" y="2457575"/>
              <a:chExt cx="1767100" cy="757250"/>
            </a:xfrm>
          </p:grpSpPr>
          <p:sp>
            <p:nvSpPr>
              <p:cNvPr id="272" name="Google Shape;272;p34"/>
              <p:cNvSpPr/>
              <p:nvPr/>
            </p:nvSpPr>
            <p:spPr>
              <a:xfrm>
                <a:off x="2909925" y="2457575"/>
                <a:ext cx="1767100" cy="757250"/>
              </a:xfrm>
              <a:custGeom>
                <a:avLst/>
                <a:gdLst/>
                <a:ahLst/>
                <a:cxnLst/>
                <a:rect l="l" t="t" r="r" b="b"/>
                <a:pathLst>
                  <a:path w="70684" h="30290" extrusionOk="0">
                    <a:moveTo>
                      <a:pt x="265" y="1"/>
                    </a:moveTo>
                    <a:lnTo>
                      <a:pt x="265" y="5054"/>
                    </a:lnTo>
                    <a:cubicBezTo>
                      <a:pt x="265" y="5671"/>
                      <a:pt x="1" y="8814"/>
                      <a:pt x="647" y="10107"/>
                    </a:cubicBezTo>
                    <a:cubicBezTo>
                      <a:pt x="1382" y="11576"/>
                      <a:pt x="2909" y="14425"/>
                      <a:pt x="5847" y="15189"/>
                    </a:cubicBezTo>
                    <a:cubicBezTo>
                      <a:pt x="6663" y="15404"/>
                      <a:pt x="7406" y="15474"/>
                      <a:pt x="8086" y="15474"/>
                    </a:cubicBezTo>
                    <a:cubicBezTo>
                      <a:pt x="9405" y="15474"/>
                      <a:pt x="10484" y="15208"/>
                      <a:pt x="11388" y="15208"/>
                    </a:cubicBezTo>
                    <a:cubicBezTo>
                      <a:pt x="12317" y="15208"/>
                      <a:pt x="13062" y="15489"/>
                      <a:pt x="13691" y="16629"/>
                    </a:cubicBezTo>
                    <a:cubicBezTo>
                      <a:pt x="14572" y="18215"/>
                      <a:pt x="15101" y="20683"/>
                      <a:pt x="18303" y="21358"/>
                    </a:cubicBezTo>
                    <a:cubicBezTo>
                      <a:pt x="19000" y="21505"/>
                      <a:pt x="19651" y="21561"/>
                      <a:pt x="20257" y="21561"/>
                    </a:cubicBezTo>
                    <a:cubicBezTo>
                      <a:pt x="22081" y="21561"/>
                      <a:pt x="23494" y="21060"/>
                      <a:pt x="24513" y="21060"/>
                    </a:cubicBezTo>
                    <a:cubicBezTo>
                      <a:pt x="24710" y="21060"/>
                      <a:pt x="24892" y="21079"/>
                      <a:pt x="25060" y="21123"/>
                    </a:cubicBezTo>
                    <a:cubicBezTo>
                      <a:pt x="26411" y="21505"/>
                      <a:pt x="27351" y="24942"/>
                      <a:pt x="29731" y="25295"/>
                    </a:cubicBezTo>
                    <a:cubicBezTo>
                      <a:pt x="33814" y="25853"/>
                      <a:pt x="33374" y="27880"/>
                      <a:pt x="35460" y="30289"/>
                    </a:cubicBezTo>
                    <a:cubicBezTo>
                      <a:pt x="37575" y="27880"/>
                      <a:pt x="37134" y="25853"/>
                      <a:pt x="41188" y="25295"/>
                    </a:cubicBezTo>
                    <a:cubicBezTo>
                      <a:pt x="43597" y="24942"/>
                      <a:pt x="44537" y="21505"/>
                      <a:pt x="45889" y="21123"/>
                    </a:cubicBezTo>
                    <a:cubicBezTo>
                      <a:pt x="46056" y="21079"/>
                      <a:pt x="46238" y="21060"/>
                      <a:pt x="46435" y="21060"/>
                    </a:cubicBezTo>
                    <a:cubicBezTo>
                      <a:pt x="47454" y="21060"/>
                      <a:pt x="48867" y="21561"/>
                      <a:pt x="50691" y="21561"/>
                    </a:cubicBezTo>
                    <a:cubicBezTo>
                      <a:pt x="51297" y="21561"/>
                      <a:pt x="51948" y="21505"/>
                      <a:pt x="52645" y="21358"/>
                    </a:cubicBezTo>
                    <a:cubicBezTo>
                      <a:pt x="55848" y="20683"/>
                      <a:pt x="56376" y="18215"/>
                      <a:pt x="57258" y="16629"/>
                    </a:cubicBezTo>
                    <a:cubicBezTo>
                      <a:pt x="57875" y="15489"/>
                      <a:pt x="58617" y="15208"/>
                      <a:pt x="59547" y="15208"/>
                    </a:cubicBezTo>
                    <a:cubicBezTo>
                      <a:pt x="60453" y="15208"/>
                      <a:pt x="61537" y="15474"/>
                      <a:pt x="62859" y="15474"/>
                    </a:cubicBezTo>
                    <a:cubicBezTo>
                      <a:pt x="63541" y="15474"/>
                      <a:pt x="64286" y="15404"/>
                      <a:pt x="65101" y="15189"/>
                    </a:cubicBezTo>
                    <a:cubicBezTo>
                      <a:pt x="67834" y="14484"/>
                      <a:pt x="69420" y="11958"/>
                      <a:pt x="70154" y="10401"/>
                    </a:cubicBezTo>
                    <a:cubicBezTo>
                      <a:pt x="70507" y="9696"/>
                      <a:pt x="70683" y="8902"/>
                      <a:pt x="70683" y="8139"/>
                    </a:cubicBezTo>
                    <a:lnTo>
                      <a:pt x="70683"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3327100" y="2819375"/>
                <a:ext cx="168950" cy="151725"/>
              </a:xfrm>
              <a:custGeom>
                <a:avLst/>
                <a:gdLst/>
                <a:ahLst/>
                <a:cxnLst/>
                <a:rect l="l" t="t" r="r" b="b"/>
                <a:pathLst>
                  <a:path w="6758" h="6069" extrusionOk="0">
                    <a:moveTo>
                      <a:pt x="2675" y="333"/>
                    </a:moveTo>
                    <a:cubicBezTo>
                      <a:pt x="2885" y="333"/>
                      <a:pt x="3150" y="432"/>
                      <a:pt x="3437" y="629"/>
                    </a:cubicBezTo>
                    <a:cubicBezTo>
                      <a:pt x="3085" y="893"/>
                      <a:pt x="2791" y="1217"/>
                      <a:pt x="2497" y="1569"/>
                    </a:cubicBezTo>
                    <a:lnTo>
                      <a:pt x="2145" y="1569"/>
                    </a:lnTo>
                    <a:lnTo>
                      <a:pt x="2174" y="1540"/>
                    </a:lnTo>
                    <a:cubicBezTo>
                      <a:pt x="2057" y="1040"/>
                      <a:pt x="2145" y="629"/>
                      <a:pt x="2350" y="453"/>
                    </a:cubicBezTo>
                    <a:cubicBezTo>
                      <a:pt x="2430" y="373"/>
                      <a:pt x="2542" y="333"/>
                      <a:pt x="2675" y="333"/>
                    </a:cubicBezTo>
                    <a:close/>
                    <a:moveTo>
                      <a:pt x="4876" y="146"/>
                    </a:moveTo>
                    <a:cubicBezTo>
                      <a:pt x="5099" y="146"/>
                      <a:pt x="5306" y="286"/>
                      <a:pt x="5406" y="511"/>
                    </a:cubicBezTo>
                    <a:cubicBezTo>
                      <a:pt x="5494" y="835"/>
                      <a:pt x="5494" y="1158"/>
                      <a:pt x="5406" y="1481"/>
                    </a:cubicBezTo>
                    <a:cubicBezTo>
                      <a:pt x="5141" y="1510"/>
                      <a:pt x="4877" y="1569"/>
                      <a:pt x="4613" y="1687"/>
                    </a:cubicBezTo>
                    <a:cubicBezTo>
                      <a:pt x="4348" y="1275"/>
                      <a:pt x="3996" y="952"/>
                      <a:pt x="3614" y="658"/>
                    </a:cubicBezTo>
                    <a:cubicBezTo>
                      <a:pt x="3966" y="394"/>
                      <a:pt x="4348" y="218"/>
                      <a:pt x="4759" y="159"/>
                    </a:cubicBezTo>
                    <a:cubicBezTo>
                      <a:pt x="4798" y="150"/>
                      <a:pt x="4837" y="146"/>
                      <a:pt x="4876" y="146"/>
                    </a:cubicBezTo>
                    <a:close/>
                    <a:moveTo>
                      <a:pt x="3526" y="717"/>
                    </a:moveTo>
                    <a:cubicBezTo>
                      <a:pt x="3907" y="982"/>
                      <a:pt x="4231" y="1334"/>
                      <a:pt x="4495" y="1716"/>
                    </a:cubicBezTo>
                    <a:cubicBezTo>
                      <a:pt x="4348" y="1775"/>
                      <a:pt x="4231" y="1833"/>
                      <a:pt x="4084" y="1892"/>
                    </a:cubicBezTo>
                    <a:cubicBezTo>
                      <a:pt x="3614" y="1745"/>
                      <a:pt x="3114" y="1657"/>
                      <a:pt x="2615" y="1598"/>
                    </a:cubicBezTo>
                    <a:lnTo>
                      <a:pt x="2644" y="1569"/>
                    </a:lnTo>
                    <a:cubicBezTo>
                      <a:pt x="2879" y="1246"/>
                      <a:pt x="3202" y="952"/>
                      <a:pt x="3526" y="717"/>
                    </a:cubicBezTo>
                    <a:close/>
                    <a:moveTo>
                      <a:pt x="2439" y="1687"/>
                    </a:moveTo>
                    <a:cubicBezTo>
                      <a:pt x="2380" y="1775"/>
                      <a:pt x="2321" y="1863"/>
                      <a:pt x="2262" y="1951"/>
                    </a:cubicBezTo>
                    <a:cubicBezTo>
                      <a:pt x="2233" y="1863"/>
                      <a:pt x="2204" y="1775"/>
                      <a:pt x="2174" y="1687"/>
                    </a:cubicBezTo>
                    <a:close/>
                    <a:moveTo>
                      <a:pt x="4554" y="1804"/>
                    </a:moveTo>
                    <a:cubicBezTo>
                      <a:pt x="4642" y="1922"/>
                      <a:pt x="4701" y="2010"/>
                      <a:pt x="4759" y="2127"/>
                    </a:cubicBezTo>
                    <a:cubicBezTo>
                      <a:pt x="4613" y="2068"/>
                      <a:pt x="4407" y="2010"/>
                      <a:pt x="4231" y="1951"/>
                    </a:cubicBezTo>
                    <a:lnTo>
                      <a:pt x="4260" y="1892"/>
                    </a:lnTo>
                    <a:cubicBezTo>
                      <a:pt x="4348" y="1863"/>
                      <a:pt x="4466" y="1804"/>
                      <a:pt x="4554" y="1804"/>
                    </a:cubicBezTo>
                    <a:close/>
                    <a:moveTo>
                      <a:pt x="5376" y="1569"/>
                    </a:moveTo>
                    <a:lnTo>
                      <a:pt x="5376" y="1569"/>
                    </a:lnTo>
                    <a:cubicBezTo>
                      <a:pt x="5318" y="1833"/>
                      <a:pt x="5259" y="2068"/>
                      <a:pt x="5171" y="2304"/>
                    </a:cubicBezTo>
                    <a:cubicBezTo>
                      <a:pt x="5083" y="2274"/>
                      <a:pt x="4994" y="2245"/>
                      <a:pt x="4906" y="2186"/>
                    </a:cubicBezTo>
                    <a:lnTo>
                      <a:pt x="4906" y="2157"/>
                    </a:lnTo>
                    <a:cubicBezTo>
                      <a:pt x="4818" y="2010"/>
                      <a:pt x="4730" y="1892"/>
                      <a:pt x="4642" y="1775"/>
                    </a:cubicBezTo>
                    <a:cubicBezTo>
                      <a:pt x="4877" y="1687"/>
                      <a:pt x="5141" y="1628"/>
                      <a:pt x="5376" y="1569"/>
                    </a:cubicBezTo>
                    <a:close/>
                    <a:moveTo>
                      <a:pt x="4965" y="2304"/>
                    </a:moveTo>
                    <a:lnTo>
                      <a:pt x="5141" y="2392"/>
                    </a:lnTo>
                    <a:cubicBezTo>
                      <a:pt x="5112" y="2450"/>
                      <a:pt x="5083" y="2509"/>
                      <a:pt x="5083" y="2568"/>
                    </a:cubicBezTo>
                    <a:cubicBezTo>
                      <a:pt x="5053" y="2480"/>
                      <a:pt x="4994" y="2392"/>
                      <a:pt x="4965" y="2304"/>
                    </a:cubicBezTo>
                    <a:close/>
                    <a:moveTo>
                      <a:pt x="2233" y="2157"/>
                    </a:moveTo>
                    <a:cubicBezTo>
                      <a:pt x="2292" y="2304"/>
                      <a:pt x="2350" y="2480"/>
                      <a:pt x="2439" y="2627"/>
                    </a:cubicBezTo>
                    <a:lnTo>
                      <a:pt x="2027" y="2568"/>
                    </a:lnTo>
                    <a:lnTo>
                      <a:pt x="2057" y="2539"/>
                    </a:lnTo>
                    <a:cubicBezTo>
                      <a:pt x="2115" y="2392"/>
                      <a:pt x="2174" y="2274"/>
                      <a:pt x="2233" y="2157"/>
                    </a:cubicBezTo>
                    <a:close/>
                    <a:moveTo>
                      <a:pt x="5964" y="1540"/>
                    </a:moveTo>
                    <a:cubicBezTo>
                      <a:pt x="6346" y="1569"/>
                      <a:pt x="6551" y="1628"/>
                      <a:pt x="6610" y="1863"/>
                    </a:cubicBezTo>
                    <a:cubicBezTo>
                      <a:pt x="6669" y="2068"/>
                      <a:pt x="6375" y="2392"/>
                      <a:pt x="5876" y="2685"/>
                    </a:cubicBezTo>
                    <a:cubicBezTo>
                      <a:pt x="5670" y="2568"/>
                      <a:pt x="5464" y="2450"/>
                      <a:pt x="5259" y="2333"/>
                    </a:cubicBezTo>
                    <a:cubicBezTo>
                      <a:pt x="5347" y="2068"/>
                      <a:pt x="5406" y="1804"/>
                      <a:pt x="5464" y="1540"/>
                    </a:cubicBezTo>
                    <a:close/>
                    <a:moveTo>
                      <a:pt x="2556" y="1687"/>
                    </a:moveTo>
                    <a:cubicBezTo>
                      <a:pt x="3026" y="1716"/>
                      <a:pt x="3526" y="1804"/>
                      <a:pt x="3966" y="1951"/>
                    </a:cubicBezTo>
                    <a:cubicBezTo>
                      <a:pt x="3584" y="2186"/>
                      <a:pt x="3173" y="2450"/>
                      <a:pt x="2821" y="2744"/>
                    </a:cubicBezTo>
                    <a:lnTo>
                      <a:pt x="2556" y="2656"/>
                    </a:lnTo>
                    <a:lnTo>
                      <a:pt x="2585" y="2656"/>
                    </a:lnTo>
                    <a:cubicBezTo>
                      <a:pt x="2468" y="2450"/>
                      <a:pt x="2380" y="2245"/>
                      <a:pt x="2292" y="2039"/>
                    </a:cubicBezTo>
                    <a:cubicBezTo>
                      <a:pt x="2380" y="1922"/>
                      <a:pt x="2468" y="1804"/>
                      <a:pt x="2556" y="1687"/>
                    </a:cubicBezTo>
                    <a:close/>
                    <a:moveTo>
                      <a:pt x="2615" y="2774"/>
                    </a:moveTo>
                    <a:lnTo>
                      <a:pt x="2732" y="2803"/>
                    </a:lnTo>
                    <a:lnTo>
                      <a:pt x="2674" y="2862"/>
                    </a:lnTo>
                    <a:lnTo>
                      <a:pt x="2615" y="2774"/>
                    </a:lnTo>
                    <a:close/>
                    <a:moveTo>
                      <a:pt x="5229" y="2421"/>
                    </a:moveTo>
                    <a:cubicBezTo>
                      <a:pt x="5435" y="2509"/>
                      <a:pt x="5611" y="2627"/>
                      <a:pt x="5788" y="2744"/>
                    </a:cubicBezTo>
                    <a:cubicBezTo>
                      <a:pt x="5582" y="2862"/>
                      <a:pt x="5376" y="2950"/>
                      <a:pt x="5171" y="3038"/>
                    </a:cubicBezTo>
                    <a:cubicBezTo>
                      <a:pt x="5171" y="2927"/>
                      <a:pt x="5145" y="2816"/>
                      <a:pt x="5117" y="2705"/>
                    </a:cubicBezTo>
                    <a:lnTo>
                      <a:pt x="5117" y="2705"/>
                    </a:lnTo>
                    <a:cubicBezTo>
                      <a:pt x="5172" y="2592"/>
                      <a:pt x="5201" y="2507"/>
                      <a:pt x="5229" y="2421"/>
                    </a:cubicBezTo>
                    <a:close/>
                    <a:moveTo>
                      <a:pt x="5053" y="2862"/>
                    </a:moveTo>
                    <a:cubicBezTo>
                      <a:pt x="5083" y="2920"/>
                      <a:pt x="5083" y="3009"/>
                      <a:pt x="5083" y="3067"/>
                    </a:cubicBezTo>
                    <a:lnTo>
                      <a:pt x="4906" y="3126"/>
                    </a:lnTo>
                    <a:cubicBezTo>
                      <a:pt x="4965" y="3038"/>
                      <a:pt x="5024" y="2950"/>
                      <a:pt x="5053" y="2862"/>
                    </a:cubicBezTo>
                    <a:close/>
                    <a:moveTo>
                      <a:pt x="4113" y="1980"/>
                    </a:moveTo>
                    <a:cubicBezTo>
                      <a:pt x="4378" y="2039"/>
                      <a:pt x="4613" y="2127"/>
                      <a:pt x="4848" y="2215"/>
                    </a:cubicBezTo>
                    <a:cubicBezTo>
                      <a:pt x="4906" y="2392"/>
                      <a:pt x="4965" y="2539"/>
                      <a:pt x="5024" y="2685"/>
                    </a:cubicBezTo>
                    <a:cubicBezTo>
                      <a:pt x="4965" y="2862"/>
                      <a:pt x="4877" y="3038"/>
                      <a:pt x="4789" y="3185"/>
                    </a:cubicBezTo>
                    <a:lnTo>
                      <a:pt x="4524" y="3273"/>
                    </a:lnTo>
                    <a:cubicBezTo>
                      <a:pt x="3996" y="3067"/>
                      <a:pt x="3496" y="2891"/>
                      <a:pt x="2967" y="2744"/>
                    </a:cubicBezTo>
                    <a:cubicBezTo>
                      <a:pt x="3320" y="2450"/>
                      <a:pt x="3702" y="2186"/>
                      <a:pt x="4113" y="1980"/>
                    </a:cubicBezTo>
                    <a:close/>
                    <a:moveTo>
                      <a:pt x="4730" y="3302"/>
                    </a:moveTo>
                    <a:lnTo>
                      <a:pt x="4701" y="3361"/>
                    </a:lnTo>
                    <a:lnTo>
                      <a:pt x="4642" y="3332"/>
                    </a:lnTo>
                    <a:lnTo>
                      <a:pt x="4730" y="3302"/>
                    </a:lnTo>
                    <a:close/>
                    <a:moveTo>
                      <a:pt x="1146" y="2568"/>
                    </a:moveTo>
                    <a:cubicBezTo>
                      <a:pt x="1410" y="2568"/>
                      <a:pt x="1645" y="2568"/>
                      <a:pt x="1910" y="2627"/>
                    </a:cubicBezTo>
                    <a:cubicBezTo>
                      <a:pt x="1822" y="2803"/>
                      <a:pt x="1792" y="2979"/>
                      <a:pt x="1763" y="3155"/>
                    </a:cubicBezTo>
                    <a:cubicBezTo>
                      <a:pt x="1734" y="3273"/>
                      <a:pt x="1704" y="3420"/>
                      <a:pt x="1704" y="3537"/>
                    </a:cubicBezTo>
                    <a:cubicBezTo>
                      <a:pt x="1058" y="3361"/>
                      <a:pt x="676" y="3038"/>
                      <a:pt x="676" y="2862"/>
                    </a:cubicBezTo>
                    <a:cubicBezTo>
                      <a:pt x="676" y="2715"/>
                      <a:pt x="823" y="2597"/>
                      <a:pt x="1146" y="2568"/>
                    </a:cubicBezTo>
                    <a:close/>
                    <a:moveTo>
                      <a:pt x="5083" y="3185"/>
                    </a:moveTo>
                    <a:cubicBezTo>
                      <a:pt x="5083" y="3302"/>
                      <a:pt x="5083" y="3420"/>
                      <a:pt x="5083" y="3537"/>
                    </a:cubicBezTo>
                    <a:lnTo>
                      <a:pt x="4789" y="3420"/>
                    </a:lnTo>
                    <a:cubicBezTo>
                      <a:pt x="4818" y="3361"/>
                      <a:pt x="4848" y="3302"/>
                      <a:pt x="4848" y="3273"/>
                    </a:cubicBezTo>
                    <a:lnTo>
                      <a:pt x="5083" y="3185"/>
                    </a:lnTo>
                    <a:close/>
                    <a:moveTo>
                      <a:pt x="1998" y="2627"/>
                    </a:moveTo>
                    <a:cubicBezTo>
                      <a:pt x="2145" y="2656"/>
                      <a:pt x="2321" y="2685"/>
                      <a:pt x="2497" y="2715"/>
                    </a:cubicBezTo>
                    <a:lnTo>
                      <a:pt x="2585" y="2920"/>
                    </a:lnTo>
                    <a:cubicBezTo>
                      <a:pt x="2380" y="3126"/>
                      <a:pt x="2145" y="3361"/>
                      <a:pt x="1969" y="3567"/>
                    </a:cubicBezTo>
                    <a:lnTo>
                      <a:pt x="1822" y="3567"/>
                    </a:lnTo>
                    <a:cubicBezTo>
                      <a:pt x="1822" y="3420"/>
                      <a:pt x="1822" y="3302"/>
                      <a:pt x="1851" y="3155"/>
                    </a:cubicBezTo>
                    <a:cubicBezTo>
                      <a:pt x="1880" y="2979"/>
                      <a:pt x="1939" y="2803"/>
                      <a:pt x="1998" y="2627"/>
                    </a:cubicBezTo>
                    <a:close/>
                    <a:moveTo>
                      <a:pt x="2850" y="2803"/>
                    </a:moveTo>
                    <a:cubicBezTo>
                      <a:pt x="3349" y="2950"/>
                      <a:pt x="3849" y="3126"/>
                      <a:pt x="4348" y="3332"/>
                    </a:cubicBezTo>
                    <a:cubicBezTo>
                      <a:pt x="3937" y="3449"/>
                      <a:pt x="3496" y="3537"/>
                      <a:pt x="3085" y="3567"/>
                    </a:cubicBezTo>
                    <a:cubicBezTo>
                      <a:pt x="3056" y="3508"/>
                      <a:pt x="2879" y="3273"/>
                      <a:pt x="2703" y="2950"/>
                    </a:cubicBezTo>
                    <a:lnTo>
                      <a:pt x="2850" y="2803"/>
                    </a:lnTo>
                    <a:close/>
                    <a:moveTo>
                      <a:pt x="2644" y="2979"/>
                    </a:moveTo>
                    <a:cubicBezTo>
                      <a:pt x="2791" y="3244"/>
                      <a:pt x="2938" y="3479"/>
                      <a:pt x="2997" y="3567"/>
                    </a:cubicBezTo>
                    <a:lnTo>
                      <a:pt x="2615" y="3596"/>
                    </a:lnTo>
                    <a:cubicBezTo>
                      <a:pt x="2527" y="3611"/>
                      <a:pt x="2439" y="3618"/>
                      <a:pt x="2350" y="3618"/>
                    </a:cubicBezTo>
                    <a:cubicBezTo>
                      <a:pt x="2269" y="3618"/>
                      <a:pt x="2187" y="3612"/>
                      <a:pt x="2106" y="3599"/>
                    </a:cubicBezTo>
                    <a:lnTo>
                      <a:pt x="2106" y="3599"/>
                    </a:lnTo>
                    <a:cubicBezTo>
                      <a:pt x="2276" y="3375"/>
                      <a:pt x="2446" y="3177"/>
                      <a:pt x="2644" y="2979"/>
                    </a:cubicBezTo>
                    <a:close/>
                    <a:moveTo>
                      <a:pt x="1880" y="3655"/>
                    </a:moveTo>
                    <a:cubicBezTo>
                      <a:pt x="1851" y="3684"/>
                      <a:pt x="1851" y="3714"/>
                      <a:pt x="1822" y="3743"/>
                    </a:cubicBezTo>
                    <a:cubicBezTo>
                      <a:pt x="1822" y="3714"/>
                      <a:pt x="1822" y="3684"/>
                      <a:pt x="1822" y="3655"/>
                    </a:cubicBezTo>
                    <a:close/>
                    <a:moveTo>
                      <a:pt x="2086" y="1628"/>
                    </a:moveTo>
                    <a:cubicBezTo>
                      <a:pt x="2115" y="1745"/>
                      <a:pt x="2145" y="1863"/>
                      <a:pt x="2204" y="2010"/>
                    </a:cubicBezTo>
                    <a:cubicBezTo>
                      <a:pt x="2086" y="2157"/>
                      <a:pt x="1998" y="2333"/>
                      <a:pt x="1939" y="2509"/>
                    </a:cubicBezTo>
                    <a:cubicBezTo>
                      <a:pt x="1752" y="2488"/>
                      <a:pt x="1565" y="2468"/>
                      <a:pt x="1368" y="2468"/>
                    </a:cubicBezTo>
                    <a:cubicBezTo>
                      <a:pt x="1286" y="2468"/>
                      <a:pt x="1203" y="2471"/>
                      <a:pt x="1117" y="2480"/>
                    </a:cubicBezTo>
                    <a:cubicBezTo>
                      <a:pt x="676" y="2509"/>
                      <a:pt x="558" y="2715"/>
                      <a:pt x="558" y="2862"/>
                    </a:cubicBezTo>
                    <a:cubicBezTo>
                      <a:pt x="558" y="3126"/>
                      <a:pt x="1087" y="3479"/>
                      <a:pt x="1734" y="3625"/>
                    </a:cubicBezTo>
                    <a:cubicBezTo>
                      <a:pt x="1734" y="3714"/>
                      <a:pt x="1734" y="3772"/>
                      <a:pt x="1734" y="3831"/>
                    </a:cubicBezTo>
                    <a:cubicBezTo>
                      <a:pt x="1675" y="3919"/>
                      <a:pt x="1616" y="4037"/>
                      <a:pt x="1557" y="4125"/>
                    </a:cubicBezTo>
                    <a:cubicBezTo>
                      <a:pt x="676" y="3596"/>
                      <a:pt x="88" y="2920"/>
                      <a:pt x="147" y="2450"/>
                    </a:cubicBezTo>
                    <a:cubicBezTo>
                      <a:pt x="147" y="2186"/>
                      <a:pt x="353" y="1980"/>
                      <a:pt x="735" y="1863"/>
                    </a:cubicBezTo>
                    <a:cubicBezTo>
                      <a:pt x="999" y="1745"/>
                      <a:pt x="1293" y="1687"/>
                      <a:pt x="1587" y="1657"/>
                    </a:cubicBezTo>
                    <a:cubicBezTo>
                      <a:pt x="1763" y="1628"/>
                      <a:pt x="1910" y="1628"/>
                      <a:pt x="2086" y="1628"/>
                    </a:cubicBezTo>
                    <a:close/>
                    <a:moveTo>
                      <a:pt x="1763" y="3949"/>
                    </a:moveTo>
                    <a:cubicBezTo>
                      <a:pt x="1792" y="4096"/>
                      <a:pt x="1851" y="4213"/>
                      <a:pt x="1910" y="4301"/>
                    </a:cubicBezTo>
                    <a:lnTo>
                      <a:pt x="1616" y="4154"/>
                    </a:lnTo>
                    <a:lnTo>
                      <a:pt x="1763" y="3949"/>
                    </a:lnTo>
                    <a:close/>
                    <a:moveTo>
                      <a:pt x="5876" y="2803"/>
                    </a:moveTo>
                    <a:cubicBezTo>
                      <a:pt x="6199" y="3009"/>
                      <a:pt x="6434" y="3332"/>
                      <a:pt x="6522" y="3684"/>
                    </a:cubicBezTo>
                    <a:cubicBezTo>
                      <a:pt x="6551" y="3861"/>
                      <a:pt x="6493" y="4037"/>
                      <a:pt x="6375" y="4154"/>
                    </a:cubicBezTo>
                    <a:cubicBezTo>
                      <a:pt x="6316" y="4213"/>
                      <a:pt x="6287" y="4272"/>
                      <a:pt x="6228" y="4331"/>
                    </a:cubicBezTo>
                    <a:cubicBezTo>
                      <a:pt x="5905" y="4037"/>
                      <a:pt x="5553" y="3802"/>
                      <a:pt x="5171" y="3596"/>
                    </a:cubicBezTo>
                    <a:cubicBezTo>
                      <a:pt x="5200" y="3449"/>
                      <a:pt x="5200" y="3302"/>
                      <a:pt x="5200" y="3155"/>
                    </a:cubicBezTo>
                    <a:cubicBezTo>
                      <a:pt x="5435" y="3067"/>
                      <a:pt x="5641" y="2950"/>
                      <a:pt x="5876" y="2803"/>
                    </a:cubicBezTo>
                    <a:close/>
                    <a:moveTo>
                      <a:pt x="4495" y="3390"/>
                    </a:moveTo>
                    <a:lnTo>
                      <a:pt x="4642" y="3479"/>
                    </a:lnTo>
                    <a:cubicBezTo>
                      <a:pt x="4436" y="3861"/>
                      <a:pt x="4201" y="4213"/>
                      <a:pt x="3907" y="4566"/>
                    </a:cubicBezTo>
                    <a:cubicBezTo>
                      <a:pt x="3643" y="4272"/>
                      <a:pt x="3408" y="3978"/>
                      <a:pt x="3173" y="3655"/>
                    </a:cubicBezTo>
                    <a:cubicBezTo>
                      <a:pt x="3614" y="3625"/>
                      <a:pt x="4054" y="3537"/>
                      <a:pt x="4495" y="3390"/>
                    </a:cubicBezTo>
                    <a:close/>
                    <a:moveTo>
                      <a:pt x="4730" y="3479"/>
                    </a:moveTo>
                    <a:lnTo>
                      <a:pt x="5053" y="3655"/>
                    </a:lnTo>
                    <a:cubicBezTo>
                      <a:pt x="4965" y="4007"/>
                      <a:pt x="4759" y="4331"/>
                      <a:pt x="4436" y="4536"/>
                    </a:cubicBezTo>
                    <a:cubicBezTo>
                      <a:pt x="4319" y="4595"/>
                      <a:pt x="4201" y="4654"/>
                      <a:pt x="4054" y="4712"/>
                    </a:cubicBezTo>
                    <a:lnTo>
                      <a:pt x="4006" y="4640"/>
                    </a:lnTo>
                    <a:lnTo>
                      <a:pt x="4006" y="4640"/>
                    </a:lnTo>
                    <a:cubicBezTo>
                      <a:pt x="4295" y="4263"/>
                      <a:pt x="4527" y="3885"/>
                      <a:pt x="4730" y="3479"/>
                    </a:cubicBezTo>
                    <a:close/>
                    <a:moveTo>
                      <a:pt x="3056" y="3684"/>
                    </a:moveTo>
                    <a:cubicBezTo>
                      <a:pt x="3291" y="4007"/>
                      <a:pt x="3555" y="4331"/>
                      <a:pt x="3849" y="4654"/>
                    </a:cubicBezTo>
                    <a:lnTo>
                      <a:pt x="3761" y="4742"/>
                    </a:lnTo>
                    <a:cubicBezTo>
                      <a:pt x="3702" y="4745"/>
                      <a:pt x="3643" y="4746"/>
                      <a:pt x="3584" y="4746"/>
                    </a:cubicBezTo>
                    <a:cubicBezTo>
                      <a:pt x="3056" y="4746"/>
                      <a:pt x="2533" y="4627"/>
                      <a:pt x="2057" y="4389"/>
                    </a:cubicBezTo>
                    <a:lnTo>
                      <a:pt x="2086" y="4389"/>
                    </a:lnTo>
                    <a:cubicBezTo>
                      <a:pt x="1969" y="4213"/>
                      <a:pt x="1910" y="4037"/>
                      <a:pt x="1851" y="3861"/>
                    </a:cubicBezTo>
                    <a:lnTo>
                      <a:pt x="1998" y="3684"/>
                    </a:lnTo>
                    <a:cubicBezTo>
                      <a:pt x="2143" y="3705"/>
                      <a:pt x="2289" y="3726"/>
                      <a:pt x="2445" y="3726"/>
                    </a:cubicBezTo>
                    <a:cubicBezTo>
                      <a:pt x="2509" y="3726"/>
                      <a:pt x="2575" y="3722"/>
                      <a:pt x="2644" y="3714"/>
                    </a:cubicBezTo>
                    <a:cubicBezTo>
                      <a:pt x="2762" y="3714"/>
                      <a:pt x="2909" y="3684"/>
                      <a:pt x="3056" y="3684"/>
                    </a:cubicBezTo>
                    <a:close/>
                    <a:moveTo>
                      <a:pt x="2174" y="4536"/>
                    </a:moveTo>
                    <a:lnTo>
                      <a:pt x="2174" y="4536"/>
                    </a:lnTo>
                    <a:cubicBezTo>
                      <a:pt x="2644" y="4742"/>
                      <a:pt x="3144" y="4859"/>
                      <a:pt x="3672" y="4889"/>
                    </a:cubicBezTo>
                    <a:cubicBezTo>
                      <a:pt x="3555" y="5006"/>
                      <a:pt x="3408" y="5153"/>
                      <a:pt x="3291" y="5271"/>
                    </a:cubicBezTo>
                    <a:cubicBezTo>
                      <a:pt x="2850" y="5153"/>
                      <a:pt x="2468" y="4889"/>
                      <a:pt x="2174" y="4536"/>
                    </a:cubicBezTo>
                    <a:close/>
                    <a:moveTo>
                      <a:pt x="5141" y="3714"/>
                    </a:moveTo>
                    <a:cubicBezTo>
                      <a:pt x="5523" y="3890"/>
                      <a:pt x="5846" y="4125"/>
                      <a:pt x="6170" y="4389"/>
                    </a:cubicBezTo>
                    <a:cubicBezTo>
                      <a:pt x="5788" y="4801"/>
                      <a:pt x="5288" y="5094"/>
                      <a:pt x="4759" y="5271"/>
                    </a:cubicBezTo>
                    <a:cubicBezTo>
                      <a:pt x="4524" y="5124"/>
                      <a:pt x="4319" y="4947"/>
                      <a:pt x="4143" y="4771"/>
                    </a:cubicBezTo>
                    <a:cubicBezTo>
                      <a:pt x="4260" y="4742"/>
                      <a:pt x="4378" y="4683"/>
                      <a:pt x="4495" y="4624"/>
                    </a:cubicBezTo>
                    <a:cubicBezTo>
                      <a:pt x="4818" y="4389"/>
                      <a:pt x="5053" y="4066"/>
                      <a:pt x="5141" y="3714"/>
                    </a:cubicBezTo>
                    <a:close/>
                    <a:moveTo>
                      <a:pt x="4025" y="4801"/>
                    </a:moveTo>
                    <a:cubicBezTo>
                      <a:pt x="4201" y="4977"/>
                      <a:pt x="4407" y="5153"/>
                      <a:pt x="4613" y="5271"/>
                    </a:cubicBezTo>
                    <a:cubicBezTo>
                      <a:pt x="4407" y="5315"/>
                      <a:pt x="4201" y="5337"/>
                      <a:pt x="3999" y="5337"/>
                    </a:cubicBezTo>
                    <a:cubicBezTo>
                      <a:pt x="3797" y="5337"/>
                      <a:pt x="3599" y="5315"/>
                      <a:pt x="3408" y="5271"/>
                    </a:cubicBezTo>
                    <a:cubicBezTo>
                      <a:pt x="3555" y="5153"/>
                      <a:pt x="3702" y="5006"/>
                      <a:pt x="3819" y="4830"/>
                    </a:cubicBezTo>
                    <a:cubicBezTo>
                      <a:pt x="3907" y="4830"/>
                      <a:pt x="3966" y="4830"/>
                      <a:pt x="4025" y="4801"/>
                    </a:cubicBezTo>
                    <a:close/>
                    <a:moveTo>
                      <a:pt x="6228" y="4477"/>
                    </a:moveTo>
                    <a:cubicBezTo>
                      <a:pt x="6346" y="4595"/>
                      <a:pt x="6405" y="4742"/>
                      <a:pt x="6434" y="4918"/>
                    </a:cubicBezTo>
                    <a:cubicBezTo>
                      <a:pt x="6405" y="5036"/>
                      <a:pt x="6346" y="5153"/>
                      <a:pt x="6228" y="5212"/>
                    </a:cubicBezTo>
                    <a:cubicBezTo>
                      <a:pt x="6081" y="5388"/>
                      <a:pt x="5876" y="5506"/>
                      <a:pt x="5670" y="5535"/>
                    </a:cubicBezTo>
                    <a:cubicBezTo>
                      <a:pt x="5376" y="5535"/>
                      <a:pt x="5112" y="5476"/>
                      <a:pt x="4877" y="5329"/>
                    </a:cubicBezTo>
                    <a:cubicBezTo>
                      <a:pt x="5406" y="5153"/>
                      <a:pt x="5846" y="4859"/>
                      <a:pt x="6228" y="4477"/>
                    </a:cubicBezTo>
                    <a:close/>
                    <a:moveTo>
                      <a:pt x="1587" y="4242"/>
                    </a:moveTo>
                    <a:cubicBezTo>
                      <a:pt x="1734" y="4331"/>
                      <a:pt x="1851" y="4389"/>
                      <a:pt x="1998" y="4448"/>
                    </a:cubicBezTo>
                    <a:cubicBezTo>
                      <a:pt x="2292" y="4859"/>
                      <a:pt x="2703" y="5183"/>
                      <a:pt x="3202" y="5329"/>
                    </a:cubicBezTo>
                    <a:cubicBezTo>
                      <a:pt x="2791" y="5682"/>
                      <a:pt x="2292" y="5917"/>
                      <a:pt x="1734" y="5946"/>
                    </a:cubicBezTo>
                    <a:cubicBezTo>
                      <a:pt x="1440" y="5946"/>
                      <a:pt x="1234" y="5888"/>
                      <a:pt x="1146" y="5711"/>
                    </a:cubicBezTo>
                    <a:cubicBezTo>
                      <a:pt x="999" y="5447"/>
                      <a:pt x="1175" y="4889"/>
                      <a:pt x="1587" y="4242"/>
                    </a:cubicBezTo>
                    <a:close/>
                    <a:moveTo>
                      <a:pt x="4874" y="1"/>
                    </a:moveTo>
                    <a:cubicBezTo>
                      <a:pt x="4836" y="1"/>
                      <a:pt x="4797" y="4"/>
                      <a:pt x="4759" y="12"/>
                    </a:cubicBezTo>
                    <a:cubicBezTo>
                      <a:pt x="4319" y="100"/>
                      <a:pt x="3907" y="276"/>
                      <a:pt x="3555" y="541"/>
                    </a:cubicBezTo>
                    <a:cubicBezTo>
                      <a:pt x="3291" y="335"/>
                      <a:pt x="2938" y="218"/>
                      <a:pt x="2615" y="218"/>
                    </a:cubicBezTo>
                    <a:cubicBezTo>
                      <a:pt x="2497" y="218"/>
                      <a:pt x="2380" y="247"/>
                      <a:pt x="2292" y="335"/>
                    </a:cubicBezTo>
                    <a:cubicBezTo>
                      <a:pt x="2027" y="600"/>
                      <a:pt x="1969" y="982"/>
                      <a:pt x="2057" y="1540"/>
                    </a:cubicBezTo>
                    <a:cubicBezTo>
                      <a:pt x="1996" y="1536"/>
                      <a:pt x="1936" y="1534"/>
                      <a:pt x="1876" y="1534"/>
                    </a:cubicBezTo>
                    <a:cubicBezTo>
                      <a:pt x="1473" y="1534"/>
                      <a:pt x="1089" y="1617"/>
                      <a:pt x="705" y="1745"/>
                    </a:cubicBezTo>
                    <a:cubicBezTo>
                      <a:pt x="294" y="1892"/>
                      <a:pt x="88" y="2127"/>
                      <a:pt x="59" y="2450"/>
                    </a:cubicBezTo>
                    <a:cubicBezTo>
                      <a:pt x="0" y="2950"/>
                      <a:pt x="588" y="3655"/>
                      <a:pt x="1499" y="4184"/>
                    </a:cubicBezTo>
                    <a:cubicBezTo>
                      <a:pt x="1058" y="4859"/>
                      <a:pt x="882" y="5447"/>
                      <a:pt x="1058" y="5770"/>
                    </a:cubicBezTo>
                    <a:cubicBezTo>
                      <a:pt x="1190" y="5955"/>
                      <a:pt x="1416" y="6068"/>
                      <a:pt x="1653" y="6068"/>
                    </a:cubicBezTo>
                    <a:cubicBezTo>
                      <a:pt x="1680" y="6068"/>
                      <a:pt x="1707" y="6067"/>
                      <a:pt x="1734" y="6064"/>
                    </a:cubicBezTo>
                    <a:lnTo>
                      <a:pt x="1880" y="6064"/>
                    </a:lnTo>
                    <a:cubicBezTo>
                      <a:pt x="2409" y="5976"/>
                      <a:pt x="2879" y="5711"/>
                      <a:pt x="3291" y="5359"/>
                    </a:cubicBezTo>
                    <a:cubicBezTo>
                      <a:pt x="3511" y="5418"/>
                      <a:pt x="3746" y="5447"/>
                      <a:pt x="3985" y="5447"/>
                    </a:cubicBezTo>
                    <a:cubicBezTo>
                      <a:pt x="4223" y="5447"/>
                      <a:pt x="4466" y="5418"/>
                      <a:pt x="4701" y="5359"/>
                    </a:cubicBezTo>
                    <a:cubicBezTo>
                      <a:pt x="4965" y="5535"/>
                      <a:pt x="5288" y="5623"/>
                      <a:pt x="5641" y="5623"/>
                    </a:cubicBezTo>
                    <a:cubicBezTo>
                      <a:pt x="5876" y="5594"/>
                      <a:pt x="6111" y="5476"/>
                      <a:pt x="6287" y="5271"/>
                    </a:cubicBezTo>
                    <a:cubicBezTo>
                      <a:pt x="6405" y="5183"/>
                      <a:pt x="6463" y="5036"/>
                      <a:pt x="6493" y="4889"/>
                    </a:cubicBezTo>
                    <a:cubicBezTo>
                      <a:pt x="6493" y="4712"/>
                      <a:pt x="6405" y="4507"/>
                      <a:pt x="6258" y="4389"/>
                    </a:cubicBezTo>
                    <a:cubicBezTo>
                      <a:pt x="6316" y="4331"/>
                      <a:pt x="6375" y="4272"/>
                      <a:pt x="6434" y="4184"/>
                    </a:cubicBezTo>
                    <a:cubicBezTo>
                      <a:pt x="6551" y="4037"/>
                      <a:pt x="6610" y="3831"/>
                      <a:pt x="6581" y="3655"/>
                    </a:cubicBezTo>
                    <a:cubicBezTo>
                      <a:pt x="6493" y="3273"/>
                      <a:pt x="6258" y="2950"/>
                      <a:pt x="5935" y="2744"/>
                    </a:cubicBezTo>
                    <a:cubicBezTo>
                      <a:pt x="6463" y="2421"/>
                      <a:pt x="6757" y="2068"/>
                      <a:pt x="6698" y="1804"/>
                    </a:cubicBezTo>
                    <a:cubicBezTo>
                      <a:pt x="6669" y="1657"/>
                      <a:pt x="6522" y="1481"/>
                      <a:pt x="5964" y="1422"/>
                    </a:cubicBezTo>
                    <a:lnTo>
                      <a:pt x="5494" y="1422"/>
                    </a:lnTo>
                    <a:cubicBezTo>
                      <a:pt x="5582" y="1099"/>
                      <a:pt x="5582" y="746"/>
                      <a:pt x="5494" y="423"/>
                    </a:cubicBezTo>
                    <a:cubicBezTo>
                      <a:pt x="5392" y="168"/>
                      <a:pt x="5133" y="1"/>
                      <a:pt x="48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3183150" y="2468075"/>
                <a:ext cx="175550" cy="172250"/>
              </a:xfrm>
              <a:custGeom>
                <a:avLst/>
                <a:gdLst/>
                <a:ahLst/>
                <a:cxnLst/>
                <a:rect l="l" t="t" r="r" b="b"/>
                <a:pathLst>
                  <a:path w="7022" h="6890" extrusionOk="0">
                    <a:moveTo>
                      <a:pt x="4015" y="87"/>
                    </a:moveTo>
                    <a:cubicBezTo>
                      <a:pt x="4175" y="87"/>
                      <a:pt x="4338" y="158"/>
                      <a:pt x="4466" y="286"/>
                    </a:cubicBezTo>
                    <a:cubicBezTo>
                      <a:pt x="4642" y="580"/>
                      <a:pt x="4759" y="874"/>
                      <a:pt x="4789" y="1226"/>
                    </a:cubicBezTo>
                    <a:cubicBezTo>
                      <a:pt x="4524" y="1344"/>
                      <a:pt x="4289" y="1490"/>
                      <a:pt x="4084" y="1667"/>
                    </a:cubicBezTo>
                    <a:cubicBezTo>
                      <a:pt x="3702" y="1373"/>
                      <a:pt x="3261" y="1167"/>
                      <a:pt x="2821" y="1020"/>
                    </a:cubicBezTo>
                    <a:cubicBezTo>
                      <a:pt x="3056" y="668"/>
                      <a:pt x="3349" y="374"/>
                      <a:pt x="3731" y="168"/>
                    </a:cubicBezTo>
                    <a:cubicBezTo>
                      <a:pt x="3820" y="113"/>
                      <a:pt x="3917" y="87"/>
                      <a:pt x="4015" y="87"/>
                    </a:cubicBezTo>
                    <a:close/>
                    <a:moveTo>
                      <a:pt x="4084" y="1784"/>
                    </a:moveTo>
                    <a:cubicBezTo>
                      <a:pt x="4201" y="1872"/>
                      <a:pt x="4289" y="1931"/>
                      <a:pt x="4378" y="2019"/>
                    </a:cubicBezTo>
                    <a:lnTo>
                      <a:pt x="3899" y="2019"/>
                    </a:lnTo>
                    <a:cubicBezTo>
                      <a:pt x="3956" y="1941"/>
                      <a:pt x="4032" y="1863"/>
                      <a:pt x="4084" y="1784"/>
                    </a:cubicBezTo>
                    <a:close/>
                    <a:moveTo>
                      <a:pt x="4789" y="1314"/>
                    </a:moveTo>
                    <a:cubicBezTo>
                      <a:pt x="4818" y="1579"/>
                      <a:pt x="4848" y="1814"/>
                      <a:pt x="4848" y="2078"/>
                    </a:cubicBezTo>
                    <a:lnTo>
                      <a:pt x="4554" y="2049"/>
                    </a:lnTo>
                    <a:lnTo>
                      <a:pt x="4554" y="2049"/>
                    </a:lnTo>
                    <a:lnTo>
                      <a:pt x="4583" y="2078"/>
                    </a:lnTo>
                    <a:cubicBezTo>
                      <a:pt x="4436" y="1931"/>
                      <a:pt x="4319" y="1843"/>
                      <a:pt x="4172" y="1725"/>
                    </a:cubicBezTo>
                    <a:cubicBezTo>
                      <a:pt x="4348" y="1579"/>
                      <a:pt x="4583" y="1432"/>
                      <a:pt x="4789" y="1314"/>
                    </a:cubicBezTo>
                    <a:close/>
                    <a:moveTo>
                      <a:pt x="2762" y="1109"/>
                    </a:moveTo>
                    <a:cubicBezTo>
                      <a:pt x="3202" y="1255"/>
                      <a:pt x="3643" y="1461"/>
                      <a:pt x="4025" y="1725"/>
                    </a:cubicBezTo>
                    <a:cubicBezTo>
                      <a:pt x="3907" y="1814"/>
                      <a:pt x="3790" y="1931"/>
                      <a:pt x="3702" y="2049"/>
                    </a:cubicBezTo>
                    <a:cubicBezTo>
                      <a:pt x="3185" y="2049"/>
                      <a:pt x="2696" y="2133"/>
                      <a:pt x="2235" y="2246"/>
                    </a:cubicBezTo>
                    <a:lnTo>
                      <a:pt x="2235" y="2246"/>
                    </a:lnTo>
                    <a:cubicBezTo>
                      <a:pt x="2353" y="1838"/>
                      <a:pt x="2528" y="1459"/>
                      <a:pt x="2762" y="1109"/>
                    </a:cubicBezTo>
                    <a:close/>
                    <a:moveTo>
                      <a:pt x="5775" y="1071"/>
                    </a:moveTo>
                    <a:cubicBezTo>
                      <a:pt x="5916" y="1071"/>
                      <a:pt x="6017" y="1113"/>
                      <a:pt x="6081" y="1226"/>
                    </a:cubicBezTo>
                    <a:cubicBezTo>
                      <a:pt x="6199" y="1402"/>
                      <a:pt x="6023" y="1814"/>
                      <a:pt x="5641" y="2254"/>
                    </a:cubicBezTo>
                    <a:cubicBezTo>
                      <a:pt x="5406" y="2196"/>
                      <a:pt x="5171" y="2137"/>
                      <a:pt x="4936" y="2107"/>
                    </a:cubicBezTo>
                    <a:cubicBezTo>
                      <a:pt x="4936" y="1843"/>
                      <a:pt x="4906" y="1579"/>
                      <a:pt x="4877" y="1285"/>
                    </a:cubicBezTo>
                    <a:cubicBezTo>
                      <a:pt x="5024" y="1226"/>
                      <a:pt x="5171" y="1167"/>
                      <a:pt x="5347" y="1138"/>
                    </a:cubicBezTo>
                    <a:cubicBezTo>
                      <a:pt x="5518" y="1098"/>
                      <a:pt x="5660" y="1071"/>
                      <a:pt x="5775" y="1071"/>
                    </a:cubicBezTo>
                    <a:close/>
                    <a:moveTo>
                      <a:pt x="2137" y="1000"/>
                    </a:moveTo>
                    <a:cubicBezTo>
                      <a:pt x="2294" y="1000"/>
                      <a:pt x="2474" y="1027"/>
                      <a:pt x="2674" y="1079"/>
                    </a:cubicBezTo>
                    <a:cubicBezTo>
                      <a:pt x="2409" y="1432"/>
                      <a:pt x="2204" y="1843"/>
                      <a:pt x="2086" y="2284"/>
                    </a:cubicBezTo>
                    <a:cubicBezTo>
                      <a:pt x="1972" y="2312"/>
                      <a:pt x="1859" y="2341"/>
                      <a:pt x="1745" y="2369"/>
                    </a:cubicBezTo>
                    <a:lnTo>
                      <a:pt x="1745" y="2369"/>
                    </a:lnTo>
                    <a:cubicBezTo>
                      <a:pt x="1495" y="1912"/>
                      <a:pt x="1414" y="1514"/>
                      <a:pt x="1557" y="1255"/>
                    </a:cubicBezTo>
                    <a:cubicBezTo>
                      <a:pt x="1652" y="1085"/>
                      <a:pt x="1855" y="1000"/>
                      <a:pt x="2137" y="1000"/>
                    </a:cubicBezTo>
                    <a:close/>
                    <a:moveTo>
                      <a:pt x="4671" y="2166"/>
                    </a:moveTo>
                    <a:lnTo>
                      <a:pt x="4848" y="2196"/>
                    </a:lnTo>
                    <a:lnTo>
                      <a:pt x="4848" y="2401"/>
                    </a:lnTo>
                    <a:cubicBezTo>
                      <a:pt x="4789" y="2313"/>
                      <a:pt x="4730" y="2254"/>
                      <a:pt x="4671" y="2166"/>
                    </a:cubicBezTo>
                    <a:close/>
                    <a:moveTo>
                      <a:pt x="2027" y="2372"/>
                    </a:moveTo>
                    <a:cubicBezTo>
                      <a:pt x="1998" y="2489"/>
                      <a:pt x="1969" y="2577"/>
                      <a:pt x="1969" y="2695"/>
                    </a:cubicBezTo>
                    <a:cubicBezTo>
                      <a:pt x="1910" y="2607"/>
                      <a:pt x="1851" y="2548"/>
                      <a:pt x="1792" y="2460"/>
                    </a:cubicBezTo>
                    <a:lnTo>
                      <a:pt x="2027" y="2372"/>
                    </a:lnTo>
                    <a:close/>
                    <a:moveTo>
                      <a:pt x="4965" y="2225"/>
                    </a:moveTo>
                    <a:cubicBezTo>
                      <a:pt x="5171" y="2254"/>
                      <a:pt x="5376" y="2284"/>
                      <a:pt x="5582" y="2342"/>
                    </a:cubicBezTo>
                    <a:cubicBezTo>
                      <a:pt x="5435" y="2519"/>
                      <a:pt x="5288" y="2666"/>
                      <a:pt x="5112" y="2812"/>
                    </a:cubicBezTo>
                    <a:cubicBezTo>
                      <a:pt x="5053" y="2695"/>
                      <a:pt x="4994" y="2607"/>
                      <a:pt x="4936" y="2519"/>
                    </a:cubicBezTo>
                    <a:lnTo>
                      <a:pt x="4965" y="2225"/>
                    </a:lnTo>
                    <a:close/>
                    <a:moveTo>
                      <a:pt x="4936" y="2695"/>
                    </a:moveTo>
                    <a:cubicBezTo>
                      <a:pt x="4994" y="2754"/>
                      <a:pt x="5024" y="2812"/>
                      <a:pt x="5053" y="2871"/>
                    </a:cubicBezTo>
                    <a:lnTo>
                      <a:pt x="4906" y="2989"/>
                    </a:lnTo>
                    <a:cubicBezTo>
                      <a:pt x="4936" y="2901"/>
                      <a:pt x="4936" y="2783"/>
                      <a:pt x="4936" y="2695"/>
                    </a:cubicBezTo>
                    <a:close/>
                    <a:moveTo>
                      <a:pt x="4524" y="2166"/>
                    </a:moveTo>
                    <a:cubicBezTo>
                      <a:pt x="4642" y="2284"/>
                      <a:pt x="4759" y="2401"/>
                      <a:pt x="4848" y="2548"/>
                    </a:cubicBezTo>
                    <a:cubicBezTo>
                      <a:pt x="4848" y="2695"/>
                      <a:pt x="4818" y="2901"/>
                      <a:pt x="4789" y="3077"/>
                    </a:cubicBezTo>
                    <a:cubicBezTo>
                      <a:pt x="4730" y="3136"/>
                      <a:pt x="4642" y="3194"/>
                      <a:pt x="4554" y="3253"/>
                    </a:cubicBezTo>
                    <a:cubicBezTo>
                      <a:pt x="4275" y="3238"/>
                      <a:pt x="4003" y="3231"/>
                      <a:pt x="3731" y="3231"/>
                    </a:cubicBezTo>
                    <a:cubicBezTo>
                      <a:pt x="3469" y="3231"/>
                      <a:pt x="3207" y="3238"/>
                      <a:pt x="2939" y="3252"/>
                    </a:cubicBezTo>
                    <a:lnTo>
                      <a:pt x="2939" y="3252"/>
                    </a:lnTo>
                    <a:cubicBezTo>
                      <a:pt x="3174" y="2870"/>
                      <a:pt x="3438" y="2489"/>
                      <a:pt x="3761" y="2166"/>
                    </a:cubicBezTo>
                    <a:close/>
                    <a:moveTo>
                      <a:pt x="3614" y="2166"/>
                    </a:moveTo>
                    <a:cubicBezTo>
                      <a:pt x="3291" y="2489"/>
                      <a:pt x="3026" y="2871"/>
                      <a:pt x="2791" y="3253"/>
                    </a:cubicBezTo>
                    <a:lnTo>
                      <a:pt x="2497" y="3283"/>
                    </a:lnTo>
                    <a:lnTo>
                      <a:pt x="2497" y="3283"/>
                    </a:lnTo>
                    <a:cubicBezTo>
                      <a:pt x="2334" y="3119"/>
                      <a:pt x="2195" y="2979"/>
                      <a:pt x="2057" y="2812"/>
                    </a:cubicBezTo>
                    <a:cubicBezTo>
                      <a:pt x="2086" y="2666"/>
                      <a:pt x="2115" y="2519"/>
                      <a:pt x="2174" y="2372"/>
                    </a:cubicBezTo>
                    <a:cubicBezTo>
                      <a:pt x="2644" y="2254"/>
                      <a:pt x="3114" y="2166"/>
                      <a:pt x="3614" y="2166"/>
                    </a:cubicBezTo>
                    <a:close/>
                    <a:moveTo>
                      <a:pt x="4759" y="3224"/>
                    </a:moveTo>
                    <a:lnTo>
                      <a:pt x="4759" y="3283"/>
                    </a:lnTo>
                    <a:lnTo>
                      <a:pt x="4701" y="3283"/>
                    </a:lnTo>
                    <a:lnTo>
                      <a:pt x="4759" y="3224"/>
                    </a:lnTo>
                    <a:close/>
                    <a:moveTo>
                      <a:pt x="5083" y="2959"/>
                    </a:moveTo>
                    <a:cubicBezTo>
                      <a:pt x="5141" y="3077"/>
                      <a:pt x="5171" y="3194"/>
                      <a:pt x="5200" y="3312"/>
                    </a:cubicBezTo>
                    <a:lnTo>
                      <a:pt x="5200" y="3312"/>
                    </a:lnTo>
                    <a:lnTo>
                      <a:pt x="4877" y="3283"/>
                    </a:lnTo>
                    <a:lnTo>
                      <a:pt x="4906" y="3106"/>
                    </a:lnTo>
                    <a:lnTo>
                      <a:pt x="5083" y="2959"/>
                    </a:lnTo>
                    <a:close/>
                    <a:moveTo>
                      <a:pt x="2027" y="2930"/>
                    </a:moveTo>
                    <a:cubicBezTo>
                      <a:pt x="2115" y="3047"/>
                      <a:pt x="2233" y="3165"/>
                      <a:pt x="2380" y="3283"/>
                    </a:cubicBezTo>
                    <a:lnTo>
                      <a:pt x="1998" y="3337"/>
                    </a:lnTo>
                    <a:lnTo>
                      <a:pt x="1998" y="3337"/>
                    </a:lnTo>
                    <a:cubicBezTo>
                      <a:pt x="2002" y="3201"/>
                      <a:pt x="2027" y="3066"/>
                      <a:pt x="2027" y="2930"/>
                    </a:cubicBezTo>
                    <a:close/>
                    <a:moveTo>
                      <a:pt x="2732" y="3371"/>
                    </a:moveTo>
                    <a:lnTo>
                      <a:pt x="2674" y="3459"/>
                    </a:lnTo>
                    <a:lnTo>
                      <a:pt x="2585" y="3400"/>
                    </a:lnTo>
                    <a:lnTo>
                      <a:pt x="2732" y="3371"/>
                    </a:lnTo>
                    <a:close/>
                    <a:moveTo>
                      <a:pt x="5700" y="2372"/>
                    </a:moveTo>
                    <a:cubicBezTo>
                      <a:pt x="6081" y="2460"/>
                      <a:pt x="6375" y="2666"/>
                      <a:pt x="6610" y="2989"/>
                    </a:cubicBezTo>
                    <a:cubicBezTo>
                      <a:pt x="6669" y="3136"/>
                      <a:pt x="6669" y="3312"/>
                      <a:pt x="6610" y="3459"/>
                    </a:cubicBezTo>
                    <a:cubicBezTo>
                      <a:pt x="6581" y="3547"/>
                      <a:pt x="6551" y="3606"/>
                      <a:pt x="6522" y="3664"/>
                    </a:cubicBezTo>
                    <a:cubicBezTo>
                      <a:pt x="6140" y="3488"/>
                      <a:pt x="5729" y="3400"/>
                      <a:pt x="5288" y="3341"/>
                    </a:cubicBezTo>
                    <a:lnTo>
                      <a:pt x="5318" y="3341"/>
                    </a:lnTo>
                    <a:cubicBezTo>
                      <a:pt x="5288" y="3194"/>
                      <a:pt x="5229" y="3047"/>
                      <a:pt x="5171" y="2901"/>
                    </a:cubicBezTo>
                    <a:cubicBezTo>
                      <a:pt x="5376" y="2724"/>
                      <a:pt x="5553" y="2548"/>
                      <a:pt x="5700" y="2372"/>
                    </a:cubicBezTo>
                    <a:close/>
                    <a:moveTo>
                      <a:pt x="3643" y="3319"/>
                    </a:moveTo>
                    <a:cubicBezTo>
                      <a:pt x="3907" y="3319"/>
                      <a:pt x="4172" y="3327"/>
                      <a:pt x="4436" y="3341"/>
                    </a:cubicBezTo>
                    <a:cubicBezTo>
                      <a:pt x="4084" y="3606"/>
                      <a:pt x="3702" y="3811"/>
                      <a:pt x="3320" y="3988"/>
                    </a:cubicBezTo>
                    <a:cubicBezTo>
                      <a:pt x="3262" y="3959"/>
                      <a:pt x="3032" y="3786"/>
                      <a:pt x="2772" y="3527"/>
                    </a:cubicBezTo>
                    <a:lnTo>
                      <a:pt x="2772" y="3527"/>
                    </a:lnTo>
                    <a:cubicBezTo>
                      <a:pt x="2798" y="3475"/>
                      <a:pt x="2824" y="3420"/>
                      <a:pt x="2850" y="3341"/>
                    </a:cubicBezTo>
                    <a:cubicBezTo>
                      <a:pt x="3114" y="3327"/>
                      <a:pt x="3379" y="3319"/>
                      <a:pt x="3643" y="3319"/>
                    </a:cubicBezTo>
                    <a:close/>
                    <a:moveTo>
                      <a:pt x="2703" y="3606"/>
                    </a:moveTo>
                    <a:cubicBezTo>
                      <a:pt x="2938" y="3811"/>
                      <a:pt x="3144" y="3988"/>
                      <a:pt x="3232" y="4046"/>
                    </a:cubicBezTo>
                    <a:lnTo>
                      <a:pt x="2909" y="4193"/>
                    </a:lnTo>
                    <a:cubicBezTo>
                      <a:pt x="2732" y="4281"/>
                      <a:pt x="2556" y="4311"/>
                      <a:pt x="2380" y="4369"/>
                    </a:cubicBezTo>
                    <a:cubicBezTo>
                      <a:pt x="2468" y="4105"/>
                      <a:pt x="2585" y="3870"/>
                      <a:pt x="2703" y="3606"/>
                    </a:cubicBezTo>
                    <a:close/>
                    <a:moveTo>
                      <a:pt x="2468" y="3400"/>
                    </a:moveTo>
                    <a:lnTo>
                      <a:pt x="2615" y="3547"/>
                    </a:lnTo>
                    <a:cubicBezTo>
                      <a:pt x="2468" y="3811"/>
                      <a:pt x="2350" y="4105"/>
                      <a:pt x="2262" y="4369"/>
                    </a:cubicBezTo>
                    <a:lnTo>
                      <a:pt x="2115" y="4399"/>
                    </a:lnTo>
                    <a:cubicBezTo>
                      <a:pt x="2057" y="4281"/>
                      <a:pt x="2027" y="4164"/>
                      <a:pt x="1998" y="4017"/>
                    </a:cubicBezTo>
                    <a:cubicBezTo>
                      <a:pt x="1969" y="3841"/>
                      <a:pt x="1969" y="3664"/>
                      <a:pt x="1969" y="3459"/>
                    </a:cubicBezTo>
                    <a:cubicBezTo>
                      <a:pt x="2115" y="3429"/>
                      <a:pt x="2292" y="3429"/>
                      <a:pt x="2468" y="3400"/>
                    </a:cubicBezTo>
                    <a:close/>
                    <a:moveTo>
                      <a:pt x="1880" y="3488"/>
                    </a:moveTo>
                    <a:cubicBezTo>
                      <a:pt x="1880" y="3694"/>
                      <a:pt x="1880" y="3870"/>
                      <a:pt x="1910" y="4046"/>
                    </a:cubicBezTo>
                    <a:cubicBezTo>
                      <a:pt x="1939" y="4164"/>
                      <a:pt x="1969" y="4311"/>
                      <a:pt x="2027" y="4428"/>
                    </a:cubicBezTo>
                    <a:cubicBezTo>
                      <a:pt x="1946" y="4435"/>
                      <a:pt x="1868" y="4439"/>
                      <a:pt x="1792" y="4439"/>
                    </a:cubicBezTo>
                    <a:cubicBezTo>
                      <a:pt x="1238" y="4439"/>
                      <a:pt x="845" y="4264"/>
                      <a:pt x="793" y="4134"/>
                    </a:cubicBezTo>
                    <a:cubicBezTo>
                      <a:pt x="764" y="3988"/>
                      <a:pt x="882" y="3841"/>
                      <a:pt x="1146" y="3723"/>
                    </a:cubicBezTo>
                    <a:cubicBezTo>
                      <a:pt x="1381" y="3606"/>
                      <a:pt x="1645" y="3547"/>
                      <a:pt x="1880" y="3488"/>
                    </a:cubicBezTo>
                    <a:close/>
                    <a:moveTo>
                      <a:pt x="2204" y="4487"/>
                    </a:moveTo>
                    <a:lnTo>
                      <a:pt x="2174" y="4575"/>
                    </a:lnTo>
                    <a:cubicBezTo>
                      <a:pt x="2174" y="4546"/>
                      <a:pt x="2174" y="4516"/>
                      <a:pt x="2145" y="4487"/>
                    </a:cubicBezTo>
                    <a:close/>
                    <a:moveTo>
                      <a:pt x="4759" y="3371"/>
                    </a:moveTo>
                    <a:cubicBezTo>
                      <a:pt x="4671" y="3811"/>
                      <a:pt x="4583" y="4252"/>
                      <a:pt x="4436" y="4663"/>
                    </a:cubicBezTo>
                    <a:cubicBezTo>
                      <a:pt x="4084" y="4487"/>
                      <a:pt x="3761" y="4281"/>
                      <a:pt x="3437" y="4076"/>
                    </a:cubicBezTo>
                    <a:cubicBezTo>
                      <a:pt x="3819" y="3870"/>
                      <a:pt x="4231" y="3635"/>
                      <a:pt x="4583" y="3371"/>
                    </a:cubicBezTo>
                    <a:close/>
                    <a:moveTo>
                      <a:pt x="4848" y="3400"/>
                    </a:moveTo>
                    <a:lnTo>
                      <a:pt x="5200" y="3429"/>
                    </a:lnTo>
                    <a:cubicBezTo>
                      <a:pt x="5259" y="3811"/>
                      <a:pt x="5141" y="4164"/>
                      <a:pt x="4906" y="4458"/>
                    </a:cubicBezTo>
                    <a:cubicBezTo>
                      <a:pt x="4818" y="4575"/>
                      <a:pt x="4730" y="4693"/>
                      <a:pt x="4613" y="4751"/>
                    </a:cubicBezTo>
                    <a:lnTo>
                      <a:pt x="4524" y="4722"/>
                    </a:lnTo>
                    <a:cubicBezTo>
                      <a:pt x="4671" y="4281"/>
                      <a:pt x="4789" y="3841"/>
                      <a:pt x="4848" y="3400"/>
                    </a:cubicBezTo>
                    <a:close/>
                    <a:moveTo>
                      <a:pt x="1734" y="2489"/>
                    </a:moveTo>
                    <a:cubicBezTo>
                      <a:pt x="1792" y="2607"/>
                      <a:pt x="1880" y="2695"/>
                      <a:pt x="1969" y="2812"/>
                    </a:cubicBezTo>
                    <a:cubicBezTo>
                      <a:pt x="1910" y="2989"/>
                      <a:pt x="1910" y="3165"/>
                      <a:pt x="1880" y="3371"/>
                    </a:cubicBezTo>
                    <a:cubicBezTo>
                      <a:pt x="1616" y="3400"/>
                      <a:pt x="1352" y="3488"/>
                      <a:pt x="1117" y="3606"/>
                    </a:cubicBezTo>
                    <a:cubicBezTo>
                      <a:pt x="705" y="3782"/>
                      <a:pt x="676" y="3988"/>
                      <a:pt x="705" y="4134"/>
                    </a:cubicBezTo>
                    <a:cubicBezTo>
                      <a:pt x="756" y="4364"/>
                      <a:pt x="1230" y="4528"/>
                      <a:pt x="1797" y="4528"/>
                    </a:cubicBezTo>
                    <a:cubicBezTo>
                      <a:pt x="1882" y="4528"/>
                      <a:pt x="1969" y="4524"/>
                      <a:pt x="2057" y="4516"/>
                    </a:cubicBezTo>
                    <a:cubicBezTo>
                      <a:pt x="2086" y="4575"/>
                      <a:pt x="2115" y="4634"/>
                      <a:pt x="2145" y="4693"/>
                    </a:cubicBezTo>
                    <a:cubicBezTo>
                      <a:pt x="2086" y="4810"/>
                      <a:pt x="2057" y="4898"/>
                      <a:pt x="2027" y="5016"/>
                    </a:cubicBezTo>
                    <a:cubicBezTo>
                      <a:pt x="1028" y="4810"/>
                      <a:pt x="294" y="4369"/>
                      <a:pt x="177" y="3929"/>
                    </a:cubicBezTo>
                    <a:cubicBezTo>
                      <a:pt x="118" y="3606"/>
                      <a:pt x="265" y="3312"/>
                      <a:pt x="529" y="3136"/>
                    </a:cubicBezTo>
                    <a:cubicBezTo>
                      <a:pt x="764" y="2959"/>
                      <a:pt x="999" y="2812"/>
                      <a:pt x="1264" y="2695"/>
                    </a:cubicBezTo>
                    <a:cubicBezTo>
                      <a:pt x="1410" y="2636"/>
                      <a:pt x="1587" y="2577"/>
                      <a:pt x="1734" y="2489"/>
                    </a:cubicBezTo>
                    <a:close/>
                    <a:moveTo>
                      <a:pt x="5318" y="3459"/>
                    </a:moveTo>
                    <a:lnTo>
                      <a:pt x="5318" y="3459"/>
                    </a:lnTo>
                    <a:cubicBezTo>
                      <a:pt x="5729" y="3488"/>
                      <a:pt x="6111" y="3606"/>
                      <a:pt x="6493" y="3782"/>
                    </a:cubicBezTo>
                    <a:cubicBezTo>
                      <a:pt x="6258" y="4281"/>
                      <a:pt x="5905" y="4722"/>
                      <a:pt x="5435" y="5045"/>
                    </a:cubicBezTo>
                    <a:cubicBezTo>
                      <a:pt x="5200" y="4986"/>
                      <a:pt x="4936" y="4898"/>
                      <a:pt x="4701" y="4810"/>
                    </a:cubicBezTo>
                    <a:cubicBezTo>
                      <a:pt x="4818" y="4722"/>
                      <a:pt x="4906" y="4634"/>
                      <a:pt x="4994" y="4516"/>
                    </a:cubicBezTo>
                    <a:cubicBezTo>
                      <a:pt x="5229" y="4223"/>
                      <a:pt x="5347" y="3841"/>
                      <a:pt x="5318" y="3459"/>
                    </a:cubicBezTo>
                    <a:close/>
                    <a:moveTo>
                      <a:pt x="2204" y="4810"/>
                    </a:moveTo>
                    <a:cubicBezTo>
                      <a:pt x="2262" y="4898"/>
                      <a:pt x="2350" y="4986"/>
                      <a:pt x="2439" y="5075"/>
                    </a:cubicBezTo>
                    <a:lnTo>
                      <a:pt x="2145" y="5045"/>
                    </a:lnTo>
                    <a:cubicBezTo>
                      <a:pt x="2174" y="4957"/>
                      <a:pt x="2204" y="4898"/>
                      <a:pt x="2204" y="4810"/>
                    </a:cubicBezTo>
                    <a:close/>
                    <a:moveTo>
                      <a:pt x="6581" y="3811"/>
                    </a:moveTo>
                    <a:cubicBezTo>
                      <a:pt x="6728" y="3899"/>
                      <a:pt x="6845" y="4017"/>
                      <a:pt x="6904" y="4164"/>
                    </a:cubicBezTo>
                    <a:cubicBezTo>
                      <a:pt x="6933" y="4281"/>
                      <a:pt x="6904" y="4428"/>
                      <a:pt x="6816" y="4546"/>
                    </a:cubicBezTo>
                    <a:cubicBezTo>
                      <a:pt x="6757" y="4751"/>
                      <a:pt x="6581" y="4928"/>
                      <a:pt x="6375" y="5016"/>
                    </a:cubicBezTo>
                    <a:cubicBezTo>
                      <a:pt x="6223" y="5073"/>
                      <a:pt x="6047" y="5105"/>
                      <a:pt x="5870" y="5105"/>
                    </a:cubicBezTo>
                    <a:cubicBezTo>
                      <a:pt x="5773" y="5105"/>
                      <a:pt x="5676" y="5095"/>
                      <a:pt x="5582" y="5075"/>
                    </a:cubicBezTo>
                    <a:cubicBezTo>
                      <a:pt x="6023" y="4751"/>
                      <a:pt x="6346" y="4311"/>
                      <a:pt x="6581" y="3811"/>
                    </a:cubicBezTo>
                    <a:close/>
                    <a:moveTo>
                      <a:pt x="3320" y="4134"/>
                    </a:moveTo>
                    <a:cubicBezTo>
                      <a:pt x="3672" y="4369"/>
                      <a:pt x="4025" y="4575"/>
                      <a:pt x="4407" y="4781"/>
                    </a:cubicBezTo>
                    <a:lnTo>
                      <a:pt x="4348" y="4898"/>
                    </a:lnTo>
                    <a:cubicBezTo>
                      <a:pt x="3936" y="5050"/>
                      <a:pt x="3508" y="5138"/>
                      <a:pt x="3075" y="5138"/>
                    </a:cubicBezTo>
                    <a:cubicBezTo>
                      <a:pt x="2922" y="5138"/>
                      <a:pt x="2768" y="5127"/>
                      <a:pt x="2615" y="5104"/>
                    </a:cubicBezTo>
                    <a:cubicBezTo>
                      <a:pt x="2468" y="4986"/>
                      <a:pt x="2350" y="4840"/>
                      <a:pt x="2262" y="4693"/>
                    </a:cubicBezTo>
                    <a:cubicBezTo>
                      <a:pt x="2262" y="4604"/>
                      <a:pt x="2292" y="4546"/>
                      <a:pt x="2321" y="4487"/>
                    </a:cubicBezTo>
                    <a:cubicBezTo>
                      <a:pt x="2527" y="4428"/>
                      <a:pt x="2732" y="4369"/>
                      <a:pt x="2938" y="4311"/>
                    </a:cubicBezTo>
                    <a:cubicBezTo>
                      <a:pt x="3056" y="4252"/>
                      <a:pt x="3202" y="4193"/>
                      <a:pt x="3320" y="4134"/>
                    </a:cubicBezTo>
                    <a:close/>
                    <a:moveTo>
                      <a:pt x="4613" y="4869"/>
                    </a:moveTo>
                    <a:cubicBezTo>
                      <a:pt x="4848" y="4986"/>
                      <a:pt x="5083" y="5075"/>
                      <a:pt x="5318" y="5133"/>
                    </a:cubicBezTo>
                    <a:cubicBezTo>
                      <a:pt x="4965" y="5339"/>
                      <a:pt x="4583" y="5486"/>
                      <a:pt x="4172" y="5515"/>
                    </a:cubicBezTo>
                    <a:cubicBezTo>
                      <a:pt x="4260" y="5339"/>
                      <a:pt x="4348" y="5163"/>
                      <a:pt x="4436" y="4957"/>
                    </a:cubicBezTo>
                    <a:cubicBezTo>
                      <a:pt x="4495" y="4928"/>
                      <a:pt x="4554" y="4898"/>
                      <a:pt x="4613" y="4869"/>
                    </a:cubicBezTo>
                    <a:close/>
                    <a:moveTo>
                      <a:pt x="4289" y="5016"/>
                    </a:moveTo>
                    <a:lnTo>
                      <a:pt x="4289" y="5016"/>
                    </a:lnTo>
                    <a:cubicBezTo>
                      <a:pt x="4231" y="5192"/>
                      <a:pt x="4143" y="5368"/>
                      <a:pt x="4054" y="5545"/>
                    </a:cubicBezTo>
                    <a:cubicBezTo>
                      <a:pt x="4010" y="5548"/>
                      <a:pt x="3965" y="5549"/>
                      <a:pt x="3921" y="5549"/>
                    </a:cubicBezTo>
                    <a:cubicBezTo>
                      <a:pt x="3525" y="5549"/>
                      <a:pt x="3131" y="5433"/>
                      <a:pt x="2762" y="5221"/>
                    </a:cubicBezTo>
                    <a:lnTo>
                      <a:pt x="2762" y="5221"/>
                    </a:lnTo>
                    <a:cubicBezTo>
                      <a:pt x="2848" y="5226"/>
                      <a:pt x="2933" y="5229"/>
                      <a:pt x="3019" y="5229"/>
                    </a:cubicBezTo>
                    <a:cubicBezTo>
                      <a:pt x="3461" y="5229"/>
                      <a:pt x="3896" y="5163"/>
                      <a:pt x="4289" y="5016"/>
                    </a:cubicBezTo>
                    <a:close/>
                    <a:moveTo>
                      <a:pt x="2115" y="5133"/>
                    </a:moveTo>
                    <a:cubicBezTo>
                      <a:pt x="2262" y="5192"/>
                      <a:pt x="2439" y="5192"/>
                      <a:pt x="2585" y="5192"/>
                    </a:cubicBezTo>
                    <a:cubicBezTo>
                      <a:pt x="2963" y="5488"/>
                      <a:pt x="3414" y="5636"/>
                      <a:pt x="3871" y="5636"/>
                    </a:cubicBezTo>
                    <a:cubicBezTo>
                      <a:pt x="3912" y="5636"/>
                      <a:pt x="3954" y="5635"/>
                      <a:pt x="3996" y="5633"/>
                    </a:cubicBezTo>
                    <a:lnTo>
                      <a:pt x="3996" y="5633"/>
                    </a:lnTo>
                    <a:cubicBezTo>
                      <a:pt x="3731" y="6103"/>
                      <a:pt x="3320" y="6485"/>
                      <a:pt x="2821" y="6720"/>
                    </a:cubicBezTo>
                    <a:cubicBezTo>
                      <a:pt x="2730" y="6771"/>
                      <a:pt x="2635" y="6794"/>
                      <a:pt x="2541" y="6794"/>
                    </a:cubicBezTo>
                    <a:cubicBezTo>
                      <a:pt x="2420" y="6794"/>
                      <a:pt x="2303" y="6756"/>
                      <a:pt x="2204" y="6690"/>
                    </a:cubicBezTo>
                    <a:cubicBezTo>
                      <a:pt x="1969" y="6455"/>
                      <a:pt x="1910" y="5868"/>
                      <a:pt x="2115" y="5133"/>
                    </a:cubicBezTo>
                    <a:close/>
                    <a:moveTo>
                      <a:pt x="4039" y="0"/>
                    </a:moveTo>
                    <a:cubicBezTo>
                      <a:pt x="3925" y="0"/>
                      <a:pt x="3810" y="26"/>
                      <a:pt x="3702" y="80"/>
                    </a:cubicBezTo>
                    <a:cubicBezTo>
                      <a:pt x="3320" y="315"/>
                      <a:pt x="2997" y="609"/>
                      <a:pt x="2762" y="991"/>
                    </a:cubicBezTo>
                    <a:cubicBezTo>
                      <a:pt x="2600" y="932"/>
                      <a:pt x="2431" y="903"/>
                      <a:pt x="2262" y="903"/>
                    </a:cubicBezTo>
                    <a:cubicBezTo>
                      <a:pt x="2093" y="903"/>
                      <a:pt x="1925" y="932"/>
                      <a:pt x="1763" y="991"/>
                    </a:cubicBezTo>
                    <a:cubicBezTo>
                      <a:pt x="1645" y="1050"/>
                      <a:pt x="1557" y="1109"/>
                      <a:pt x="1499" y="1226"/>
                    </a:cubicBezTo>
                    <a:cubicBezTo>
                      <a:pt x="1352" y="1608"/>
                      <a:pt x="1410" y="2078"/>
                      <a:pt x="1675" y="2431"/>
                    </a:cubicBezTo>
                    <a:cubicBezTo>
                      <a:pt x="1234" y="2577"/>
                      <a:pt x="823" y="2783"/>
                      <a:pt x="470" y="3077"/>
                    </a:cubicBezTo>
                    <a:cubicBezTo>
                      <a:pt x="177" y="3253"/>
                      <a:pt x="0" y="3606"/>
                      <a:pt x="59" y="3958"/>
                    </a:cubicBezTo>
                    <a:cubicBezTo>
                      <a:pt x="206" y="4458"/>
                      <a:pt x="970" y="4898"/>
                      <a:pt x="1998" y="5104"/>
                    </a:cubicBezTo>
                    <a:cubicBezTo>
                      <a:pt x="1792" y="5897"/>
                      <a:pt x="1851" y="6485"/>
                      <a:pt x="2115" y="6749"/>
                    </a:cubicBezTo>
                    <a:cubicBezTo>
                      <a:pt x="2229" y="6846"/>
                      <a:pt x="2369" y="6890"/>
                      <a:pt x="2511" y="6890"/>
                    </a:cubicBezTo>
                    <a:cubicBezTo>
                      <a:pt x="2627" y="6890"/>
                      <a:pt x="2744" y="6861"/>
                      <a:pt x="2850" y="6808"/>
                    </a:cubicBezTo>
                    <a:lnTo>
                      <a:pt x="2997" y="6749"/>
                    </a:lnTo>
                    <a:cubicBezTo>
                      <a:pt x="3467" y="6485"/>
                      <a:pt x="3849" y="6103"/>
                      <a:pt x="4084" y="5603"/>
                    </a:cubicBezTo>
                    <a:cubicBezTo>
                      <a:pt x="4583" y="5574"/>
                      <a:pt x="5024" y="5398"/>
                      <a:pt x="5435" y="5133"/>
                    </a:cubicBezTo>
                    <a:cubicBezTo>
                      <a:pt x="5576" y="5172"/>
                      <a:pt x="5723" y="5193"/>
                      <a:pt x="5868" y="5193"/>
                    </a:cubicBezTo>
                    <a:cubicBezTo>
                      <a:pt x="6055" y="5193"/>
                      <a:pt x="6239" y="5157"/>
                      <a:pt x="6405" y="5075"/>
                    </a:cubicBezTo>
                    <a:cubicBezTo>
                      <a:pt x="6640" y="4986"/>
                      <a:pt x="6816" y="4781"/>
                      <a:pt x="6904" y="4546"/>
                    </a:cubicBezTo>
                    <a:cubicBezTo>
                      <a:pt x="6992" y="4428"/>
                      <a:pt x="7022" y="4281"/>
                      <a:pt x="6992" y="4134"/>
                    </a:cubicBezTo>
                    <a:cubicBezTo>
                      <a:pt x="6904" y="3958"/>
                      <a:pt x="6786" y="3811"/>
                      <a:pt x="6610" y="3723"/>
                    </a:cubicBezTo>
                    <a:cubicBezTo>
                      <a:pt x="6640" y="3635"/>
                      <a:pt x="6669" y="3576"/>
                      <a:pt x="6698" y="3488"/>
                    </a:cubicBezTo>
                    <a:cubicBezTo>
                      <a:pt x="6786" y="3312"/>
                      <a:pt x="6757" y="3106"/>
                      <a:pt x="6669" y="2901"/>
                    </a:cubicBezTo>
                    <a:cubicBezTo>
                      <a:pt x="6463" y="2577"/>
                      <a:pt x="6140" y="2372"/>
                      <a:pt x="5758" y="2284"/>
                    </a:cubicBezTo>
                    <a:cubicBezTo>
                      <a:pt x="6170" y="1784"/>
                      <a:pt x="6316" y="1373"/>
                      <a:pt x="6170" y="1138"/>
                    </a:cubicBezTo>
                    <a:cubicBezTo>
                      <a:pt x="6107" y="1055"/>
                      <a:pt x="6001" y="972"/>
                      <a:pt x="5747" y="972"/>
                    </a:cubicBezTo>
                    <a:cubicBezTo>
                      <a:pt x="5641" y="972"/>
                      <a:pt x="5510" y="986"/>
                      <a:pt x="5347" y="1020"/>
                    </a:cubicBezTo>
                    <a:cubicBezTo>
                      <a:pt x="5200" y="1050"/>
                      <a:pt x="5053" y="1109"/>
                      <a:pt x="4906" y="1167"/>
                    </a:cubicBezTo>
                    <a:cubicBezTo>
                      <a:pt x="4877" y="844"/>
                      <a:pt x="4759" y="521"/>
                      <a:pt x="4554" y="227"/>
                    </a:cubicBezTo>
                    <a:cubicBezTo>
                      <a:pt x="4424" y="78"/>
                      <a:pt x="4234" y="0"/>
                      <a:pt x="4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3739125" y="2602150"/>
                <a:ext cx="169675" cy="149475"/>
              </a:xfrm>
              <a:custGeom>
                <a:avLst/>
                <a:gdLst/>
                <a:ahLst/>
                <a:cxnLst/>
                <a:rect l="l" t="t" r="r" b="b"/>
                <a:pathLst>
                  <a:path w="6787" h="5979" extrusionOk="0">
                    <a:moveTo>
                      <a:pt x="2832" y="648"/>
                    </a:moveTo>
                    <a:cubicBezTo>
                      <a:pt x="3049" y="648"/>
                      <a:pt x="3262" y="677"/>
                      <a:pt x="3467" y="740"/>
                    </a:cubicBezTo>
                    <a:cubicBezTo>
                      <a:pt x="3320" y="887"/>
                      <a:pt x="3173" y="1004"/>
                      <a:pt x="3026" y="1151"/>
                    </a:cubicBezTo>
                    <a:cubicBezTo>
                      <a:pt x="2967" y="1180"/>
                      <a:pt x="2908" y="1180"/>
                      <a:pt x="2850" y="1180"/>
                    </a:cubicBezTo>
                    <a:cubicBezTo>
                      <a:pt x="2673" y="1004"/>
                      <a:pt x="2468" y="857"/>
                      <a:pt x="2262" y="710"/>
                    </a:cubicBezTo>
                    <a:cubicBezTo>
                      <a:pt x="2453" y="669"/>
                      <a:pt x="2644" y="648"/>
                      <a:pt x="2832" y="648"/>
                    </a:cubicBezTo>
                    <a:close/>
                    <a:moveTo>
                      <a:pt x="1317" y="440"/>
                    </a:moveTo>
                    <a:cubicBezTo>
                      <a:pt x="1566" y="440"/>
                      <a:pt x="1793" y="524"/>
                      <a:pt x="1998" y="652"/>
                    </a:cubicBezTo>
                    <a:cubicBezTo>
                      <a:pt x="1498" y="799"/>
                      <a:pt x="999" y="1063"/>
                      <a:pt x="617" y="1445"/>
                    </a:cubicBezTo>
                    <a:cubicBezTo>
                      <a:pt x="499" y="1327"/>
                      <a:pt x="441" y="1180"/>
                      <a:pt x="441" y="1004"/>
                    </a:cubicBezTo>
                    <a:cubicBezTo>
                      <a:pt x="470" y="887"/>
                      <a:pt x="529" y="769"/>
                      <a:pt x="646" y="710"/>
                    </a:cubicBezTo>
                    <a:cubicBezTo>
                      <a:pt x="793" y="534"/>
                      <a:pt x="999" y="446"/>
                      <a:pt x="1205" y="446"/>
                    </a:cubicBezTo>
                    <a:cubicBezTo>
                      <a:pt x="1243" y="442"/>
                      <a:pt x="1280" y="440"/>
                      <a:pt x="1317" y="440"/>
                    </a:cubicBezTo>
                    <a:close/>
                    <a:moveTo>
                      <a:pt x="3584" y="799"/>
                    </a:moveTo>
                    <a:cubicBezTo>
                      <a:pt x="4025" y="916"/>
                      <a:pt x="4407" y="1180"/>
                      <a:pt x="4671" y="1533"/>
                    </a:cubicBezTo>
                    <a:cubicBezTo>
                      <a:pt x="4201" y="1298"/>
                      <a:pt x="3702" y="1180"/>
                      <a:pt x="3173" y="1180"/>
                    </a:cubicBezTo>
                    <a:cubicBezTo>
                      <a:pt x="3290" y="1034"/>
                      <a:pt x="3437" y="916"/>
                      <a:pt x="3584" y="799"/>
                    </a:cubicBezTo>
                    <a:close/>
                    <a:moveTo>
                      <a:pt x="5235" y="89"/>
                    </a:moveTo>
                    <a:cubicBezTo>
                      <a:pt x="5423" y="89"/>
                      <a:pt x="5623" y="200"/>
                      <a:pt x="5729" y="358"/>
                    </a:cubicBezTo>
                    <a:cubicBezTo>
                      <a:pt x="5876" y="652"/>
                      <a:pt x="5699" y="1210"/>
                      <a:pt x="5259" y="1827"/>
                    </a:cubicBezTo>
                    <a:cubicBezTo>
                      <a:pt x="5141" y="1739"/>
                      <a:pt x="4994" y="1680"/>
                      <a:pt x="4847" y="1592"/>
                    </a:cubicBezTo>
                    <a:cubicBezTo>
                      <a:pt x="4583" y="1180"/>
                      <a:pt x="4172" y="857"/>
                      <a:pt x="3702" y="710"/>
                    </a:cubicBezTo>
                    <a:cubicBezTo>
                      <a:pt x="4113" y="328"/>
                      <a:pt x="4612" y="123"/>
                      <a:pt x="5171" y="93"/>
                    </a:cubicBezTo>
                    <a:cubicBezTo>
                      <a:pt x="5192" y="90"/>
                      <a:pt x="5213" y="89"/>
                      <a:pt x="5235" y="89"/>
                    </a:cubicBezTo>
                    <a:close/>
                    <a:moveTo>
                      <a:pt x="4936" y="1739"/>
                    </a:moveTo>
                    <a:lnTo>
                      <a:pt x="5200" y="1915"/>
                    </a:lnTo>
                    <a:cubicBezTo>
                      <a:pt x="5171" y="1974"/>
                      <a:pt x="5112" y="2032"/>
                      <a:pt x="5053" y="2091"/>
                    </a:cubicBezTo>
                    <a:cubicBezTo>
                      <a:pt x="5024" y="1974"/>
                      <a:pt x="4994" y="1856"/>
                      <a:pt x="4936" y="1739"/>
                    </a:cubicBezTo>
                    <a:close/>
                    <a:moveTo>
                      <a:pt x="2115" y="740"/>
                    </a:moveTo>
                    <a:cubicBezTo>
                      <a:pt x="2350" y="857"/>
                      <a:pt x="2556" y="1034"/>
                      <a:pt x="2732" y="1210"/>
                    </a:cubicBezTo>
                    <a:cubicBezTo>
                      <a:pt x="2585" y="1269"/>
                      <a:pt x="2468" y="1298"/>
                      <a:pt x="2350" y="1386"/>
                    </a:cubicBezTo>
                    <a:cubicBezTo>
                      <a:pt x="2027" y="1592"/>
                      <a:pt x="1792" y="1915"/>
                      <a:pt x="1675" y="2267"/>
                    </a:cubicBezTo>
                    <a:cubicBezTo>
                      <a:pt x="1322" y="2091"/>
                      <a:pt x="970" y="1827"/>
                      <a:pt x="676" y="1533"/>
                    </a:cubicBezTo>
                    <a:cubicBezTo>
                      <a:pt x="1087" y="1151"/>
                      <a:pt x="1586" y="857"/>
                      <a:pt x="2115" y="740"/>
                    </a:cubicBezTo>
                    <a:close/>
                    <a:moveTo>
                      <a:pt x="3085" y="1269"/>
                    </a:moveTo>
                    <a:cubicBezTo>
                      <a:pt x="3672" y="1269"/>
                      <a:pt x="4260" y="1415"/>
                      <a:pt x="4789" y="1680"/>
                    </a:cubicBezTo>
                    <a:cubicBezTo>
                      <a:pt x="4877" y="1856"/>
                      <a:pt x="4936" y="2032"/>
                      <a:pt x="4965" y="2209"/>
                    </a:cubicBezTo>
                    <a:cubicBezTo>
                      <a:pt x="4936" y="2267"/>
                      <a:pt x="4877" y="2326"/>
                      <a:pt x="4818" y="2385"/>
                    </a:cubicBezTo>
                    <a:cubicBezTo>
                      <a:pt x="4612" y="2326"/>
                      <a:pt x="4407" y="2326"/>
                      <a:pt x="4201" y="2326"/>
                    </a:cubicBezTo>
                    <a:cubicBezTo>
                      <a:pt x="4054" y="2326"/>
                      <a:pt x="3907" y="2356"/>
                      <a:pt x="3760" y="2356"/>
                    </a:cubicBezTo>
                    <a:cubicBezTo>
                      <a:pt x="3525" y="2003"/>
                      <a:pt x="3290" y="1680"/>
                      <a:pt x="2997" y="1357"/>
                    </a:cubicBezTo>
                    <a:lnTo>
                      <a:pt x="3085" y="1269"/>
                    </a:lnTo>
                    <a:close/>
                    <a:moveTo>
                      <a:pt x="4994" y="2326"/>
                    </a:moveTo>
                    <a:lnTo>
                      <a:pt x="4994" y="2414"/>
                    </a:lnTo>
                    <a:lnTo>
                      <a:pt x="4965" y="2385"/>
                    </a:lnTo>
                    <a:lnTo>
                      <a:pt x="4994" y="2326"/>
                    </a:lnTo>
                    <a:close/>
                    <a:moveTo>
                      <a:pt x="2791" y="1298"/>
                    </a:moveTo>
                    <a:lnTo>
                      <a:pt x="2850" y="1357"/>
                    </a:lnTo>
                    <a:cubicBezTo>
                      <a:pt x="2556" y="1709"/>
                      <a:pt x="2321" y="2091"/>
                      <a:pt x="2086" y="2473"/>
                    </a:cubicBezTo>
                    <a:cubicBezTo>
                      <a:pt x="1968" y="2444"/>
                      <a:pt x="1880" y="2385"/>
                      <a:pt x="1763" y="2326"/>
                    </a:cubicBezTo>
                    <a:cubicBezTo>
                      <a:pt x="1880" y="1974"/>
                      <a:pt x="2086" y="1650"/>
                      <a:pt x="2409" y="1474"/>
                    </a:cubicBezTo>
                    <a:cubicBezTo>
                      <a:pt x="2527" y="1386"/>
                      <a:pt x="2673" y="1327"/>
                      <a:pt x="2791" y="1298"/>
                    </a:cubicBezTo>
                    <a:close/>
                    <a:moveTo>
                      <a:pt x="2938" y="1445"/>
                    </a:moveTo>
                    <a:cubicBezTo>
                      <a:pt x="3202" y="1739"/>
                      <a:pt x="3437" y="2032"/>
                      <a:pt x="3672" y="2356"/>
                    </a:cubicBezTo>
                    <a:lnTo>
                      <a:pt x="3643" y="2356"/>
                    </a:lnTo>
                    <a:cubicBezTo>
                      <a:pt x="3202" y="2414"/>
                      <a:pt x="2762" y="2502"/>
                      <a:pt x="2321" y="2620"/>
                    </a:cubicBezTo>
                    <a:lnTo>
                      <a:pt x="2174" y="2532"/>
                    </a:lnTo>
                    <a:cubicBezTo>
                      <a:pt x="2380" y="2150"/>
                      <a:pt x="2644" y="1768"/>
                      <a:pt x="2938" y="1445"/>
                    </a:cubicBezTo>
                    <a:close/>
                    <a:moveTo>
                      <a:pt x="2115" y="2620"/>
                    </a:moveTo>
                    <a:lnTo>
                      <a:pt x="2174" y="2649"/>
                    </a:lnTo>
                    <a:lnTo>
                      <a:pt x="2086" y="2679"/>
                    </a:lnTo>
                    <a:cubicBezTo>
                      <a:pt x="2115" y="2649"/>
                      <a:pt x="2115" y="2620"/>
                      <a:pt x="2115" y="2620"/>
                    </a:cubicBezTo>
                    <a:close/>
                    <a:moveTo>
                      <a:pt x="1733" y="2414"/>
                    </a:moveTo>
                    <a:lnTo>
                      <a:pt x="2027" y="2561"/>
                    </a:lnTo>
                    <a:lnTo>
                      <a:pt x="1968" y="2708"/>
                    </a:lnTo>
                    <a:lnTo>
                      <a:pt x="1704" y="2796"/>
                    </a:lnTo>
                    <a:cubicBezTo>
                      <a:pt x="1704" y="2679"/>
                      <a:pt x="1733" y="2532"/>
                      <a:pt x="1733" y="2414"/>
                    </a:cubicBezTo>
                    <a:close/>
                    <a:moveTo>
                      <a:pt x="4201" y="2414"/>
                    </a:moveTo>
                    <a:cubicBezTo>
                      <a:pt x="4377" y="2414"/>
                      <a:pt x="4583" y="2444"/>
                      <a:pt x="4759" y="2473"/>
                    </a:cubicBezTo>
                    <a:cubicBezTo>
                      <a:pt x="4554" y="2649"/>
                      <a:pt x="4377" y="2855"/>
                      <a:pt x="4172" y="3031"/>
                    </a:cubicBezTo>
                    <a:cubicBezTo>
                      <a:pt x="4025" y="2767"/>
                      <a:pt x="3907" y="2561"/>
                      <a:pt x="3819" y="2444"/>
                    </a:cubicBezTo>
                    <a:lnTo>
                      <a:pt x="4201" y="2414"/>
                    </a:lnTo>
                    <a:close/>
                    <a:moveTo>
                      <a:pt x="617" y="1592"/>
                    </a:moveTo>
                    <a:cubicBezTo>
                      <a:pt x="911" y="1915"/>
                      <a:pt x="1263" y="2150"/>
                      <a:pt x="1645" y="2356"/>
                    </a:cubicBezTo>
                    <a:cubicBezTo>
                      <a:pt x="1616" y="2502"/>
                      <a:pt x="1616" y="2679"/>
                      <a:pt x="1616" y="2826"/>
                    </a:cubicBezTo>
                    <a:cubicBezTo>
                      <a:pt x="1381" y="2914"/>
                      <a:pt x="1146" y="3002"/>
                      <a:pt x="940" y="3119"/>
                    </a:cubicBezTo>
                    <a:cubicBezTo>
                      <a:pt x="617" y="2914"/>
                      <a:pt x="411" y="2620"/>
                      <a:pt x="323" y="2238"/>
                    </a:cubicBezTo>
                    <a:cubicBezTo>
                      <a:pt x="294" y="2062"/>
                      <a:pt x="353" y="1915"/>
                      <a:pt x="470" y="1768"/>
                    </a:cubicBezTo>
                    <a:lnTo>
                      <a:pt x="617" y="1592"/>
                    </a:lnTo>
                    <a:close/>
                    <a:moveTo>
                      <a:pt x="1880" y="2826"/>
                    </a:moveTo>
                    <a:cubicBezTo>
                      <a:pt x="1851" y="2943"/>
                      <a:pt x="1792" y="3031"/>
                      <a:pt x="1733" y="3119"/>
                    </a:cubicBezTo>
                    <a:cubicBezTo>
                      <a:pt x="1733" y="3061"/>
                      <a:pt x="1733" y="2972"/>
                      <a:pt x="1704" y="2914"/>
                    </a:cubicBezTo>
                    <a:lnTo>
                      <a:pt x="1880" y="2826"/>
                    </a:lnTo>
                    <a:close/>
                    <a:moveTo>
                      <a:pt x="3731" y="2444"/>
                    </a:moveTo>
                    <a:cubicBezTo>
                      <a:pt x="3760" y="2532"/>
                      <a:pt x="3907" y="2767"/>
                      <a:pt x="4084" y="3090"/>
                    </a:cubicBezTo>
                    <a:lnTo>
                      <a:pt x="3937" y="3207"/>
                    </a:lnTo>
                    <a:cubicBezTo>
                      <a:pt x="3437" y="3061"/>
                      <a:pt x="2938" y="2884"/>
                      <a:pt x="2468" y="2679"/>
                    </a:cubicBezTo>
                    <a:cubicBezTo>
                      <a:pt x="2879" y="2561"/>
                      <a:pt x="3290" y="2502"/>
                      <a:pt x="3731" y="2444"/>
                    </a:cubicBezTo>
                    <a:close/>
                    <a:moveTo>
                      <a:pt x="4113" y="3178"/>
                    </a:moveTo>
                    <a:lnTo>
                      <a:pt x="4172" y="3266"/>
                    </a:lnTo>
                    <a:lnTo>
                      <a:pt x="4054" y="3237"/>
                    </a:lnTo>
                    <a:lnTo>
                      <a:pt x="4113" y="3178"/>
                    </a:lnTo>
                    <a:close/>
                    <a:moveTo>
                      <a:pt x="4877" y="2473"/>
                    </a:moveTo>
                    <a:lnTo>
                      <a:pt x="4994" y="2502"/>
                    </a:lnTo>
                    <a:cubicBezTo>
                      <a:pt x="4994" y="2649"/>
                      <a:pt x="4994" y="2767"/>
                      <a:pt x="4965" y="2914"/>
                    </a:cubicBezTo>
                    <a:cubicBezTo>
                      <a:pt x="4936" y="3090"/>
                      <a:pt x="4877" y="3266"/>
                      <a:pt x="4789" y="3442"/>
                    </a:cubicBezTo>
                    <a:cubicBezTo>
                      <a:pt x="4642" y="3413"/>
                      <a:pt x="4465" y="3354"/>
                      <a:pt x="4289" y="3325"/>
                    </a:cubicBezTo>
                    <a:cubicBezTo>
                      <a:pt x="4260" y="3266"/>
                      <a:pt x="4230" y="3178"/>
                      <a:pt x="4201" y="3119"/>
                    </a:cubicBezTo>
                    <a:cubicBezTo>
                      <a:pt x="4436" y="2914"/>
                      <a:pt x="4671" y="2708"/>
                      <a:pt x="4877" y="2473"/>
                    </a:cubicBezTo>
                    <a:close/>
                    <a:moveTo>
                      <a:pt x="5112" y="2532"/>
                    </a:moveTo>
                    <a:cubicBezTo>
                      <a:pt x="5758" y="2737"/>
                      <a:pt x="6140" y="3090"/>
                      <a:pt x="6140" y="3237"/>
                    </a:cubicBezTo>
                    <a:cubicBezTo>
                      <a:pt x="6111" y="3384"/>
                      <a:pt x="5964" y="3472"/>
                      <a:pt x="5670" y="3501"/>
                    </a:cubicBezTo>
                    <a:cubicBezTo>
                      <a:pt x="5406" y="3501"/>
                      <a:pt x="5141" y="3501"/>
                      <a:pt x="4906" y="3442"/>
                    </a:cubicBezTo>
                    <a:cubicBezTo>
                      <a:pt x="4965" y="3266"/>
                      <a:pt x="5024" y="3090"/>
                      <a:pt x="5053" y="2914"/>
                    </a:cubicBezTo>
                    <a:cubicBezTo>
                      <a:pt x="5082" y="2796"/>
                      <a:pt x="5112" y="2649"/>
                      <a:pt x="5112" y="2532"/>
                    </a:cubicBezTo>
                    <a:close/>
                    <a:moveTo>
                      <a:pt x="1616" y="2943"/>
                    </a:moveTo>
                    <a:cubicBezTo>
                      <a:pt x="1616" y="3031"/>
                      <a:pt x="1645" y="3149"/>
                      <a:pt x="1675" y="3266"/>
                    </a:cubicBezTo>
                    <a:lnTo>
                      <a:pt x="1557" y="3560"/>
                    </a:lnTo>
                    <a:cubicBezTo>
                      <a:pt x="1351" y="3442"/>
                      <a:pt x="1175" y="3325"/>
                      <a:pt x="999" y="3207"/>
                    </a:cubicBezTo>
                    <a:cubicBezTo>
                      <a:pt x="1205" y="3090"/>
                      <a:pt x="1410" y="3002"/>
                      <a:pt x="1616" y="2943"/>
                    </a:cubicBezTo>
                    <a:close/>
                    <a:moveTo>
                      <a:pt x="1733" y="3413"/>
                    </a:moveTo>
                    <a:cubicBezTo>
                      <a:pt x="1733" y="3501"/>
                      <a:pt x="1763" y="3589"/>
                      <a:pt x="1821" y="3678"/>
                    </a:cubicBezTo>
                    <a:lnTo>
                      <a:pt x="1645" y="3589"/>
                    </a:lnTo>
                    <a:lnTo>
                      <a:pt x="1733" y="3413"/>
                    </a:lnTo>
                    <a:close/>
                    <a:moveTo>
                      <a:pt x="4348" y="3413"/>
                    </a:moveTo>
                    <a:cubicBezTo>
                      <a:pt x="4495" y="3442"/>
                      <a:pt x="4612" y="3472"/>
                      <a:pt x="4759" y="3501"/>
                    </a:cubicBezTo>
                    <a:lnTo>
                      <a:pt x="4759" y="3531"/>
                    </a:lnTo>
                    <a:cubicBezTo>
                      <a:pt x="4671" y="3648"/>
                      <a:pt x="4612" y="3766"/>
                      <a:pt x="4554" y="3913"/>
                    </a:cubicBezTo>
                    <a:cubicBezTo>
                      <a:pt x="4495" y="3736"/>
                      <a:pt x="4436" y="3589"/>
                      <a:pt x="4348" y="3413"/>
                    </a:cubicBezTo>
                    <a:close/>
                    <a:moveTo>
                      <a:pt x="2321" y="2708"/>
                    </a:moveTo>
                    <a:cubicBezTo>
                      <a:pt x="2820" y="2943"/>
                      <a:pt x="3320" y="3149"/>
                      <a:pt x="3849" y="3296"/>
                    </a:cubicBezTo>
                    <a:cubicBezTo>
                      <a:pt x="3467" y="3589"/>
                      <a:pt x="3085" y="3824"/>
                      <a:pt x="2673" y="4030"/>
                    </a:cubicBezTo>
                    <a:cubicBezTo>
                      <a:pt x="2409" y="3942"/>
                      <a:pt x="2174" y="3854"/>
                      <a:pt x="1939" y="3736"/>
                    </a:cubicBezTo>
                    <a:cubicBezTo>
                      <a:pt x="1880" y="3589"/>
                      <a:pt x="1821" y="3442"/>
                      <a:pt x="1792" y="3266"/>
                    </a:cubicBezTo>
                    <a:cubicBezTo>
                      <a:pt x="1851" y="3119"/>
                      <a:pt x="1939" y="2943"/>
                      <a:pt x="2027" y="2796"/>
                    </a:cubicBezTo>
                    <a:lnTo>
                      <a:pt x="2321" y="2708"/>
                    </a:lnTo>
                    <a:close/>
                    <a:moveTo>
                      <a:pt x="1998" y="3883"/>
                    </a:moveTo>
                    <a:cubicBezTo>
                      <a:pt x="2174" y="3942"/>
                      <a:pt x="2350" y="4001"/>
                      <a:pt x="2527" y="4089"/>
                    </a:cubicBezTo>
                    <a:lnTo>
                      <a:pt x="2203" y="4206"/>
                    </a:lnTo>
                    <a:cubicBezTo>
                      <a:pt x="2145" y="4089"/>
                      <a:pt x="2057" y="3971"/>
                      <a:pt x="1998" y="3883"/>
                    </a:cubicBezTo>
                    <a:close/>
                    <a:moveTo>
                      <a:pt x="3966" y="3325"/>
                    </a:moveTo>
                    <a:lnTo>
                      <a:pt x="4230" y="3384"/>
                    </a:lnTo>
                    <a:lnTo>
                      <a:pt x="4230" y="3413"/>
                    </a:lnTo>
                    <a:cubicBezTo>
                      <a:pt x="4319" y="3589"/>
                      <a:pt x="4407" y="3795"/>
                      <a:pt x="4465" y="4001"/>
                    </a:cubicBezTo>
                    <a:cubicBezTo>
                      <a:pt x="4407" y="4118"/>
                      <a:pt x="4319" y="4236"/>
                      <a:pt x="4201" y="4353"/>
                    </a:cubicBezTo>
                    <a:cubicBezTo>
                      <a:pt x="3731" y="4294"/>
                      <a:pt x="3261" y="4206"/>
                      <a:pt x="2791" y="4059"/>
                    </a:cubicBezTo>
                    <a:cubicBezTo>
                      <a:pt x="3202" y="3854"/>
                      <a:pt x="3584" y="3589"/>
                      <a:pt x="3966" y="3325"/>
                    </a:cubicBezTo>
                    <a:close/>
                    <a:moveTo>
                      <a:pt x="911" y="3266"/>
                    </a:moveTo>
                    <a:cubicBezTo>
                      <a:pt x="1113" y="3382"/>
                      <a:pt x="1315" y="3526"/>
                      <a:pt x="1517" y="3642"/>
                    </a:cubicBezTo>
                    <a:lnTo>
                      <a:pt x="1517" y="3642"/>
                    </a:lnTo>
                    <a:cubicBezTo>
                      <a:pt x="1405" y="3899"/>
                      <a:pt x="1320" y="4155"/>
                      <a:pt x="1263" y="4412"/>
                    </a:cubicBezTo>
                    <a:lnTo>
                      <a:pt x="793" y="4412"/>
                    </a:lnTo>
                    <a:cubicBezTo>
                      <a:pt x="411" y="4353"/>
                      <a:pt x="176" y="4236"/>
                      <a:pt x="147" y="4059"/>
                    </a:cubicBezTo>
                    <a:cubicBezTo>
                      <a:pt x="88" y="3854"/>
                      <a:pt x="411" y="3531"/>
                      <a:pt x="911" y="3266"/>
                    </a:cubicBezTo>
                    <a:close/>
                    <a:moveTo>
                      <a:pt x="1616" y="3678"/>
                    </a:moveTo>
                    <a:lnTo>
                      <a:pt x="1880" y="3795"/>
                    </a:lnTo>
                    <a:lnTo>
                      <a:pt x="1880" y="3824"/>
                    </a:lnTo>
                    <a:cubicBezTo>
                      <a:pt x="1939" y="3971"/>
                      <a:pt x="2027" y="4118"/>
                      <a:pt x="2115" y="4265"/>
                    </a:cubicBezTo>
                    <a:cubicBezTo>
                      <a:pt x="1880" y="4324"/>
                      <a:pt x="1616" y="4383"/>
                      <a:pt x="1381" y="4412"/>
                    </a:cubicBezTo>
                    <a:cubicBezTo>
                      <a:pt x="1440" y="4148"/>
                      <a:pt x="1528" y="3913"/>
                      <a:pt x="1616" y="3678"/>
                    </a:cubicBezTo>
                    <a:close/>
                    <a:moveTo>
                      <a:pt x="4524" y="4118"/>
                    </a:moveTo>
                    <a:cubicBezTo>
                      <a:pt x="4554" y="4236"/>
                      <a:pt x="4554" y="4324"/>
                      <a:pt x="4583" y="4412"/>
                    </a:cubicBezTo>
                    <a:lnTo>
                      <a:pt x="4319" y="4383"/>
                    </a:lnTo>
                    <a:cubicBezTo>
                      <a:pt x="4407" y="4294"/>
                      <a:pt x="4465" y="4206"/>
                      <a:pt x="4524" y="4118"/>
                    </a:cubicBezTo>
                    <a:close/>
                    <a:moveTo>
                      <a:pt x="5288" y="1944"/>
                    </a:moveTo>
                    <a:cubicBezTo>
                      <a:pt x="6169" y="2502"/>
                      <a:pt x="6698" y="3178"/>
                      <a:pt x="6639" y="3648"/>
                    </a:cubicBezTo>
                    <a:cubicBezTo>
                      <a:pt x="6610" y="3913"/>
                      <a:pt x="6404" y="4118"/>
                      <a:pt x="6052" y="4236"/>
                    </a:cubicBezTo>
                    <a:cubicBezTo>
                      <a:pt x="5758" y="4324"/>
                      <a:pt x="5464" y="4383"/>
                      <a:pt x="5171" y="4412"/>
                    </a:cubicBezTo>
                    <a:cubicBezTo>
                      <a:pt x="5097" y="4427"/>
                      <a:pt x="5016" y="4434"/>
                      <a:pt x="4936" y="4434"/>
                    </a:cubicBezTo>
                    <a:cubicBezTo>
                      <a:pt x="4855" y="4434"/>
                      <a:pt x="4774" y="4427"/>
                      <a:pt x="4700" y="4412"/>
                    </a:cubicBezTo>
                    <a:cubicBezTo>
                      <a:pt x="4671" y="4294"/>
                      <a:pt x="4642" y="4148"/>
                      <a:pt x="4583" y="4030"/>
                    </a:cubicBezTo>
                    <a:cubicBezTo>
                      <a:pt x="4700" y="3883"/>
                      <a:pt x="4789" y="3707"/>
                      <a:pt x="4847" y="3531"/>
                    </a:cubicBezTo>
                    <a:cubicBezTo>
                      <a:pt x="5041" y="3574"/>
                      <a:pt x="5250" y="3601"/>
                      <a:pt x="5452" y="3601"/>
                    </a:cubicBezTo>
                    <a:cubicBezTo>
                      <a:pt x="5526" y="3601"/>
                      <a:pt x="5599" y="3597"/>
                      <a:pt x="5670" y="3589"/>
                    </a:cubicBezTo>
                    <a:cubicBezTo>
                      <a:pt x="6111" y="3560"/>
                      <a:pt x="6228" y="3384"/>
                      <a:pt x="6228" y="3237"/>
                    </a:cubicBezTo>
                    <a:cubicBezTo>
                      <a:pt x="6257" y="2972"/>
                      <a:pt x="5729" y="2591"/>
                      <a:pt x="5112" y="2414"/>
                    </a:cubicBezTo>
                    <a:cubicBezTo>
                      <a:pt x="5112" y="2356"/>
                      <a:pt x="5082" y="2297"/>
                      <a:pt x="5082" y="2238"/>
                    </a:cubicBezTo>
                    <a:lnTo>
                      <a:pt x="5288" y="1944"/>
                    </a:lnTo>
                    <a:close/>
                    <a:moveTo>
                      <a:pt x="2673" y="4118"/>
                    </a:moveTo>
                    <a:cubicBezTo>
                      <a:pt x="3143" y="4294"/>
                      <a:pt x="3643" y="4383"/>
                      <a:pt x="4142" y="4471"/>
                    </a:cubicBezTo>
                    <a:cubicBezTo>
                      <a:pt x="3849" y="4794"/>
                      <a:pt x="3555" y="5088"/>
                      <a:pt x="3202" y="5323"/>
                    </a:cubicBezTo>
                    <a:cubicBezTo>
                      <a:pt x="2820" y="5029"/>
                      <a:pt x="2497" y="4676"/>
                      <a:pt x="2262" y="4294"/>
                    </a:cubicBezTo>
                    <a:cubicBezTo>
                      <a:pt x="2380" y="4236"/>
                      <a:pt x="2527" y="4177"/>
                      <a:pt x="2673" y="4118"/>
                    </a:cubicBezTo>
                    <a:close/>
                    <a:moveTo>
                      <a:pt x="4260" y="4471"/>
                    </a:moveTo>
                    <a:cubicBezTo>
                      <a:pt x="4377" y="4500"/>
                      <a:pt x="4495" y="4500"/>
                      <a:pt x="4612" y="4500"/>
                    </a:cubicBezTo>
                    <a:lnTo>
                      <a:pt x="4612" y="4529"/>
                    </a:lnTo>
                    <a:cubicBezTo>
                      <a:pt x="4730" y="4911"/>
                      <a:pt x="4642" y="5323"/>
                      <a:pt x="4377" y="5616"/>
                    </a:cubicBezTo>
                    <a:cubicBezTo>
                      <a:pt x="4294" y="5690"/>
                      <a:pt x="4187" y="5726"/>
                      <a:pt x="4066" y="5726"/>
                    </a:cubicBezTo>
                    <a:cubicBezTo>
                      <a:pt x="3845" y="5726"/>
                      <a:pt x="3574" y="5608"/>
                      <a:pt x="3290" y="5381"/>
                    </a:cubicBezTo>
                    <a:cubicBezTo>
                      <a:pt x="3643" y="5117"/>
                      <a:pt x="3966" y="4823"/>
                      <a:pt x="4260" y="4471"/>
                    </a:cubicBezTo>
                    <a:close/>
                    <a:moveTo>
                      <a:pt x="2145" y="4324"/>
                    </a:moveTo>
                    <a:cubicBezTo>
                      <a:pt x="2409" y="4735"/>
                      <a:pt x="2732" y="5088"/>
                      <a:pt x="3114" y="5381"/>
                    </a:cubicBezTo>
                    <a:cubicBezTo>
                      <a:pt x="2762" y="5616"/>
                      <a:pt x="2380" y="5793"/>
                      <a:pt x="1968" y="5851"/>
                    </a:cubicBezTo>
                    <a:cubicBezTo>
                      <a:pt x="1946" y="5854"/>
                      <a:pt x="1923" y="5855"/>
                      <a:pt x="1901" y="5855"/>
                    </a:cubicBezTo>
                    <a:cubicBezTo>
                      <a:pt x="1656" y="5855"/>
                      <a:pt x="1403" y="5712"/>
                      <a:pt x="1322" y="5470"/>
                    </a:cubicBezTo>
                    <a:cubicBezTo>
                      <a:pt x="1263" y="5146"/>
                      <a:pt x="1263" y="4823"/>
                      <a:pt x="1351" y="4500"/>
                    </a:cubicBezTo>
                    <a:cubicBezTo>
                      <a:pt x="1616" y="4471"/>
                      <a:pt x="1910" y="4412"/>
                      <a:pt x="2145" y="4324"/>
                    </a:cubicBezTo>
                    <a:close/>
                    <a:moveTo>
                      <a:pt x="5250" y="1"/>
                    </a:moveTo>
                    <a:cubicBezTo>
                      <a:pt x="5224" y="1"/>
                      <a:pt x="5197" y="2"/>
                      <a:pt x="5171" y="5"/>
                    </a:cubicBezTo>
                    <a:lnTo>
                      <a:pt x="5024" y="5"/>
                    </a:lnTo>
                    <a:cubicBezTo>
                      <a:pt x="4465" y="64"/>
                      <a:pt x="3966" y="299"/>
                      <a:pt x="3555" y="681"/>
                    </a:cubicBezTo>
                    <a:cubicBezTo>
                      <a:pt x="3306" y="598"/>
                      <a:pt x="3039" y="562"/>
                      <a:pt x="2770" y="562"/>
                    </a:cubicBezTo>
                    <a:cubicBezTo>
                      <a:pt x="2561" y="562"/>
                      <a:pt x="2350" y="584"/>
                      <a:pt x="2145" y="622"/>
                    </a:cubicBezTo>
                    <a:cubicBezTo>
                      <a:pt x="1908" y="464"/>
                      <a:pt x="1623" y="353"/>
                      <a:pt x="1313" y="353"/>
                    </a:cubicBezTo>
                    <a:cubicBezTo>
                      <a:pt x="1277" y="353"/>
                      <a:pt x="1241" y="355"/>
                      <a:pt x="1205" y="358"/>
                    </a:cubicBezTo>
                    <a:cubicBezTo>
                      <a:pt x="970" y="358"/>
                      <a:pt x="735" y="475"/>
                      <a:pt x="558" y="652"/>
                    </a:cubicBezTo>
                    <a:cubicBezTo>
                      <a:pt x="441" y="740"/>
                      <a:pt x="353" y="887"/>
                      <a:pt x="353" y="1034"/>
                    </a:cubicBezTo>
                    <a:cubicBezTo>
                      <a:pt x="323" y="1239"/>
                      <a:pt x="411" y="1415"/>
                      <a:pt x="558" y="1562"/>
                    </a:cubicBezTo>
                    <a:cubicBezTo>
                      <a:pt x="499" y="1621"/>
                      <a:pt x="441" y="1680"/>
                      <a:pt x="382" y="1739"/>
                    </a:cubicBezTo>
                    <a:cubicBezTo>
                      <a:pt x="264" y="1885"/>
                      <a:pt x="176" y="2091"/>
                      <a:pt x="206" y="2297"/>
                    </a:cubicBezTo>
                    <a:cubicBezTo>
                      <a:pt x="294" y="2679"/>
                      <a:pt x="499" y="3002"/>
                      <a:pt x="823" y="3207"/>
                    </a:cubicBezTo>
                    <a:cubicBezTo>
                      <a:pt x="264" y="3531"/>
                      <a:pt x="0" y="3854"/>
                      <a:pt x="29" y="4118"/>
                    </a:cubicBezTo>
                    <a:cubicBezTo>
                      <a:pt x="59" y="4265"/>
                      <a:pt x="235" y="4441"/>
                      <a:pt x="764" y="4529"/>
                    </a:cubicBezTo>
                    <a:lnTo>
                      <a:pt x="1263" y="4529"/>
                    </a:lnTo>
                    <a:cubicBezTo>
                      <a:pt x="1175" y="4853"/>
                      <a:pt x="1146" y="5205"/>
                      <a:pt x="1234" y="5528"/>
                    </a:cubicBezTo>
                    <a:cubicBezTo>
                      <a:pt x="1338" y="5788"/>
                      <a:pt x="1580" y="5979"/>
                      <a:pt x="1858" y="5979"/>
                    </a:cubicBezTo>
                    <a:cubicBezTo>
                      <a:pt x="1894" y="5979"/>
                      <a:pt x="1931" y="5976"/>
                      <a:pt x="1968" y="5969"/>
                    </a:cubicBezTo>
                    <a:cubicBezTo>
                      <a:pt x="2409" y="5910"/>
                      <a:pt x="2820" y="5734"/>
                      <a:pt x="3202" y="5470"/>
                    </a:cubicBezTo>
                    <a:cubicBezTo>
                      <a:pt x="3437" y="5705"/>
                      <a:pt x="3790" y="5822"/>
                      <a:pt x="4113" y="5851"/>
                    </a:cubicBezTo>
                    <a:cubicBezTo>
                      <a:pt x="4230" y="5822"/>
                      <a:pt x="4348" y="5793"/>
                      <a:pt x="4436" y="5705"/>
                    </a:cubicBezTo>
                    <a:cubicBezTo>
                      <a:pt x="4730" y="5381"/>
                      <a:pt x="4818" y="4941"/>
                      <a:pt x="4700" y="4529"/>
                    </a:cubicBezTo>
                    <a:lnTo>
                      <a:pt x="4700" y="4529"/>
                    </a:lnTo>
                    <a:cubicBezTo>
                      <a:pt x="4779" y="4534"/>
                      <a:pt x="4857" y="4537"/>
                      <a:pt x="4935" y="4537"/>
                    </a:cubicBezTo>
                    <a:cubicBezTo>
                      <a:pt x="5326" y="4537"/>
                      <a:pt x="5714" y="4476"/>
                      <a:pt x="6081" y="4353"/>
                    </a:cubicBezTo>
                    <a:cubicBezTo>
                      <a:pt x="6493" y="4206"/>
                      <a:pt x="6698" y="3971"/>
                      <a:pt x="6728" y="3678"/>
                    </a:cubicBezTo>
                    <a:cubicBezTo>
                      <a:pt x="6786" y="3149"/>
                      <a:pt x="6257" y="2473"/>
                      <a:pt x="5347" y="1885"/>
                    </a:cubicBezTo>
                    <a:cubicBezTo>
                      <a:pt x="5817" y="1210"/>
                      <a:pt x="5993" y="652"/>
                      <a:pt x="5817" y="328"/>
                    </a:cubicBezTo>
                    <a:cubicBezTo>
                      <a:pt x="5685" y="117"/>
                      <a:pt x="5482"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4484575" y="2552575"/>
                <a:ext cx="168950" cy="153850"/>
              </a:xfrm>
              <a:custGeom>
                <a:avLst/>
                <a:gdLst/>
                <a:ahLst/>
                <a:cxnLst/>
                <a:rect l="l" t="t" r="r" b="b"/>
                <a:pathLst>
                  <a:path w="6758" h="6154" extrusionOk="0">
                    <a:moveTo>
                      <a:pt x="3185" y="105"/>
                    </a:moveTo>
                    <a:cubicBezTo>
                      <a:pt x="3432" y="105"/>
                      <a:pt x="3738" y="308"/>
                      <a:pt x="4025" y="666"/>
                    </a:cubicBezTo>
                    <a:cubicBezTo>
                      <a:pt x="3584" y="813"/>
                      <a:pt x="3173" y="1019"/>
                      <a:pt x="2821" y="1254"/>
                    </a:cubicBezTo>
                    <a:cubicBezTo>
                      <a:pt x="2703" y="1195"/>
                      <a:pt x="2586" y="1166"/>
                      <a:pt x="2497" y="1136"/>
                    </a:cubicBezTo>
                    <a:cubicBezTo>
                      <a:pt x="2497" y="725"/>
                      <a:pt x="2703" y="343"/>
                      <a:pt x="3026" y="138"/>
                    </a:cubicBezTo>
                    <a:cubicBezTo>
                      <a:pt x="3075" y="116"/>
                      <a:pt x="3129" y="105"/>
                      <a:pt x="3185" y="105"/>
                    </a:cubicBezTo>
                    <a:close/>
                    <a:moveTo>
                      <a:pt x="2468" y="1224"/>
                    </a:moveTo>
                    <a:lnTo>
                      <a:pt x="2732" y="1313"/>
                    </a:lnTo>
                    <a:cubicBezTo>
                      <a:pt x="2644" y="1371"/>
                      <a:pt x="2556" y="1430"/>
                      <a:pt x="2468" y="1518"/>
                    </a:cubicBezTo>
                    <a:lnTo>
                      <a:pt x="2468" y="1224"/>
                    </a:lnTo>
                    <a:close/>
                    <a:moveTo>
                      <a:pt x="4084" y="725"/>
                    </a:moveTo>
                    <a:cubicBezTo>
                      <a:pt x="4348" y="1107"/>
                      <a:pt x="4554" y="1548"/>
                      <a:pt x="4671" y="1988"/>
                    </a:cubicBezTo>
                    <a:cubicBezTo>
                      <a:pt x="4524" y="1988"/>
                      <a:pt x="4378" y="2018"/>
                      <a:pt x="4231" y="2047"/>
                    </a:cubicBezTo>
                    <a:cubicBezTo>
                      <a:pt x="3819" y="1753"/>
                      <a:pt x="3379" y="1489"/>
                      <a:pt x="2938" y="1313"/>
                    </a:cubicBezTo>
                    <a:cubicBezTo>
                      <a:pt x="3291" y="1048"/>
                      <a:pt x="3672" y="872"/>
                      <a:pt x="4084" y="725"/>
                    </a:cubicBezTo>
                    <a:close/>
                    <a:moveTo>
                      <a:pt x="5009" y="579"/>
                    </a:moveTo>
                    <a:cubicBezTo>
                      <a:pt x="5142" y="579"/>
                      <a:pt x="5276" y="589"/>
                      <a:pt x="5406" y="608"/>
                    </a:cubicBezTo>
                    <a:cubicBezTo>
                      <a:pt x="5670" y="637"/>
                      <a:pt x="5876" y="872"/>
                      <a:pt x="5905" y="1136"/>
                    </a:cubicBezTo>
                    <a:cubicBezTo>
                      <a:pt x="5876" y="1489"/>
                      <a:pt x="5788" y="1783"/>
                      <a:pt x="5611" y="2076"/>
                    </a:cubicBezTo>
                    <a:cubicBezTo>
                      <a:pt x="5396" y="2033"/>
                      <a:pt x="5197" y="2006"/>
                      <a:pt x="5002" y="2006"/>
                    </a:cubicBezTo>
                    <a:cubicBezTo>
                      <a:pt x="4931" y="2006"/>
                      <a:pt x="4860" y="2010"/>
                      <a:pt x="4789" y="2018"/>
                    </a:cubicBezTo>
                    <a:cubicBezTo>
                      <a:pt x="4642" y="1548"/>
                      <a:pt x="4436" y="1107"/>
                      <a:pt x="4172" y="725"/>
                    </a:cubicBezTo>
                    <a:cubicBezTo>
                      <a:pt x="4433" y="625"/>
                      <a:pt x="4721" y="579"/>
                      <a:pt x="5009" y="579"/>
                    </a:cubicBezTo>
                    <a:close/>
                    <a:moveTo>
                      <a:pt x="2380" y="1724"/>
                    </a:moveTo>
                    <a:cubicBezTo>
                      <a:pt x="2380" y="1871"/>
                      <a:pt x="2409" y="2047"/>
                      <a:pt x="2439" y="2253"/>
                    </a:cubicBezTo>
                    <a:cubicBezTo>
                      <a:pt x="2292" y="2165"/>
                      <a:pt x="2174" y="2106"/>
                      <a:pt x="2057" y="2047"/>
                    </a:cubicBezTo>
                    <a:cubicBezTo>
                      <a:pt x="2174" y="1930"/>
                      <a:pt x="2262" y="1812"/>
                      <a:pt x="2380" y="1724"/>
                    </a:cubicBezTo>
                    <a:close/>
                    <a:moveTo>
                      <a:pt x="2821" y="1371"/>
                    </a:moveTo>
                    <a:cubicBezTo>
                      <a:pt x="3261" y="1577"/>
                      <a:pt x="3702" y="1812"/>
                      <a:pt x="4084" y="2076"/>
                    </a:cubicBezTo>
                    <a:cubicBezTo>
                      <a:pt x="3643" y="2165"/>
                      <a:pt x="3202" y="2282"/>
                      <a:pt x="2762" y="2458"/>
                    </a:cubicBezTo>
                    <a:lnTo>
                      <a:pt x="2527" y="2311"/>
                    </a:lnTo>
                    <a:cubicBezTo>
                      <a:pt x="2497" y="2076"/>
                      <a:pt x="2468" y="1871"/>
                      <a:pt x="2468" y="1665"/>
                    </a:cubicBezTo>
                    <a:cubicBezTo>
                      <a:pt x="2586" y="1548"/>
                      <a:pt x="2703" y="1460"/>
                      <a:pt x="2821" y="1371"/>
                    </a:cubicBezTo>
                    <a:close/>
                    <a:moveTo>
                      <a:pt x="4701" y="2106"/>
                    </a:moveTo>
                    <a:cubicBezTo>
                      <a:pt x="4730" y="2223"/>
                      <a:pt x="4759" y="2370"/>
                      <a:pt x="4789" y="2488"/>
                    </a:cubicBezTo>
                    <a:cubicBezTo>
                      <a:pt x="4642" y="2370"/>
                      <a:pt x="4495" y="2253"/>
                      <a:pt x="4348" y="2135"/>
                    </a:cubicBezTo>
                    <a:cubicBezTo>
                      <a:pt x="4495" y="2135"/>
                      <a:pt x="4583" y="2106"/>
                      <a:pt x="4701" y="2106"/>
                    </a:cubicBezTo>
                    <a:close/>
                    <a:moveTo>
                      <a:pt x="2556" y="2429"/>
                    </a:moveTo>
                    <a:lnTo>
                      <a:pt x="2644" y="2488"/>
                    </a:lnTo>
                    <a:lnTo>
                      <a:pt x="2556" y="2546"/>
                    </a:lnTo>
                    <a:lnTo>
                      <a:pt x="2556" y="2429"/>
                    </a:lnTo>
                    <a:close/>
                    <a:moveTo>
                      <a:pt x="4818" y="2106"/>
                    </a:moveTo>
                    <a:cubicBezTo>
                      <a:pt x="5053" y="2106"/>
                      <a:pt x="5288" y="2106"/>
                      <a:pt x="5553" y="2165"/>
                    </a:cubicBezTo>
                    <a:cubicBezTo>
                      <a:pt x="5406" y="2370"/>
                      <a:pt x="5259" y="2576"/>
                      <a:pt x="5112" y="2782"/>
                    </a:cubicBezTo>
                    <a:lnTo>
                      <a:pt x="4906" y="2576"/>
                    </a:lnTo>
                    <a:cubicBezTo>
                      <a:pt x="4877" y="2429"/>
                      <a:pt x="4848" y="2253"/>
                      <a:pt x="4818" y="2106"/>
                    </a:cubicBezTo>
                    <a:close/>
                    <a:moveTo>
                      <a:pt x="941" y="1754"/>
                    </a:moveTo>
                    <a:cubicBezTo>
                      <a:pt x="1015" y="1754"/>
                      <a:pt x="1102" y="1764"/>
                      <a:pt x="1205" y="1783"/>
                    </a:cubicBezTo>
                    <a:lnTo>
                      <a:pt x="1205" y="1812"/>
                    </a:lnTo>
                    <a:cubicBezTo>
                      <a:pt x="1440" y="1871"/>
                      <a:pt x="1675" y="1959"/>
                      <a:pt x="1910" y="2076"/>
                    </a:cubicBezTo>
                    <a:cubicBezTo>
                      <a:pt x="1792" y="2223"/>
                      <a:pt x="1675" y="2370"/>
                      <a:pt x="1587" y="2517"/>
                    </a:cubicBezTo>
                    <a:cubicBezTo>
                      <a:pt x="1528" y="2635"/>
                      <a:pt x="1469" y="2752"/>
                      <a:pt x="1440" y="2870"/>
                    </a:cubicBezTo>
                    <a:cubicBezTo>
                      <a:pt x="882" y="2517"/>
                      <a:pt x="588" y="2047"/>
                      <a:pt x="647" y="1900"/>
                    </a:cubicBezTo>
                    <a:cubicBezTo>
                      <a:pt x="687" y="1800"/>
                      <a:pt x="782" y="1754"/>
                      <a:pt x="941" y="1754"/>
                    </a:cubicBezTo>
                    <a:close/>
                    <a:moveTo>
                      <a:pt x="1998" y="2135"/>
                    </a:moveTo>
                    <a:cubicBezTo>
                      <a:pt x="2145" y="2194"/>
                      <a:pt x="2292" y="2282"/>
                      <a:pt x="2439" y="2370"/>
                    </a:cubicBezTo>
                    <a:cubicBezTo>
                      <a:pt x="2439" y="2429"/>
                      <a:pt x="2439" y="2517"/>
                      <a:pt x="2468" y="2576"/>
                    </a:cubicBezTo>
                    <a:cubicBezTo>
                      <a:pt x="2174" y="2693"/>
                      <a:pt x="1910" y="2840"/>
                      <a:pt x="1645" y="3017"/>
                    </a:cubicBezTo>
                    <a:lnTo>
                      <a:pt x="1528" y="2928"/>
                    </a:lnTo>
                    <a:lnTo>
                      <a:pt x="1557" y="2928"/>
                    </a:lnTo>
                    <a:cubicBezTo>
                      <a:pt x="1587" y="2811"/>
                      <a:pt x="1616" y="2693"/>
                      <a:pt x="1675" y="2576"/>
                    </a:cubicBezTo>
                    <a:cubicBezTo>
                      <a:pt x="1763" y="2429"/>
                      <a:pt x="1880" y="2253"/>
                      <a:pt x="1998" y="2135"/>
                    </a:cubicBezTo>
                    <a:close/>
                    <a:moveTo>
                      <a:pt x="4906" y="2752"/>
                    </a:moveTo>
                    <a:lnTo>
                      <a:pt x="5024" y="2870"/>
                    </a:lnTo>
                    <a:cubicBezTo>
                      <a:pt x="4994" y="2928"/>
                      <a:pt x="4965" y="2958"/>
                      <a:pt x="4906" y="3017"/>
                    </a:cubicBezTo>
                    <a:cubicBezTo>
                      <a:pt x="4906" y="2928"/>
                      <a:pt x="4906" y="2840"/>
                      <a:pt x="4906" y="2752"/>
                    </a:cubicBezTo>
                    <a:close/>
                    <a:moveTo>
                      <a:pt x="1499" y="3046"/>
                    </a:moveTo>
                    <a:lnTo>
                      <a:pt x="1557" y="3075"/>
                    </a:lnTo>
                    <a:lnTo>
                      <a:pt x="1499" y="3105"/>
                    </a:lnTo>
                    <a:lnTo>
                      <a:pt x="1499" y="3046"/>
                    </a:lnTo>
                    <a:close/>
                    <a:moveTo>
                      <a:pt x="2497" y="2693"/>
                    </a:moveTo>
                    <a:cubicBezTo>
                      <a:pt x="2556" y="2987"/>
                      <a:pt x="2615" y="3222"/>
                      <a:pt x="2644" y="3340"/>
                    </a:cubicBezTo>
                    <a:lnTo>
                      <a:pt x="2292" y="3281"/>
                    </a:lnTo>
                    <a:cubicBezTo>
                      <a:pt x="2086" y="3222"/>
                      <a:pt x="1910" y="3134"/>
                      <a:pt x="1763" y="3075"/>
                    </a:cubicBezTo>
                    <a:lnTo>
                      <a:pt x="1763" y="3046"/>
                    </a:lnTo>
                    <a:cubicBezTo>
                      <a:pt x="1998" y="2928"/>
                      <a:pt x="2233" y="2811"/>
                      <a:pt x="2497" y="2693"/>
                    </a:cubicBezTo>
                    <a:close/>
                    <a:moveTo>
                      <a:pt x="1028" y="960"/>
                    </a:moveTo>
                    <a:cubicBezTo>
                      <a:pt x="1322" y="960"/>
                      <a:pt x="1616" y="989"/>
                      <a:pt x="1910" y="1078"/>
                    </a:cubicBezTo>
                    <a:cubicBezTo>
                      <a:pt x="2086" y="1107"/>
                      <a:pt x="2233" y="1136"/>
                      <a:pt x="2380" y="1195"/>
                    </a:cubicBezTo>
                    <a:cubicBezTo>
                      <a:pt x="2380" y="1342"/>
                      <a:pt x="2380" y="1460"/>
                      <a:pt x="2380" y="1606"/>
                    </a:cubicBezTo>
                    <a:cubicBezTo>
                      <a:pt x="2233" y="1724"/>
                      <a:pt x="2115" y="1841"/>
                      <a:pt x="1998" y="1988"/>
                    </a:cubicBezTo>
                    <a:cubicBezTo>
                      <a:pt x="1734" y="1871"/>
                      <a:pt x="1499" y="1753"/>
                      <a:pt x="1234" y="1695"/>
                    </a:cubicBezTo>
                    <a:cubicBezTo>
                      <a:pt x="1140" y="1676"/>
                      <a:pt x="1060" y="1668"/>
                      <a:pt x="991" y="1668"/>
                    </a:cubicBezTo>
                    <a:cubicBezTo>
                      <a:pt x="735" y="1668"/>
                      <a:pt x="634" y="1778"/>
                      <a:pt x="588" y="1871"/>
                    </a:cubicBezTo>
                    <a:cubicBezTo>
                      <a:pt x="470" y="2106"/>
                      <a:pt x="882" y="2605"/>
                      <a:pt x="1440" y="2987"/>
                    </a:cubicBezTo>
                    <a:cubicBezTo>
                      <a:pt x="1410" y="3046"/>
                      <a:pt x="1381" y="3105"/>
                      <a:pt x="1381" y="3193"/>
                    </a:cubicBezTo>
                    <a:cubicBezTo>
                      <a:pt x="1293" y="3252"/>
                      <a:pt x="1205" y="3310"/>
                      <a:pt x="1117" y="3369"/>
                    </a:cubicBezTo>
                    <a:cubicBezTo>
                      <a:pt x="441" y="2605"/>
                      <a:pt x="118" y="1812"/>
                      <a:pt x="294" y="1371"/>
                    </a:cubicBezTo>
                    <a:cubicBezTo>
                      <a:pt x="382" y="1107"/>
                      <a:pt x="647" y="960"/>
                      <a:pt x="1028" y="960"/>
                    </a:cubicBezTo>
                    <a:close/>
                    <a:moveTo>
                      <a:pt x="5641" y="2194"/>
                    </a:moveTo>
                    <a:cubicBezTo>
                      <a:pt x="5788" y="2223"/>
                      <a:pt x="5964" y="2282"/>
                      <a:pt x="6111" y="2341"/>
                    </a:cubicBezTo>
                    <a:cubicBezTo>
                      <a:pt x="6463" y="2517"/>
                      <a:pt x="6640" y="2693"/>
                      <a:pt x="6640" y="2840"/>
                    </a:cubicBezTo>
                    <a:cubicBezTo>
                      <a:pt x="6610" y="3075"/>
                      <a:pt x="6228" y="3281"/>
                      <a:pt x="5641" y="3398"/>
                    </a:cubicBezTo>
                    <a:cubicBezTo>
                      <a:pt x="5494" y="3222"/>
                      <a:pt x="5347" y="3017"/>
                      <a:pt x="5171" y="2870"/>
                    </a:cubicBezTo>
                    <a:cubicBezTo>
                      <a:pt x="5347" y="2635"/>
                      <a:pt x="5494" y="2429"/>
                      <a:pt x="5641" y="2194"/>
                    </a:cubicBezTo>
                    <a:close/>
                    <a:moveTo>
                      <a:pt x="4818" y="3310"/>
                    </a:moveTo>
                    <a:cubicBezTo>
                      <a:pt x="4818" y="3369"/>
                      <a:pt x="4789" y="3457"/>
                      <a:pt x="4789" y="3516"/>
                    </a:cubicBezTo>
                    <a:lnTo>
                      <a:pt x="4613" y="3516"/>
                    </a:lnTo>
                    <a:lnTo>
                      <a:pt x="4818" y="3310"/>
                    </a:lnTo>
                    <a:close/>
                    <a:moveTo>
                      <a:pt x="5112" y="2928"/>
                    </a:moveTo>
                    <a:cubicBezTo>
                      <a:pt x="5259" y="3105"/>
                      <a:pt x="5406" y="3252"/>
                      <a:pt x="5553" y="3428"/>
                    </a:cubicBezTo>
                    <a:cubicBezTo>
                      <a:pt x="5318" y="3457"/>
                      <a:pt x="5112" y="3487"/>
                      <a:pt x="4877" y="3516"/>
                    </a:cubicBezTo>
                    <a:cubicBezTo>
                      <a:pt x="4906" y="3398"/>
                      <a:pt x="4906" y="3281"/>
                      <a:pt x="4936" y="3163"/>
                    </a:cubicBezTo>
                    <a:lnTo>
                      <a:pt x="5112" y="2928"/>
                    </a:lnTo>
                    <a:close/>
                    <a:moveTo>
                      <a:pt x="2762" y="2576"/>
                    </a:moveTo>
                    <a:cubicBezTo>
                      <a:pt x="3173" y="2870"/>
                      <a:pt x="3614" y="3193"/>
                      <a:pt x="3996" y="3545"/>
                    </a:cubicBezTo>
                    <a:cubicBezTo>
                      <a:pt x="3584" y="3516"/>
                      <a:pt x="3144" y="3457"/>
                      <a:pt x="2732" y="3369"/>
                    </a:cubicBezTo>
                    <a:cubicBezTo>
                      <a:pt x="2703" y="3281"/>
                      <a:pt x="2644" y="3017"/>
                      <a:pt x="2586" y="2635"/>
                    </a:cubicBezTo>
                    <a:lnTo>
                      <a:pt x="2762" y="2576"/>
                    </a:lnTo>
                    <a:close/>
                    <a:moveTo>
                      <a:pt x="4231" y="2165"/>
                    </a:moveTo>
                    <a:cubicBezTo>
                      <a:pt x="4436" y="2311"/>
                      <a:pt x="4642" y="2458"/>
                      <a:pt x="4818" y="2635"/>
                    </a:cubicBezTo>
                    <a:cubicBezTo>
                      <a:pt x="4848" y="2811"/>
                      <a:pt x="4848" y="2958"/>
                      <a:pt x="4848" y="3134"/>
                    </a:cubicBezTo>
                    <a:cubicBezTo>
                      <a:pt x="4730" y="3281"/>
                      <a:pt x="4613" y="3398"/>
                      <a:pt x="4495" y="3545"/>
                    </a:cubicBezTo>
                    <a:lnTo>
                      <a:pt x="4143" y="3545"/>
                    </a:lnTo>
                    <a:cubicBezTo>
                      <a:pt x="3742" y="3174"/>
                      <a:pt x="3342" y="2858"/>
                      <a:pt x="2888" y="2543"/>
                    </a:cubicBezTo>
                    <a:lnTo>
                      <a:pt x="2888" y="2543"/>
                    </a:lnTo>
                    <a:cubicBezTo>
                      <a:pt x="3326" y="2368"/>
                      <a:pt x="3764" y="2223"/>
                      <a:pt x="4231" y="2165"/>
                    </a:cubicBezTo>
                    <a:close/>
                    <a:moveTo>
                      <a:pt x="1381" y="3310"/>
                    </a:moveTo>
                    <a:cubicBezTo>
                      <a:pt x="1381" y="3428"/>
                      <a:pt x="1381" y="3545"/>
                      <a:pt x="1381" y="3663"/>
                    </a:cubicBezTo>
                    <a:cubicBezTo>
                      <a:pt x="1322" y="3604"/>
                      <a:pt x="1234" y="3516"/>
                      <a:pt x="1175" y="3457"/>
                    </a:cubicBezTo>
                    <a:lnTo>
                      <a:pt x="1381" y="3310"/>
                    </a:lnTo>
                    <a:close/>
                    <a:moveTo>
                      <a:pt x="4348" y="3633"/>
                    </a:moveTo>
                    <a:lnTo>
                      <a:pt x="4319" y="3663"/>
                    </a:lnTo>
                    <a:lnTo>
                      <a:pt x="4260" y="3633"/>
                    </a:lnTo>
                    <a:close/>
                    <a:moveTo>
                      <a:pt x="4759" y="3604"/>
                    </a:moveTo>
                    <a:cubicBezTo>
                      <a:pt x="4730" y="3722"/>
                      <a:pt x="4671" y="3868"/>
                      <a:pt x="4613" y="3986"/>
                    </a:cubicBezTo>
                    <a:lnTo>
                      <a:pt x="4378" y="3751"/>
                    </a:lnTo>
                    <a:lnTo>
                      <a:pt x="4495" y="3604"/>
                    </a:lnTo>
                    <a:close/>
                    <a:moveTo>
                      <a:pt x="2762" y="3457"/>
                    </a:moveTo>
                    <a:cubicBezTo>
                      <a:pt x="3202" y="3545"/>
                      <a:pt x="3672" y="3604"/>
                      <a:pt x="4113" y="3633"/>
                    </a:cubicBezTo>
                    <a:lnTo>
                      <a:pt x="4231" y="3751"/>
                    </a:lnTo>
                    <a:cubicBezTo>
                      <a:pt x="3907" y="4045"/>
                      <a:pt x="3555" y="4339"/>
                      <a:pt x="3202" y="4574"/>
                    </a:cubicBezTo>
                    <a:cubicBezTo>
                      <a:pt x="3026" y="4221"/>
                      <a:pt x="2879" y="3839"/>
                      <a:pt x="2762" y="3457"/>
                    </a:cubicBezTo>
                    <a:close/>
                    <a:moveTo>
                      <a:pt x="1645" y="3105"/>
                    </a:moveTo>
                    <a:cubicBezTo>
                      <a:pt x="1822" y="3222"/>
                      <a:pt x="2027" y="3281"/>
                      <a:pt x="2233" y="3340"/>
                    </a:cubicBezTo>
                    <a:cubicBezTo>
                      <a:pt x="2380" y="3398"/>
                      <a:pt x="2527" y="3428"/>
                      <a:pt x="2644" y="3457"/>
                    </a:cubicBezTo>
                    <a:cubicBezTo>
                      <a:pt x="2762" y="3839"/>
                      <a:pt x="2938" y="4250"/>
                      <a:pt x="3114" y="4632"/>
                    </a:cubicBezTo>
                    <a:lnTo>
                      <a:pt x="2997" y="4691"/>
                    </a:lnTo>
                    <a:cubicBezTo>
                      <a:pt x="2409" y="4515"/>
                      <a:pt x="1910" y="4221"/>
                      <a:pt x="1499" y="3810"/>
                    </a:cubicBezTo>
                    <a:cubicBezTo>
                      <a:pt x="1440" y="3604"/>
                      <a:pt x="1440" y="3428"/>
                      <a:pt x="1469" y="3222"/>
                    </a:cubicBezTo>
                    <a:lnTo>
                      <a:pt x="1645" y="3105"/>
                    </a:lnTo>
                    <a:close/>
                    <a:moveTo>
                      <a:pt x="4319" y="3810"/>
                    </a:moveTo>
                    <a:cubicBezTo>
                      <a:pt x="4407" y="3898"/>
                      <a:pt x="4495" y="3986"/>
                      <a:pt x="4554" y="4045"/>
                    </a:cubicBezTo>
                    <a:cubicBezTo>
                      <a:pt x="4348" y="4368"/>
                      <a:pt x="4054" y="4603"/>
                      <a:pt x="3702" y="4691"/>
                    </a:cubicBezTo>
                    <a:cubicBezTo>
                      <a:pt x="3598" y="4712"/>
                      <a:pt x="3494" y="4733"/>
                      <a:pt x="3390" y="4733"/>
                    </a:cubicBezTo>
                    <a:cubicBezTo>
                      <a:pt x="3347" y="4733"/>
                      <a:pt x="3304" y="4729"/>
                      <a:pt x="3261" y="4720"/>
                    </a:cubicBezTo>
                    <a:lnTo>
                      <a:pt x="3232" y="4662"/>
                    </a:lnTo>
                    <a:lnTo>
                      <a:pt x="3261" y="4662"/>
                    </a:lnTo>
                    <a:cubicBezTo>
                      <a:pt x="3614" y="4397"/>
                      <a:pt x="3966" y="4133"/>
                      <a:pt x="4319" y="3810"/>
                    </a:cubicBezTo>
                    <a:close/>
                    <a:moveTo>
                      <a:pt x="1557" y="3986"/>
                    </a:moveTo>
                    <a:lnTo>
                      <a:pt x="1557" y="3986"/>
                    </a:lnTo>
                    <a:cubicBezTo>
                      <a:pt x="1939" y="4339"/>
                      <a:pt x="2380" y="4603"/>
                      <a:pt x="2879" y="4750"/>
                    </a:cubicBezTo>
                    <a:cubicBezTo>
                      <a:pt x="2703" y="4838"/>
                      <a:pt x="2527" y="4926"/>
                      <a:pt x="2380" y="5014"/>
                    </a:cubicBezTo>
                    <a:cubicBezTo>
                      <a:pt x="1998" y="4750"/>
                      <a:pt x="1704" y="4397"/>
                      <a:pt x="1557" y="3986"/>
                    </a:cubicBezTo>
                    <a:close/>
                    <a:moveTo>
                      <a:pt x="5582" y="3516"/>
                    </a:moveTo>
                    <a:cubicBezTo>
                      <a:pt x="5846" y="3810"/>
                      <a:pt x="5964" y="4162"/>
                      <a:pt x="5935" y="4544"/>
                    </a:cubicBezTo>
                    <a:cubicBezTo>
                      <a:pt x="5905" y="4720"/>
                      <a:pt x="5788" y="4867"/>
                      <a:pt x="5641" y="4955"/>
                    </a:cubicBezTo>
                    <a:cubicBezTo>
                      <a:pt x="5582" y="4985"/>
                      <a:pt x="5523" y="5014"/>
                      <a:pt x="5465" y="5073"/>
                    </a:cubicBezTo>
                    <a:cubicBezTo>
                      <a:pt x="5259" y="4691"/>
                      <a:pt x="4994" y="4339"/>
                      <a:pt x="4701" y="4045"/>
                    </a:cubicBezTo>
                    <a:cubicBezTo>
                      <a:pt x="4759" y="3898"/>
                      <a:pt x="4818" y="3751"/>
                      <a:pt x="4848" y="3604"/>
                    </a:cubicBezTo>
                    <a:cubicBezTo>
                      <a:pt x="5112" y="3604"/>
                      <a:pt x="5347" y="3575"/>
                      <a:pt x="5582" y="3516"/>
                    </a:cubicBezTo>
                    <a:close/>
                    <a:moveTo>
                      <a:pt x="1087" y="3516"/>
                    </a:moveTo>
                    <a:cubicBezTo>
                      <a:pt x="1175" y="3633"/>
                      <a:pt x="1293" y="3751"/>
                      <a:pt x="1410" y="3839"/>
                    </a:cubicBezTo>
                    <a:cubicBezTo>
                      <a:pt x="1557" y="4339"/>
                      <a:pt x="1851" y="4750"/>
                      <a:pt x="2262" y="5044"/>
                    </a:cubicBezTo>
                    <a:cubicBezTo>
                      <a:pt x="1946" y="5192"/>
                      <a:pt x="1606" y="5271"/>
                      <a:pt x="1265" y="5271"/>
                    </a:cubicBezTo>
                    <a:cubicBezTo>
                      <a:pt x="1068" y="5271"/>
                      <a:pt x="870" y="5244"/>
                      <a:pt x="676" y="5190"/>
                    </a:cubicBezTo>
                    <a:cubicBezTo>
                      <a:pt x="412" y="5102"/>
                      <a:pt x="235" y="4955"/>
                      <a:pt x="206" y="4779"/>
                    </a:cubicBezTo>
                    <a:cubicBezTo>
                      <a:pt x="147" y="4456"/>
                      <a:pt x="470" y="3986"/>
                      <a:pt x="1087" y="3516"/>
                    </a:cubicBezTo>
                    <a:close/>
                    <a:moveTo>
                      <a:pt x="3026" y="4779"/>
                    </a:moveTo>
                    <a:lnTo>
                      <a:pt x="3232" y="4838"/>
                    </a:lnTo>
                    <a:cubicBezTo>
                      <a:pt x="3349" y="5044"/>
                      <a:pt x="3467" y="5279"/>
                      <a:pt x="3614" y="5455"/>
                    </a:cubicBezTo>
                    <a:cubicBezTo>
                      <a:pt x="3232" y="5425"/>
                      <a:pt x="2821" y="5279"/>
                      <a:pt x="2468" y="5073"/>
                    </a:cubicBezTo>
                    <a:cubicBezTo>
                      <a:pt x="2674" y="4985"/>
                      <a:pt x="2850" y="4897"/>
                      <a:pt x="3026" y="4779"/>
                    </a:cubicBezTo>
                    <a:close/>
                    <a:moveTo>
                      <a:pt x="4642" y="4133"/>
                    </a:moveTo>
                    <a:cubicBezTo>
                      <a:pt x="4936" y="4427"/>
                      <a:pt x="5200" y="4750"/>
                      <a:pt x="5376" y="5102"/>
                    </a:cubicBezTo>
                    <a:cubicBezTo>
                      <a:pt x="4919" y="5344"/>
                      <a:pt x="4413" y="5488"/>
                      <a:pt x="3902" y="5488"/>
                    </a:cubicBezTo>
                    <a:cubicBezTo>
                      <a:pt x="3855" y="5488"/>
                      <a:pt x="3808" y="5487"/>
                      <a:pt x="3761" y="5484"/>
                    </a:cubicBezTo>
                    <a:cubicBezTo>
                      <a:pt x="3614" y="5279"/>
                      <a:pt x="3467" y="5073"/>
                      <a:pt x="3349" y="4838"/>
                    </a:cubicBezTo>
                    <a:cubicBezTo>
                      <a:pt x="3467" y="4838"/>
                      <a:pt x="3614" y="4809"/>
                      <a:pt x="3731" y="4779"/>
                    </a:cubicBezTo>
                    <a:cubicBezTo>
                      <a:pt x="4113" y="4691"/>
                      <a:pt x="4436" y="4456"/>
                      <a:pt x="4642" y="4133"/>
                    </a:cubicBezTo>
                    <a:close/>
                    <a:moveTo>
                      <a:pt x="5406" y="5220"/>
                    </a:moveTo>
                    <a:cubicBezTo>
                      <a:pt x="5494" y="5367"/>
                      <a:pt x="5494" y="5514"/>
                      <a:pt x="5465" y="5690"/>
                    </a:cubicBezTo>
                    <a:cubicBezTo>
                      <a:pt x="5406" y="5807"/>
                      <a:pt x="5288" y="5896"/>
                      <a:pt x="5171" y="5925"/>
                    </a:cubicBezTo>
                    <a:cubicBezTo>
                      <a:pt x="5053" y="6003"/>
                      <a:pt x="4910" y="6042"/>
                      <a:pt x="4766" y="6042"/>
                    </a:cubicBezTo>
                    <a:cubicBezTo>
                      <a:pt x="4694" y="6042"/>
                      <a:pt x="4622" y="6033"/>
                      <a:pt x="4554" y="6013"/>
                    </a:cubicBezTo>
                    <a:cubicBezTo>
                      <a:pt x="4289" y="5954"/>
                      <a:pt x="4025" y="5807"/>
                      <a:pt x="3849" y="5572"/>
                    </a:cubicBezTo>
                    <a:lnTo>
                      <a:pt x="3849" y="5572"/>
                    </a:lnTo>
                    <a:cubicBezTo>
                      <a:pt x="3896" y="5575"/>
                      <a:pt x="3944" y="5576"/>
                      <a:pt x="3991" y="5576"/>
                    </a:cubicBezTo>
                    <a:cubicBezTo>
                      <a:pt x="4497" y="5576"/>
                      <a:pt x="4976" y="5435"/>
                      <a:pt x="5406" y="5220"/>
                    </a:cubicBezTo>
                    <a:close/>
                    <a:moveTo>
                      <a:pt x="3203" y="1"/>
                    </a:moveTo>
                    <a:cubicBezTo>
                      <a:pt x="3134" y="1"/>
                      <a:pt x="3066" y="15"/>
                      <a:pt x="2997" y="49"/>
                    </a:cubicBezTo>
                    <a:cubicBezTo>
                      <a:pt x="2644" y="255"/>
                      <a:pt x="2409" y="666"/>
                      <a:pt x="2409" y="1107"/>
                    </a:cubicBezTo>
                    <a:cubicBezTo>
                      <a:pt x="1969" y="931"/>
                      <a:pt x="1499" y="872"/>
                      <a:pt x="1058" y="872"/>
                    </a:cubicBezTo>
                    <a:cubicBezTo>
                      <a:pt x="1032" y="870"/>
                      <a:pt x="1007" y="869"/>
                      <a:pt x="981" y="869"/>
                    </a:cubicBezTo>
                    <a:cubicBezTo>
                      <a:pt x="655" y="869"/>
                      <a:pt x="342" y="1040"/>
                      <a:pt x="206" y="1313"/>
                    </a:cubicBezTo>
                    <a:cubicBezTo>
                      <a:pt x="0" y="1812"/>
                      <a:pt x="323" y="2635"/>
                      <a:pt x="1028" y="3428"/>
                    </a:cubicBezTo>
                    <a:cubicBezTo>
                      <a:pt x="382" y="3927"/>
                      <a:pt x="30" y="4427"/>
                      <a:pt x="118" y="4779"/>
                    </a:cubicBezTo>
                    <a:cubicBezTo>
                      <a:pt x="147" y="5014"/>
                      <a:pt x="323" y="5190"/>
                      <a:pt x="647" y="5279"/>
                    </a:cubicBezTo>
                    <a:lnTo>
                      <a:pt x="793" y="5308"/>
                    </a:lnTo>
                    <a:cubicBezTo>
                      <a:pt x="955" y="5344"/>
                      <a:pt x="1120" y="5361"/>
                      <a:pt x="1284" y="5361"/>
                    </a:cubicBezTo>
                    <a:cubicBezTo>
                      <a:pt x="1658" y="5361"/>
                      <a:pt x="2033" y="5274"/>
                      <a:pt x="2380" y="5132"/>
                    </a:cubicBezTo>
                    <a:cubicBezTo>
                      <a:pt x="2762" y="5396"/>
                      <a:pt x="3232" y="5543"/>
                      <a:pt x="3702" y="5572"/>
                    </a:cubicBezTo>
                    <a:cubicBezTo>
                      <a:pt x="3907" y="5837"/>
                      <a:pt x="4201" y="6013"/>
                      <a:pt x="4524" y="6131"/>
                    </a:cubicBezTo>
                    <a:cubicBezTo>
                      <a:pt x="4587" y="6146"/>
                      <a:pt x="4652" y="6154"/>
                      <a:pt x="4718" y="6154"/>
                    </a:cubicBezTo>
                    <a:cubicBezTo>
                      <a:pt x="4897" y="6154"/>
                      <a:pt x="5079" y="6099"/>
                      <a:pt x="5229" y="6013"/>
                    </a:cubicBezTo>
                    <a:cubicBezTo>
                      <a:pt x="5376" y="5954"/>
                      <a:pt x="5494" y="5866"/>
                      <a:pt x="5553" y="5719"/>
                    </a:cubicBezTo>
                    <a:cubicBezTo>
                      <a:pt x="5611" y="5543"/>
                      <a:pt x="5582" y="5337"/>
                      <a:pt x="5523" y="5161"/>
                    </a:cubicBezTo>
                    <a:cubicBezTo>
                      <a:pt x="5582" y="5102"/>
                      <a:pt x="5641" y="5073"/>
                      <a:pt x="5729" y="5014"/>
                    </a:cubicBezTo>
                    <a:cubicBezTo>
                      <a:pt x="5876" y="4926"/>
                      <a:pt x="5993" y="4750"/>
                      <a:pt x="6052" y="4574"/>
                    </a:cubicBezTo>
                    <a:cubicBezTo>
                      <a:pt x="6081" y="4162"/>
                      <a:pt x="5964" y="3780"/>
                      <a:pt x="5729" y="3487"/>
                    </a:cubicBezTo>
                    <a:cubicBezTo>
                      <a:pt x="6346" y="3369"/>
                      <a:pt x="6698" y="3134"/>
                      <a:pt x="6728" y="2870"/>
                    </a:cubicBezTo>
                    <a:cubicBezTo>
                      <a:pt x="6757" y="2723"/>
                      <a:pt x="6669" y="2488"/>
                      <a:pt x="6140" y="2253"/>
                    </a:cubicBezTo>
                    <a:cubicBezTo>
                      <a:pt x="5993" y="2194"/>
                      <a:pt x="5846" y="2135"/>
                      <a:pt x="5700" y="2106"/>
                    </a:cubicBezTo>
                    <a:cubicBezTo>
                      <a:pt x="5876" y="1812"/>
                      <a:pt x="5993" y="1489"/>
                      <a:pt x="6023" y="1136"/>
                    </a:cubicBezTo>
                    <a:cubicBezTo>
                      <a:pt x="5993" y="813"/>
                      <a:pt x="5758" y="549"/>
                      <a:pt x="5435" y="519"/>
                    </a:cubicBezTo>
                    <a:cubicBezTo>
                      <a:pt x="5294" y="491"/>
                      <a:pt x="5153" y="478"/>
                      <a:pt x="5011" y="478"/>
                    </a:cubicBezTo>
                    <a:cubicBezTo>
                      <a:pt x="4712" y="478"/>
                      <a:pt x="4413" y="537"/>
                      <a:pt x="4113" y="637"/>
                    </a:cubicBezTo>
                    <a:cubicBezTo>
                      <a:pt x="3937" y="343"/>
                      <a:pt x="3672" y="138"/>
                      <a:pt x="3349" y="20"/>
                    </a:cubicBezTo>
                    <a:cubicBezTo>
                      <a:pt x="3301" y="8"/>
                      <a:pt x="3252"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3579750" y="2481700"/>
                <a:ext cx="173800" cy="141225"/>
              </a:xfrm>
              <a:custGeom>
                <a:avLst/>
                <a:gdLst/>
                <a:ahLst/>
                <a:cxnLst/>
                <a:rect l="l" t="t" r="r" b="b"/>
                <a:pathLst>
                  <a:path w="6952" h="5649" extrusionOk="0">
                    <a:moveTo>
                      <a:pt x="4691" y="1684"/>
                    </a:moveTo>
                    <a:cubicBezTo>
                      <a:pt x="4705" y="1684"/>
                      <a:pt x="4718" y="1692"/>
                      <a:pt x="4730" y="1709"/>
                    </a:cubicBezTo>
                    <a:cubicBezTo>
                      <a:pt x="4874" y="1854"/>
                      <a:pt x="4707" y="2650"/>
                      <a:pt x="4227" y="2650"/>
                    </a:cubicBezTo>
                    <a:cubicBezTo>
                      <a:pt x="4219" y="2650"/>
                      <a:pt x="4210" y="2650"/>
                      <a:pt x="4201" y="2649"/>
                    </a:cubicBezTo>
                    <a:lnTo>
                      <a:pt x="4231" y="2649"/>
                    </a:lnTo>
                    <a:cubicBezTo>
                      <a:pt x="3731" y="2649"/>
                      <a:pt x="3672" y="1915"/>
                      <a:pt x="3672" y="1915"/>
                    </a:cubicBezTo>
                    <a:cubicBezTo>
                      <a:pt x="3667" y="1883"/>
                      <a:pt x="3677" y="1869"/>
                      <a:pt x="3699" y="1869"/>
                    </a:cubicBezTo>
                    <a:cubicBezTo>
                      <a:pt x="3794" y="1869"/>
                      <a:pt x="4110" y="2142"/>
                      <a:pt x="4231" y="2238"/>
                    </a:cubicBezTo>
                    <a:cubicBezTo>
                      <a:pt x="4238" y="2243"/>
                      <a:pt x="4246" y="2245"/>
                      <a:pt x="4255" y="2245"/>
                    </a:cubicBezTo>
                    <a:cubicBezTo>
                      <a:pt x="4386" y="2245"/>
                      <a:pt x="4573" y="1684"/>
                      <a:pt x="4691" y="1684"/>
                    </a:cubicBezTo>
                    <a:close/>
                    <a:moveTo>
                      <a:pt x="2428" y="2220"/>
                    </a:moveTo>
                    <a:cubicBezTo>
                      <a:pt x="2442" y="2220"/>
                      <a:pt x="2455" y="2226"/>
                      <a:pt x="2468" y="2238"/>
                    </a:cubicBezTo>
                    <a:cubicBezTo>
                      <a:pt x="2612" y="2382"/>
                      <a:pt x="2444" y="3208"/>
                      <a:pt x="1964" y="3208"/>
                    </a:cubicBezTo>
                    <a:cubicBezTo>
                      <a:pt x="1956" y="3208"/>
                      <a:pt x="1948" y="3208"/>
                      <a:pt x="1939" y="3208"/>
                    </a:cubicBezTo>
                    <a:lnTo>
                      <a:pt x="1968" y="3208"/>
                    </a:lnTo>
                    <a:cubicBezTo>
                      <a:pt x="1469" y="3178"/>
                      <a:pt x="1410" y="2473"/>
                      <a:pt x="1410" y="2473"/>
                    </a:cubicBezTo>
                    <a:cubicBezTo>
                      <a:pt x="1405" y="2433"/>
                      <a:pt x="1417" y="2416"/>
                      <a:pt x="1441" y="2416"/>
                    </a:cubicBezTo>
                    <a:cubicBezTo>
                      <a:pt x="1542" y="2416"/>
                      <a:pt x="1850" y="2696"/>
                      <a:pt x="1968" y="2767"/>
                    </a:cubicBezTo>
                    <a:cubicBezTo>
                      <a:pt x="1977" y="2775"/>
                      <a:pt x="1985" y="2779"/>
                      <a:pt x="1995" y="2779"/>
                    </a:cubicBezTo>
                    <a:cubicBezTo>
                      <a:pt x="2107" y="2779"/>
                      <a:pt x="2293" y="2220"/>
                      <a:pt x="2428" y="2220"/>
                    </a:cubicBezTo>
                    <a:close/>
                    <a:moveTo>
                      <a:pt x="3408" y="2943"/>
                    </a:moveTo>
                    <a:cubicBezTo>
                      <a:pt x="3995" y="2943"/>
                      <a:pt x="4084" y="3766"/>
                      <a:pt x="4084" y="3766"/>
                    </a:cubicBezTo>
                    <a:cubicBezTo>
                      <a:pt x="4096" y="3808"/>
                      <a:pt x="4082" y="3825"/>
                      <a:pt x="4051" y="3825"/>
                    </a:cubicBezTo>
                    <a:cubicBezTo>
                      <a:pt x="3930" y="3825"/>
                      <a:pt x="3554" y="3565"/>
                      <a:pt x="3437" y="3472"/>
                    </a:cubicBezTo>
                    <a:cubicBezTo>
                      <a:pt x="3428" y="3465"/>
                      <a:pt x="3419" y="3461"/>
                      <a:pt x="3410" y="3461"/>
                    </a:cubicBezTo>
                    <a:cubicBezTo>
                      <a:pt x="3277" y="3461"/>
                      <a:pt x="3104" y="4134"/>
                      <a:pt x="2949" y="4134"/>
                    </a:cubicBezTo>
                    <a:cubicBezTo>
                      <a:pt x="2935" y="4134"/>
                      <a:pt x="2922" y="4129"/>
                      <a:pt x="2909" y="4118"/>
                    </a:cubicBezTo>
                    <a:cubicBezTo>
                      <a:pt x="2732" y="3942"/>
                      <a:pt x="2850" y="2973"/>
                      <a:pt x="3408" y="2943"/>
                    </a:cubicBezTo>
                    <a:close/>
                    <a:moveTo>
                      <a:pt x="3395" y="1"/>
                    </a:moveTo>
                    <a:cubicBezTo>
                      <a:pt x="3341" y="1"/>
                      <a:pt x="3287" y="2"/>
                      <a:pt x="3232" y="5"/>
                    </a:cubicBezTo>
                    <a:cubicBezTo>
                      <a:pt x="1352" y="35"/>
                      <a:pt x="0" y="1797"/>
                      <a:pt x="470" y="3619"/>
                    </a:cubicBezTo>
                    <a:cubicBezTo>
                      <a:pt x="895" y="5234"/>
                      <a:pt x="2000" y="5649"/>
                      <a:pt x="3020" y="5649"/>
                    </a:cubicBezTo>
                    <a:cubicBezTo>
                      <a:pt x="3762" y="5649"/>
                      <a:pt x="4459" y="5429"/>
                      <a:pt x="4818" y="5293"/>
                    </a:cubicBezTo>
                    <a:cubicBezTo>
                      <a:pt x="6952" y="4486"/>
                      <a:pt x="6227" y="1"/>
                      <a:pt x="3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3228675" y="2706175"/>
                <a:ext cx="174100" cy="142150"/>
              </a:xfrm>
              <a:custGeom>
                <a:avLst/>
                <a:gdLst/>
                <a:ahLst/>
                <a:cxnLst/>
                <a:rect l="l" t="t" r="r" b="b"/>
                <a:pathLst>
                  <a:path w="6964" h="5686" extrusionOk="0">
                    <a:moveTo>
                      <a:pt x="1954" y="837"/>
                    </a:moveTo>
                    <a:cubicBezTo>
                      <a:pt x="1959" y="837"/>
                      <a:pt x="1964" y="838"/>
                      <a:pt x="1969" y="838"/>
                    </a:cubicBezTo>
                    <a:cubicBezTo>
                      <a:pt x="2145" y="868"/>
                      <a:pt x="2792" y="1896"/>
                      <a:pt x="2792" y="1896"/>
                    </a:cubicBezTo>
                    <a:cubicBezTo>
                      <a:pt x="2832" y="2064"/>
                      <a:pt x="2776" y="2129"/>
                      <a:pt x="2665" y="2129"/>
                    </a:cubicBezTo>
                    <a:cubicBezTo>
                      <a:pt x="2292" y="2129"/>
                      <a:pt x="1300" y="1383"/>
                      <a:pt x="1323" y="1338"/>
                    </a:cubicBezTo>
                    <a:cubicBezTo>
                      <a:pt x="1332" y="1266"/>
                      <a:pt x="1385" y="1241"/>
                      <a:pt x="1455" y="1241"/>
                    </a:cubicBezTo>
                    <a:cubicBezTo>
                      <a:pt x="1612" y="1241"/>
                      <a:pt x="1851" y="1367"/>
                      <a:pt x="1851" y="1367"/>
                    </a:cubicBezTo>
                    <a:cubicBezTo>
                      <a:pt x="1851" y="1367"/>
                      <a:pt x="1768" y="837"/>
                      <a:pt x="1954" y="837"/>
                    </a:cubicBezTo>
                    <a:close/>
                    <a:moveTo>
                      <a:pt x="4720" y="1366"/>
                    </a:moveTo>
                    <a:cubicBezTo>
                      <a:pt x="4724" y="1366"/>
                      <a:pt x="4727" y="1367"/>
                      <a:pt x="4730" y="1367"/>
                    </a:cubicBezTo>
                    <a:cubicBezTo>
                      <a:pt x="4907" y="1397"/>
                      <a:pt x="4642" y="1896"/>
                      <a:pt x="4642" y="1896"/>
                    </a:cubicBezTo>
                    <a:cubicBezTo>
                      <a:pt x="4642" y="1896"/>
                      <a:pt x="4750" y="1880"/>
                      <a:pt x="4871" y="1880"/>
                    </a:cubicBezTo>
                    <a:cubicBezTo>
                      <a:pt x="5033" y="1880"/>
                      <a:pt x="5217" y="1909"/>
                      <a:pt x="5201" y="2043"/>
                    </a:cubicBezTo>
                    <a:cubicBezTo>
                      <a:pt x="5201" y="2083"/>
                      <a:pt x="4288" y="2409"/>
                      <a:pt x="3826" y="2409"/>
                    </a:cubicBezTo>
                    <a:cubicBezTo>
                      <a:pt x="3610" y="2409"/>
                      <a:pt x="3492" y="2337"/>
                      <a:pt x="3614" y="2131"/>
                    </a:cubicBezTo>
                    <a:lnTo>
                      <a:pt x="3585" y="2131"/>
                    </a:lnTo>
                    <a:cubicBezTo>
                      <a:pt x="3585" y="2131"/>
                      <a:pt x="4519" y="1366"/>
                      <a:pt x="4720" y="1366"/>
                    </a:cubicBezTo>
                    <a:close/>
                    <a:moveTo>
                      <a:pt x="1811" y="2003"/>
                    </a:moveTo>
                    <a:cubicBezTo>
                      <a:pt x="1843" y="2003"/>
                      <a:pt x="1876" y="2007"/>
                      <a:pt x="1910" y="2014"/>
                    </a:cubicBezTo>
                    <a:cubicBezTo>
                      <a:pt x="2490" y="2096"/>
                      <a:pt x="2395" y="2905"/>
                      <a:pt x="1894" y="2905"/>
                    </a:cubicBezTo>
                    <a:cubicBezTo>
                      <a:pt x="1862" y="2905"/>
                      <a:pt x="1828" y="2902"/>
                      <a:pt x="1793" y="2895"/>
                    </a:cubicBezTo>
                    <a:cubicBezTo>
                      <a:pt x="1212" y="2840"/>
                      <a:pt x="1308" y="2003"/>
                      <a:pt x="1811" y="2003"/>
                    </a:cubicBezTo>
                    <a:close/>
                    <a:moveTo>
                      <a:pt x="4444" y="2510"/>
                    </a:moveTo>
                    <a:cubicBezTo>
                      <a:pt x="4461" y="2510"/>
                      <a:pt x="4478" y="2511"/>
                      <a:pt x="4495" y="2513"/>
                    </a:cubicBezTo>
                    <a:cubicBezTo>
                      <a:pt x="5084" y="2597"/>
                      <a:pt x="4977" y="3430"/>
                      <a:pt x="4456" y="3430"/>
                    </a:cubicBezTo>
                    <a:cubicBezTo>
                      <a:pt x="4431" y="3430"/>
                      <a:pt x="4405" y="3428"/>
                      <a:pt x="4378" y="3424"/>
                    </a:cubicBezTo>
                    <a:lnTo>
                      <a:pt x="4349" y="3394"/>
                    </a:lnTo>
                    <a:cubicBezTo>
                      <a:pt x="4114" y="3365"/>
                      <a:pt x="3967" y="3130"/>
                      <a:pt x="3996" y="2895"/>
                    </a:cubicBezTo>
                    <a:cubicBezTo>
                      <a:pt x="4023" y="2677"/>
                      <a:pt x="4227" y="2510"/>
                      <a:pt x="4444" y="2510"/>
                    </a:cubicBezTo>
                    <a:close/>
                    <a:moveTo>
                      <a:pt x="3114" y="2989"/>
                    </a:moveTo>
                    <a:cubicBezTo>
                      <a:pt x="3162" y="2989"/>
                      <a:pt x="3211" y="2997"/>
                      <a:pt x="3262" y="3012"/>
                    </a:cubicBezTo>
                    <a:cubicBezTo>
                      <a:pt x="3790" y="3189"/>
                      <a:pt x="3614" y="4011"/>
                      <a:pt x="3614" y="4011"/>
                    </a:cubicBezTo>
                    <a:cubicBezTo>
                      <a:pt x="3610" y="4043"/>
                      <a:pt x="3598" y="4056"/>
                      <a:pt x="3580" y="4056"/>
                    </a:cubicBezTo>
                    <a:cubicBezTo>
                      <a:pt x="3483" y="4056"/>
                      <a:pt x="3214" y="3636"/>
                      <a:pt x="3115" y="3512"/>
                    </a:cubicBezTo>
                    <a:cubicBezTo>
                      <a:pt x="3103" y="3494"/>
                      <a:pt x="3087" y="3486"/>
                      <a:pt x="3068" y="3486"/>
                    </a:cubicBezTo>
                    <a:cubicBezTo>
                      <a:pt x="2922" y="3486"/>
                      <a:pt x="2589" y="3957"/>
                      <a:pt x="2436" y="3957"/>
                    </a:cubicBezTo>
                    <a:cubicBezTo>
                      <a:pt x="2413" y="3957"/>
                      <a:pt x="2394" y="3947"/>
                      <a:pt x="2380" y="3923"/>
                    </a:cubicBezTo>
                    <a:cubicBezTo>
                      <a:pt x="2273" y="3736"/>
                      <a:pt x="2629" y="2989"/>
                      <a:pt x="3114" y="2989"/>
                    </a:cubicBezTo>
                    <a:close/>
                    <a:moveTo>
                      <a:pt x="3124" y="0"/>
                    </a:moveTo>
                    <a:cubicBezTo>
                      <a:pt x="1682" y="0"/>
                      <a:pt x="410" y="1088"/>
                      <a:pt x="265" y="2631"/>
                    </a:cubicBezTo>
                    <a:cubicBezTo>
                      <a:pt x="1" y="5510"/>
                      <a:pt x="2880" y="5686"/>
                      <a:pt x="3761" y="5686"/>
                    </a:cubicBezTo>
                    <a:cubicBezTo>
                      <a:pt x="6111" y="5656"/>
                      <a:pt x="6963" y="1015"/>
                      <a:pt x="4084" y="163"/>
                    </a:cubicBezTo>
                    <a:cubicBezTo>
                      <a:pt x="3763" y="52"/>
                      <a:pt x="3439"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4268650" y="2511200"/>
                <a:ext cx="181150" cy="143200"/>
              </a:xfrm>
              <a:custGeom>
                <a:avLst/>
                <a:gdLst/>
                <a:ahLst/>
                <a:cxnLst/>
                <a:rect l="l" t="t" r="r" b="b"/>
                <a:pathLst>
                  <a:path w="7246" h="5728" extrusionOk="0">
                    <a:moveTo>
                      <a:pt x="4021" y="760"/>
                    </a:moveTo>
                    <a:cubicBezTo>
                      <a:pt x="4175" y="760"/>
                      <a:pt x="4201" y="1264"/>
                      <a:pt x="4201" y="1264"/>
                    </a:cubicBezTo>
                    <a:cubicBezTo>
                      <a:pt x="4201" y="1264"/>
                      <a:pt x="4483" y="1038"/>
                      <a:pt x="4641" y="1038"/>
                    </a:cubicBezTo>
                    <a:cubicBezTo>
                      <a:pt x="4681" y="1038"/>
                      <a:pt x="4712" y="1052"/>
                      <a:pt x="4730" y="1087"/>
                    </a:cubicBezTo>
                    <a:cubicBezTo>
                      <a:pt x="4754" y="1159"/>
                      <a:pt x="3865" y="2221"/>
                      <a:pt x="3532" y="2221"/>
                    </a:cubicBezTo>
                    <a:cubicBezTo>
                      <a:pt x="3455" y="2221"/>
                      <a:pt x="3408" y="2165"/>
                      <a:pt x="3408" y="2028"/>
                    </a:cubicBezTo>
                    <a:cubicBezTo>
                      <a:pt x="3437" y="2028"/>
                      <a:pt x="3819" y="852"/>
                      <a:pt x="3996" y="764"/>
                    </a:cubicBezTo>
                    <a:cubicBezTo>
                      <a:pt x="4004" y="761"/>
                      <a:pt x="4013" y="760"/>
                      <a:pt x="4021" y="760"/>
                    </a:cubicBezTo>
                    <a:close/>
                    <a:moveTo>
                      <a:pt x="1383" y="1759"/>
                    </a:moveTo>
                    <a:cubicBezTo>
                      <a:pt x="1613" y="1759"/>
                      <a:pt x="2615" y="2233"/>
                      <a:pt x="2615" y="2233"/>
                    </a:cubicBezTo>
                    <a:cubicBezTo>
                      <a:pt x="2908" y="2526"/>
                      <a:pt x="2407" y="2603"/>
                      <a:pt x="1897" y="2603"/>
                    </a:cubicBezTo>
                    <a:cubicBezTo>
                      <a:pt x="1487" y="2603"/>
                      <a:pt x="1071" y="2553"/>
                      <a:pt x="1058" y="2527"/>
                    </a:cubicBezTo>
                    <a:cubicBezTo>
                      <a:pt x="970" y="2321"/>
                      <a:pt x="1528" y="2263"/>
                      <a:pt x="1528" y="2263"/>
                    </a:cubicBezTo>
                    <a:cubicBezTo>
                      <a:pt x="1528" y="2263"/>
                      <a:pt x="1175" y="1822"/>
                      <a:pt x="1352" y="1763"/>
                    </a:cubicBezTo>
                    <a:cubicBezTo>
                      <a:pt x="1359" y="1760"/>
                      <a:pt x="1370" y="1759"/>
                      <a:pt x="1383" y="1759"/>
                    </a:cubicBezTo>
                    <a:close/>
                    <a:moveTo>
                      <a:pt x="4565" y="1829"/>
                    </a:moveTo>
                    <a:cubicBezTo>
                      <a:pt x="4730" y="1829"/>
                      <a:pt x="4892" y="1925"/>
                      <a:pt x="4965" y="2116"/>
                    </a:cubicBezTo>
                    <a:cubicBezTo>
                      <a:pt x="5083" y="2351"/>
                      <a:pt x="4965" y="2615"/>
                      <a:pt x="4730" y="2733"/>
                    </a:cubicBezTo>
                    <a:lnTo>
                      <a:pt x="4730" y="2703"/>
                    </a:lnTo>
                    <a:cubicBezTo>
                      <a:pt x="4672" y="2725"/>
                      <a:pt x="4615" y="2736"/>
                      <a:pt x="4561" y="2736"/>
                    </a:cubicBezTo>
                    <a:cubicBezTo>
                      <a:pt x="4253" y="2736"/>
                      <a:pt x="4018" y="2415"/>
                      <a:pt x="4143" y="2116"/>
                    </a:cubicBezTo>
                    <a:cubicBezTo>
                      <a:pt x="4231" y="1925"/>
                      <a:pt x="4400" y="1829"/>
                      <a:pt x="4565" y="1829"/>
                    </a:cubicBezTo>
                    <a:close/>
                    <a:moveTo>
                      <a:pt x="2115" y="2762"/>
                    </a:moveTo>
                    <a:cubicBezTo>
                      <a:pt x="2284" y="2762"/>
                      <a:pt x="2453" y="2850"/>
                      <a:pt x="2527" y="3026"/>
                    </a:cubicBezTo>
                    <a:cubicBezTo>
                      <a:pt x="2615" y="3261"/>
                      <a:pt x="2497" y="3526"/>
                      <a:pt x="2262" y="3614"/>
                    </a:cubicBezTo>
                    <a:cubicBezTo>
                      <a:pt x="2209" y="3636"/>
                      <a:pt x="2155" y="3646"/>
                      <a:pt x="2103" y="3646"/>
                    </a:cubicBezTo>
                    <a:cubicBezTo>
                      <a:pt x="1807" y="3646"/>
                      <a:pt x="1555" y="3326"/>
                      <a:pt x="1704" y="3026"/>
                    </a:cubicBezTo>
                    <a:cubicBezTo>
                      <a:pt x="1778" y="2850"/>
                      <a:pt x="1947" y="2762"/>
                      <a:pt x="2115" y="2762"/>
                    </a:cubicBezTo>
                    <a:close/>
                    <a:moveTo>
                      <a:pt x="3691" y="2920"/>
                    </a:moveTo>
                    <a:cubicBezTo>
                      <a:pt x="4161" y="2920"/>
                      <a:pt x="4407" y="3585"/>
                      <a:pt x="4407" y="3585"/>
                    </a:cubicBezTo>
                    <a:cubicBezTo>
                      <a:pt x="4431" y="3650"/>
                      <a:pt x="4401" y="3674"/>
                      <a:pt x="4342" y="3674"/>
                    </a:cubicBezTo>
                    <a:cubicBezTo>
                      <a:pt x="4186" y="3674"/>
                      <a:pt x="3829" y="3509"/>
                      <a:pt x="3702" y="3467"/>
                    </a:cubicBezTo>
                    <a:lnTo>
                      <a:pt x="3702" y="3438"/>
                    </a:lnTo>
                    <a:cubicBezTo>
                      <a:pt x="3694" y="3434"/>
                      <a:pt x="3687" y="3432"/>
                      <a:pt x="3680" y="3432"/>
                    </a:cubicBezTo>
                    <a:cubicBezTo>
                      <a:pt x="3534" y="3432"/>
                      <a:pt x="3493" y="4187"/>
                      <a:pt x="3332" y="4187"/>
                    </a:cubicBezTo>
                    <a:cubicBezTo>
                      <a:pt x="3319" y="4187"/>
                      <a:pt x="3305" y="4182"/>
                      <a:pt x="3291" y="4172"/>
                    </a:cubicBezTo>
                    <a:cubicBezTo>
                      <a:pt x="3114" y="4025"/>
                      <a:pt x="2997" y="3056"/>
                      <a:pt x="3555" y="2938"/>
                    </a:cubicBezTo>
                    <a:cubicBezTo>
                      <a:pt x="3602" y="2926"/>
                      <a:pt x="3648" y="2920"/>
                      <a:pt x="3691" y="2920"/>
                    </a:cubicBezTo>
                    <a:close/>
                    <a:moveTo>
                      <a:pt x="3479" y="0"/>
                    </a:moveTo>
                    <a:cubicBezTo>
                      <a:pt x="3267" y="0"/>
                      <a:pt x="3048" y="28"/>
                      <a:pt x="2821" y="89"/>
                    </a:cubicBezTo>
                    <a:cubicBezTo>
                      <a:pt x="970" y="471"/>
                      <a:pt x="0" y="2498"/>
                      <a:pt x="823" y="4201"/>
                    </a:cubicBezTo>
                    <a:cubicBezTo>
                      <a:pt x="1400" y="5369"/>
                      <a:pt x="2247" y="5727"/>
                      <a:pt x="3069" y="5727"/>
                    </a:cubicBezTo>
                    <a:cubicBezTo>
                      <a:pt x="4047" y="5727"/>
                      <a:pt x="4991" y="5221"/>
                      <a:pt x="5406" y="4965"/>
                    </a:cubicBezTo>
                    <a:cubicBezTo>
                      <a:pt x="7246" y="3829"/>
                      <a:pt x="5945" y="0"/>
                      <a:pt x="3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3861775" y="2901175"/>
                <a:ext cx="175325" cy="142525"/>
              </a:xfrm>
              <a:custGeom>
                <a:avLst/>
                <a:gdLst/>
                <a:ahLst/>
                <a:cxnLst/>
                <a:rect l="l" t="t" r="r" b="b"/>
                <a:pathLst>
                  <a:path w="7013" h="5701" extrusionOk="0">
                    <a:moveTo>
                      <a:pt x="1909" y="1999"/>
                    </a:moveTo>
                    <a:cubicBezTo>
                      <a:pt x="2163" y="1999"/>
                      <a:pt x="2394" y="2223"/>
                      <a:pt x="2350" y="2527"/>
                    </a:cubicBezTo>
                    <a:cubicBezTo>
                      <a:pt x="2299" y="2732"/>
                      <a:pt x="2115" y="2891"/>
                      <a:pt x="1914" y="2891"/>
                    </a:cubicBezTo>
                    <a:cubicBezTo>
                      <a:pt x="1883" y="2891"/>
                      <a:pt x="1852" y="2888"/>
                      <a:pt x="1822" y="2880"/>
                    </a:cubicBezTo>
                    <a:cubicBezTo>
                      <a:pt x="1440" y="2821"/>
                      <a:pt x="1322" y="2322"/>
                      <a:pt x="1645" y="2087"/>
                    </a:cubicBezTo>
                    <a:cubicBezTo>
                      <a:pt x="1729" y="2026"/>
                      <a:pt x="1821" y="1999"/>
                      <a:pt x="1909" y="1999"/>
                    </a:cubicBezTo>
                    <a:close/>
                    <a:moveTo>
                      <a:pt x="4430" y="2542"/>
                    </a:moveTo>
                    <a:cubicBezTo>
                      <a:pt x="4469" y="2542"/>
                      <a:pt x="4510" y="2546"/>
                      <a:pt x="4554" y="2557"/>
                    </a:cubicBezTo>
                    <a:cubicBezTo>
                      <a:pt x="5155" y="2611"/>
                      <a:pt x="5044" y="3453"/>
                      <a:pt x="4530" y="3453"/>
                    </a:cubicBezTo>
                    <a:cubicBezTo>
                      <a:pt x="4491" y="3453"/>
                      <a:pt x="4450" y="3448"/>
                      <a:pt x="4407" y="3438"/>
                    </a:cubicBezTo>
                    <a:cubicBezTo>
                      <a:pt x="3806" y="3384"/>
                      <a:pt x="3916" y="2542"/>
                      <a:pt x="4430" y="2542"/>
                    </a:cubicBezTo>
                    <a:close/>
                    <a:moveTo>
                      <a:pt x="3150" y="2974"/>
                    </a:moveTo>
                    <a:cubicBezTo>
                      <a:pt x="3196" y="2974"/>
                      <a:pt x="3243" y="2982"/>
                      <a:pt x="3290" y="2997"/>
                    </a:cubicBezTo>
                    <a:cubicBezTo>
                      <a:pt x="3849" y="3203"/>
                      <a:pt x="3643" y="4026"/>
                      <a:pt x="3643" y="4026"/>
                    </a:cubicBezTo>
                    <a:cubicBezTo>
                      <a:pt x="3639" y="4056"/>
                      <a:pt x="3627" y="4069"/>
                      <a:pt x="3611" y="4069"/>
                    </a:cubicBezTo>
                    <a:cubicBezTo>
                      <a:pt x="3515" y="4069"/>
                      <a:pt x="3244" y="3622"/>
                      <a:pt x="3144" y="3497"/>
                    </a:cubicBezTo>
                    <a:cubicBezTo>
                      <a:pt x="3133" y="3484"/>
                      <a:pt x="3119" y="3478"/>
                      <a:pt x="3103" y="3478"/>
                    </a:cubicBezTo>
                    <a:cubicBezTo>
                      <a:pt x="2958" y="3478"/>
                      <a:pt x="2602" y="3944"/>
                      <a:pt x="2458" y="3944"/>
                    </a:cubicBezTo>
                    <a:cubicBezTo>
                      <a:pt x="2437" y="3944"/>
                      <a:pt x="2420" y="3933"/>
                      <a:pt x="2409" y="3908"/>
                    </a:cubicBezTo>
                    <a:cubicBezTo>
                      <a:pt x="2329" y="3721"/>
                      <a:pt x="2687" y="2974"/>
                      <a:pt x="3150" y="2974"/>
                    </a:cubicBezTo>
                    <a:close/>
                    <a:moveTo>
                      <a:pt x="3186" y="1"/>
                    </a:moveTo>
                    <a:cubicBezTo>
                      <a:pt x="1758" y="1"/>
                      <a:pt x="461" y="1079"/>
                      <a:pt x="294" y="2586"/>
                    </a:cubicBezTo>
                    <a:cubicBezTo>
                      <a:pt x="0" y="5465"/>
                      <a:pt x="2879" y="5700"/>
                      <a:pt x="3760" y="5700"/>
                    </a:cubicBezTo>
                    <a:cubicBezTo>
                      <a:pt x="3768" y="5700"/>
                      <a:pt x="3775" y="5700"/>
                      <a:pt x="3783" y="5700"/>
                    </a:cubicBezTo>
                    <a:cubicBezTo>
                      <a:pt x="6116" y="5700"/>
                      <a:pt x="7012" y="1085"/>
                      <a:pt x="4172" y="177"/>
                    </a:cubicBezTo>
                    <a:cubicBezTo>
                      <a:pt x="3844" y="57"/>
                      <a:pt x="3512" y="1"/>
                      <a:pt x="3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3741675" y="2481650"/>
                <a:ext cx="147300" cy="123575"/>
              </a:xfrm>
              <a:custGeom>
                <a:avLst/>
                <a:gdLst/>
                <a:ahLst/>
                <a:cxnLst/>
                <a:rect l="l" t="t" r="r" b="b"/>
                <a:pathLst>
                  <a:path w="5892" h="4943" extrusionOk="0">
                    <a:moveTo>
                      <a:pt x="1532" y="1"/>
                    </a:moveTo>
                    <a:cubicBezTo>
                      <a:pt x="232" y="1"/>
                      <a:pt x="1" y="1408"/>
                      <a:pt x="368" y="2651"/>
                    </a:cubicBezTo>
                    <a:cubicBezTo>
                      <a:pt x="603" y="3445"/>
                      <a:pt x="926" y="4208"/>
                      <a:pt x="1338" y="4943"/>
                    </a:cubicBezTo>
                    <a:cubicBezTo>
                      <a:pt x="5186" y="3797"/>
                      <a:pt x="5891" y="2475"/>
                      <a:pt x="4775" y="1447"/>
                    </a:cubicBezTo>
                    <a:cubicBezTo>
                      <a:pt x="4483" y="1172"/>
                      <a:pt x="4214" y="1072"/>
                      <a:pt x="3976" y="1072"/>
                    </a:cubicBezTo>
                    <a:cubicBezTo>
                      <a:pt x="3374" y="1072"/>
                      <a:pt x="2962" y="1707"/>
                      <a:pt x="2836" y="1770"/>
                    </a:cubicBezTo>
                    <a:cubicBezTo>
                      <a:pt x="2689" y="1946"/>
                      <a:pt x="2542" y="2093"/>
                      <a:pt x="2366" y="2240"/>
                    </a:cubicBezTo>
                    <a:cubicBezTo>
                      <a:pt x="2454" y="2416"/>
                      <a:pt x="2542" y="2563"/>
                      <a:pt x="2660" y="2710"/>
                    </a:cubicBezTo>
                    <a:cubicBezTo>
                      <a:pt x="2689" y="2769"/>
                      <a:pt x="2718" y="2798"/>
                      <a:pt x="2748" y="2828"/>
                    </a:cubicBezTo>
                    <a:lnTo>
                      <a:pt x="2748" y="2857"/>
                    </a:lnTo>
                    <a:lnTo>
                      <a:pt x="2748" y="2916"/>
                    </a:lnTo>
                    <a:cubicBezTo>
                      <a:pt x="2718" y="2975"/>
                      <a:pt x="2630" y="3004"/>
                      <a:pt x="2336" y="3004"/>
                    </a:cubicBezTo>
                    <a:cubicBezTo>
                      <a:pt x="2219" y="3004"/>
                      <a:pt x="2072" y="3033"/>
                      <a:pt x="1925" y="3063"/>
                    </a:cubicBezTo>
                    <a:cubicBezTo>
                      <a:pt x="1955" y="3239"/>
                      <a:pt x="1984" y="3386"/>
                      <a:pt x="2072" y="3562"/>
                    </a:cubicBezTo>
                    <a:cubicBezTo>
                      <a:pt x="2072" y="3591"/>
                      <a:pt x="2101" y="3650"/>
                      <a:pt x="2101" y="3680"/>
                    </a:cubicBezTo>
                    <a:lnTo>
                      <a:pt x="1925" y="3738"/>
                    </a:lnTo>
                    <a:lnTo>
                      <a:pt x="1896" y="3621"/>
                    </a:lnTo>
                    <a:cubicBezTo>
                      <a:pt x="1778" y="3327"/>
                      <a:pt x="1719" y="3092"/>
                      <a:pt x="1778" y="2975"/>
                    </a:cubicBezTo>
                    <a:cubicBezTo>
                      <a:pt x="1837" y="2828"/>
                      <a:pt x="1984" y="2857"/>
                      <a:pt x="2336" y="2828"/>
                    </a:cubicBezTo>
                    <a:lnTo>
                      <a:pt x="2513" y="2828"/>
                    </a:lnTo>
                    <a:cubicBezTo>
                      <a:pt x="2278" y="2504"/>
                      <a:pt x="2160" y="2299"/>
                      <a:pt x="2190" y="2181"/>
                    </a:cubicBezTo>
                    <a:cubicBezTo>
                      <a:pt x="2190" y="2152"/>
                      <a:pt x="2219" y="2123"/>
                      <a:pt x="2248" y="2093"/>
                    </a:cubicBezTo>
                    <a:cubicBezTo>
                      <a:pt x="2454" y="1946"/>
                      <a:pt x="2630" y="1741"/>
                      <a:pt x="2806" y="1506"/>
                    </a:cubicBezTo>
                    <a:cubicBezTo>
                      <a:pt x="2865" y="1036"/>
                      <a:pt x="3012" y="125"/>
                      <a:pt x="1690" y="7"/>
                    </a:cubicBezTo>
                    <a:cubicBezTo>
                      <a:pt x="1636" y="3"/>
                      <a:pt x="1583" y="1"/>
                      <a:pt x="1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922425" y="2637150"/>
                <a:ext cx="157925" cy="121575"/>
              </a:xfrm>
              <a:custGeom>
                <a:avLst/>
                <a:gdLst/>
                <a:ahLst/>
                <a:cxnLst/>
                <a:rect l="l" t="t" r="r" b="b"/>
                <a:pathLst>
                  <a:path w="6317" h="4863" extrusionOk="0">
                    <a:moveTo>
                      <a:pt x="4351" y="0"/>
                    </a:moveTo>
                    <a:cubicBezTo>
                      <a:pt x="3189" y="0"/>
                      <a:pt x="3313" y="1260"/>
                      <a:pt x="3202" y="1426"/>
                    </a:cubicBezTo>
                    <a:cubicBezTo>
                      <a:pt x="3202" y="1661"/>
                      <a:pt x="3173" y="1866"/>
                      <a:pt x="3114" y="2072"/>
                    </a:cubicBezTo>
                    <a:cubicBezTo>
                      <a:pt x="3291" y="2160"/>
                      <a:pt x="3467" y="2248"/>
                      <a:pt x="3643" y="2307"/>
                    </a:cubicBezTo>
                    <a:lnTo>
                      <a:pt x="3761" y="2336"/>
                    </a:lnTo>
                    <a:lnTo>
                      <a:pt x="3819" y="2366"/>
                    </a:lnTo>
                    <a:lnTo>
                      <a:pt x="3819" y="2424"/>
                    </a:lnTo>
                    <a:cubicBezTo>
                      <a:pt x="3819" y="2483"/>
                      <a:pt x="3761" y="2542"/>
                      <a:pt x="3555" y="2718"/>
                    </a:cubicBezTo>
                    <a:cubicBezTo>
                      <a:pt x="3437" y="2806"/>
                      <a:pt x="3320" y="2894"/>
                      <a:pt x="3232" y="2983"/>
                    </a:cubicBezTo>
                    <a:cubicBezTo>
                      <a:pt x="3349" y="3129"/>
                      <a:pt x="3467" y="3247"/>
                      <a:pt x="3643" y="3335"/>
                    </a:cubicBezTo>
                    <a:lnTo>
                      <a:pt x="3731" y="3394"/>
                    </a:lnTo>
                    <a:lnTo>
                      <a:pt x="3643" y="3541"/>
                    </a:lnTo>
                    <a:lnTo>
                      <a:pt x="3526" y="3482"/>
                    </a:lnTo>
                    <a:cubicBezTo>
                      <a:pt x="3291" y="3306"/>
                      <a:pt x="3085" y="3159"/>
                      <a:pt x="3056" y="3012"/>
                    </a:cubicBezTo>
                    <a:cubicBezTo>
                      <a:pt x="3026" y="2865"/>
                      <a:pt x="3144" y="2806"/>
                      <a:pt x="3437" y="2571"/>
                    </a:cubicBezTo>
                    <a:cubicBezTo>
                      <a:pt x="3467" y="2542"/>
                      <a:pt x="3526" y="2513"/>
                      <a:pt x="3555" y="2454"/>
                    </a:cubicBezTo>
                    <a:cubicBezTo>
                      <a:pt x="3173" y="2336"/>
                      <a:pt x="2967" y="2248"/>
                      <a:pt x="2909" y="2131"/>
                    </a:cubicBezTo>
                    <a:cubicBezTo>
                      <a:pt x="2909" y="2101"/>
                      <a:pt x="2909" y="2072"/>
                      <a:pt x="2909" y="2042"/>
                    </a:cubicBezTo>
                    <a:cubicBezTo>
                      <a:pt x="2967" y="1778"/>
                      <a:pt x="2997" y="1514"/>
                      <a:pt x="3026" y="1220"/>
                    </a:cubicBezTo>
                    <a:cubicBezTo>
                      <a:pt x="2855" y="921"/>
                      <a:pt x="2576" y="404"/>
                      <a:pt x="2007" y="404"/>
                    </a:cubicBezTo>
                    <a:cubicBezTo>
                      <a:pt x="1793" y="404"/>
                      <a:pt x="1539" y="477"/>
                      <a:pt x="1234" y="662"/>
                    </a:cubicBezTo>
                    <a:cubicBezTo>
                      <a:pt x="0" y="1426"/>
                      <a:pt x="647" y="2777"/>
                      <a:pt x="1704" y="3599"/>
                    </a:cubicBezTo>
                    <a:cubicBezTo>
                      <a:pt x="2380" y="4099"/>
                      <a:pt x="3114" y="4510"/>
                      <a:pt x="3878" y="4863"/>
                    </a:cubicBezTo>
                    <a:cubicBezTo>
                      <a:pt x="6316" y="1661"/>
                      <a:pt x="6081" y="192"/>
                      <a:pt x="4583" y="15"/>
                    </a:cubicBezTo>
                    <a:cubicBezTo>
                      <a:pt x="4500" y="5"/>
                      <a:pt x="4423" y="0"/>
                      <a:pt x="4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3573650" y="2664675"/>
                <a:ext cx="164750" cy="67125"/>
              </a:xfrm>
              <a:custGeom>
                <a:avLst/>
                <a:gdLst/>
                <a:ahLst/>
                <a:cxnLst/>
                <a:rect l="l" t="t" r="r" b="b"/>
                <a:pathLst>
                  <a:path w="6590" h="2685" extrusionOk="0">
                    <a:moveTo>
                      <a:pt x="3981" y="1"/>
                    </a:moveTo>
                    <a:cubicBezTo>
                      <a:pt x="3970" y="1"/>
                      <a:pt x="3958" y="1"/>
                      <a:pt x="3946" y="1"/>
                    </a:cubicBezTo>
                    <a:cubicBezTo>
                      <a:pt x="2947" y="1"/>
                      <a:pt x="2829" y="795"/>
                      <a:pt x="2771" y="1147"/>
                    </a:cubicBezTo>
                    <a:cubicBezTo>
                      <a:pt x="2762" y="1204"/>
                      <a:pt x="2752" y="1228"/>
                      <a:pt x="2738" y="1228"/>
                    </a:cubicBezTo>
                    <a:cubicBezTo>
                      <a:pt x="2673" y="1228"/>
                      <a:pt x="2528" y="714"/>
                      <a:pt x="2060" y="714"/>
                    </a:cubicBezTo>
                    <a:cubicBezTo>
                      <a:pt x="1960" y="714"/>
                      <a:pt x="1845" y="737"/>
                      <a:pt x="1713" y="795"/>
                    </a:cubicBezTo>
                    <a:cubicBezTo>
                      <a:pt x="832" y="1147"/>
                      <a:pt x="1243" y="1823"/>
                      <a:pt x="1243" y="1823"/>
                    </a:cubicBezTo>
                    <a:cubicBezTo>
                      <a:pt x="1243" y="1823"/>
                      <a:pt x="1037" y="1598"/>
                      <a:pt x="778" y="1598"/>
                    </a:cubicBezTo>
                    <a:cubicBezTo>
                      <a:pt x="579" y="1598"/>
                      <a:pt x="348" y="1732"/>
                      <a:pt x="156" y="2205"/>
                    </a:cubicBezTo>
                    <a:cubicBezTo>
                      <a:pt x="0" y="2603"/>
                      <a:pt x="478" y="2685"/>
                      <a:pt x="896" y="2685"/>
                    </a:cubicBezTo>
                    <a:cubicBezTo>
                      <a:pt x="1187" y="2685"/>
                      <a:pt x="1449" y="2645"/>
                      <a:pt x="1449" y="2645"/>
                    </a:cubicBezTo>
                    <a:cubicBezTo>
                      <a:pt x="1449" y="2645"/>
                      <a:pt x="3551" y="2685"/>
                      <a:pt x="5013" y="2685"/>
                    </a:cubicBezTo>
                    <a:cubicBezTo>
                      <a:pt x="5744" y="2685"/>
                      <a:pt x="6316" y="2675"/>
                      <a:pt x="6384" y="2645"/>
                    </a:cubicBezTo>
                    <a:cubicBezTo>
                      <a:pt x="6590" y="2557"/>
                      <a:pt x="6443" y="1382"/>
                      <a:pt x="5708" y="1353"/>
                    </a:cubicBezTo>
                    <a:cubicBezTo>
                      <a:pt x="5657" y="1351"/>
                      <a:pt x="5611" y="1350"/>
                      <a:pt x="5568" y="1350"/>
                    </a:cubicBezTo>
                    <a:cubicBezTo>
                      <a:pt x="5017" y="1350"/>
                      <a:pt x="5149" y="1503"/>
                      <a:pt x="5105" y="1503"/>
                    </a:cubicBezTo>
                    <a:cubicBezTo>
                      <a:pt x="5102" y="1503"/>
                      <a:pt x="5097" y="1502"/>
                      <a:pt x="5091" y="1500"/>
                    </a:cubicBezTo>
                    <a:cubicBezTo>
                      <a:pt x="4975" y="1471"/>
                      <a:pt x="517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3681825" y="2738825"/>
                <a:ext cx="30075" cy="47125"/>
              </a:xfrm>
              <a:custGeom>
                <a:avLst/>
                <a:gdLst/>
                <a:ahLst/>
                <a:cxnLst/>
                <a:rect l="l" t="t" r="r" b="b"/>
                <a:pathLst>
                  <a:path w="1203" h="1885" extrusionOk="0">
                    <a:moveTo>
                      <a:pt x="492" y="0"/>
                    </a:moveTo>
                    <a:cubicBezTo>
                      <a:pt x="422" y="0"/>
                      <a:pt x="1" y="238"/>
                      <a:pt x="1" y="238"/>
                    </a:cubicBezTo>
                    <a:lnTo>
                      <a:pt x="324" y="1325"/>
                    </a:lnTo>
                    <a:lnTo>
                      <a:pt x="794" y="1119"/>
                    </a:lnTo>
                    <a:cubicBezTo>
                      <a:pt x="795" y="1118"/>
                      <a:pt x="796" y="1118"/>
                      <a:pt x="797" y="1118"/>
                    </a:cubicBezTo>
                    <a:cubicBezTo>
                      <a:pt x="862" y="1118"/>
                      <a:pt x="1089" y="1825"/>
                      <a:pt x="1146" y="1883"/>
                    </a:cubicBezTo>
                    <a:cubicBezTo>
                      <a:pt x="1147" y="1884"/>
                      <a:pt x="1148" y="1885"/>
                      <a:pt x="1148" y="1885"/>
                    </a:cubicBezTo>
                    <a:cubicBezTo>
                      <a:pt x="1177" y="1885"/>
                      <a:pt x="1203" y="736"/>
                      <a:pt x="1117" y="678"/>
                    </a:cubicBezTo>
                    <a:cubicBezTo>
                      <a:pt x="1104" y="672"/>
                      <a:pt x="1087" y="669"/>
                      <a:pt x="1066" y="669"/>
                    </a:cubicBezTo>
                    <a:cubicBezTo>
                      <a:pt x="901" y="669"/>
                      <a:pt x="529" y="854"/>
                      <a:pt x="529" y="854"/>
                    </a:cubicBezTo>
                    <a:cubicBezTo>
                      <a:pt x="529" y="561"/>
                      <a:pt x="529" y="296"/>
                      <a:pt x="500" y="3"/>
                    </a:cubicBezTo>
                    <a:cubicBezTo>
                      <a:pt x="498" y="1"/>
                      <a:pt x="496" y="0"/>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3643625" y="2742550"/>
                <a:ext cx="30825" cy="58150"/>
              </a:xfrm>
              <a:custGeom>
                <a:avLst/>
                <a:gdLst/>
                <a:ahLst/>
                <a:cxnLst/>
                <a:rect l="l" t="t" r="r" b="b"/>
                <a:pathLst>
                  <a:path w="1233" h="2326" extrusionOk="0">
                    <a:moveTo>
                      <a:pt x="354" y="0"/>
                    </a:moveTo>
                    <a:lnTo>
                      <a:pt x="1" y="1293"/>
                    </a:lnTo>
                    <a:cubicBezTo>
                      <a:pt x="1" y="1293"/>
                      <a:pt x="471" y="1352"/>
                      <a:pt x="559" y="1381"/>
                    </a:cubicBezTo>
                    <a:cubicBezTo>
                      <a:pt x="647" y="1381"/>
                      <a:pt x="442" y="2233"/>
                      <a:pt x="442" y="2321"/>
                    </a:cubicBezTo>
                    <a:cubicBezTo>
                      <a:pt x="442" y="2324"/>
                      <a:pt x="443" y="2326"/>
                      <a:pt x="445" y="2326"/>
                    </a:cubicBezTo>
                    <a:cubicBezTo>
                      <a:pt x="498" y="2326"/>
                      <a:pt x="1233" y="1230"/>
                      <a:pt x="1176" y="1117"/>
                    </a:cubicBezTo>
                    <a:cubicBezTo>
                      <a:pt x="1117" y="999"/>
                      <a:pt x="500" y="941"/>
                      <a:pt x="500" y="941"/>
                    </a:cubicBezTo>
                    <a:cubicBezTo>
                      <a:pt x="677" y="676"/>
                      <a:pt x="853" y="382"/>
                      <a:pt x="1000" y="118"/>
                    </a:cubicBezTo>
                    <a:cubicBezTo>
                      <a:pt x="970" y="59"/>
                      <a:pt x="35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3601050" y="2738875"/>
                <a:ext cx="32325" cy="46300"/>
              </a:xfrm>
              <a:custGeom>
                <a:avLst/>
                <a:gdLst/>
                <a:ahLst/>
                <a:cxnLst/>
                <a:rect l="l" t="t" r="r" b="b"/>
                <a:pathLst>
                  <a:path w="1293" h="1852" extrusionOk="0">
                    <a:moveTo>
                      <a:pt x="823" y="1"/>
                    </a:moveTo>
                    <a:lnTo>
                      <a:pt x="59" y="852"/>
                    </a:lnTo>
                    <a:lnTo>
                      <a:pt x="470" y="1146"/>
                    </a:lnTo>
                    <a:cubicBezTo>
                      <a:pt x="529" y="1205"/>
                      <a:pt x="59" y="1763"/>
                      <a:pt x="0" y="1851"/>
                    </a:cubicBezTo>
                    <a:cubicBezTo>
                      <a:pt x="382" y="1675"/>
                      <a:pt x="735" y="1469"/>
                      <a:pt x="1028" y="1176"/>
                    </a:cubicBezTo>
                    <a:cubicBezTo>
                      <a:pt x="1028" y="1058"/>
                      <a:pt x="588" y="794"/>
                      <a:pt x="588" y="794"/>
                    </a:cubicBezTo>
                    <a:cubicBezTo>
                      <a:pt x="823" y="647"/>
                      <a:pt x="1058" y="500"/>
                      <a:pt x="1293"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3974950" y="2473750"/>
                <a:ext cx="164450" cy="67825"/>
              </a:xfrm>
              <a:custGeom>
                <a:avLst/>
                <a:gdLst/>
                <a:ahLst/>
                <a:cxnLst/>
                <a:rect l="l" t="t" r="r" b="b"/>
                <a:pathLst>
                  <a:path w="6578" h="2713" extrusionOk="0">
                    <a:moveTo>
                      <a:pt x="3934" y="0"/>
                    </a:moveTo>
                    <a:cubicBezTo>
                      <a:pt x="2964" y="0"/>
                      <a:pt x="2847" y="793"/>
                      <a:pt x="2788" y="1146"/>
                    </a:cubicBezTo>
                    <a:cubicBezTo>
                      <a:pt x="2779" y="1203"/>
                      <a:pt x="2769" y="1227"/>
                      <a:pt x="2755" y="1227"/>
                    </a:cubicBezTo>
                    <a:cubicBezTo>
                      <a:pt x="2691" y="1227"/>
                      <a:pt x="2546" y="713"/>
                      <a:pt x="2078" y="713"/>
                    </a:cubicBezTo>
                    <a:cubicBezTo>
                      <a:pt x="1978" y="713"/>
                      <a:pt x="1863" y="736"/>
                      <a:pt x="1731" y="793"/>
                    </a:cubicBezTo>
                    <a:cubicBezTo>
                      <a:pt x="849" y="1146"/>
                      <a:pt x="1261" y="1822"/>
                      <a:pt x="1261" y="1822"/>
                    </a:cubicBezTo>
                    <a:cubicBezTo>
                      <a:pt x="1261" y="1822"/>
                      <a:pt x="1050" y="1602"/>
                      <a:pt x="787" y="1602"/>
                    </a:cubicBezTo>
                    <a:cubicBezTo>
                      <a:pt x="579" y="1602"/>
                      <a:pt x="339" y="1740"/>
                      <a:pt x="144" y="2233"/>
                    </a:cubicBezTo>
                    <a:cubicBezTo>
                      <a:pt x="1" y="2628"/>
                      <a:pt x="515" y="2705"/>
                      <a:pt x="937" y="2705"/>
                    </a:cubicBezTo>
                    <a:cubicBezTo>
                      <a:pt x="1206" y="2705"/>
                      <a:pt x="1437" y="2674"/>
                      <a:pt x="1437" y="2674"/>
                    </a:cubicBezTo>
                    <a:cubicBezTo>
                      <a:pt x="1437" y="2674"/>
                      <a:pt x="3539" y="2713"/>
                      <a:pt x="5001" y="2713"/>
                    </a:cubicBezTo>
                    <a:cubicBezTo>
                      <a:pt x="5732" y="2713"/>
                      <a:pt x="6304" y="2703"/>
                      <a:pt x="6372" y="2674"/>
                    </a:cubicBezTo>
                    <a:cubicBezTo>
                      <a:pt x="6578" y="2556"/>
                      <a:pt x="6460" y="1381"/>
                      <a:pt x="5697" y="1352"/>
                    </a:cubicBezTo>
                    <a:cubicBezTo>
                      <a:pt x="5653" y="1350"/>
                      <a:pt x="5613" y="1349"/>
                      <a:pt x="5576" y="1349"/>
                    </a:cubicBezTo>
                    <a:cubicBezTo>
                      <a:pt x="5026" y="1349"/>
                      <a:pt x="5170" y="1530"/>
                      <a:pt x="5121" y="1530"/>
                    </a:cubicBezTo>
                    <a:cubicBezTo>
                      <a:pt x="5118" y="1530"/>
                      <a:pt x="5114" y="1530"/>
                      <a:pt x="5109" y="1528"/>
                    </a:cubicBezTo>
                    <a:cubicBezTo>
                      <a:pt x="4991" y="1469"/>
                      <a:pt x="5197" y="0"/>
                      <a:pt x="3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083575" y="2547850"/>
                <a:ext cx="30125" cy="47100"/>
              </a:xfrm>
              <a:custGeom>
                <a:avLst/>
                <a:gdLst/>
                <a:ahLst/>
                <a:cxnLst/>
                <a:rect l="l" t="t" r="r" b="b"/>
                <a:pathLst>
                  <a:path w="1205" h="1884" extrusionOk="0">
                    <a:moveTo>
                      <a:pt x="490" y="1"/>
                    </a:moveTo>
                    <a:cubicBezTo>
                      <a:pt x="417" y="1"/>
                      <a:pt x="0" y="209"/>
                      <a:pt x="0" y="209"/>
                    </a:cubicBezTo>
                    <a:lnTo>
                      <a:pt x="323" y="1325"/>
                    </a:lnTo>
                    <a:cubicBezTo>
                      <a:pt x="323" y="1325"/>
                      <a:pt x="705" y="1178"/>
                      <a:pt x="793" y="1120"/>
                    </a:cubicBezTo>
                    <a:cubicBezTo>
                      <a:pt x="794" y="1119"/>
                      <a:pt x="796" y="1119"/>
                      <a:pt x="797" y="1119"/>
                    </a:cubicBezTo>
                    <a:cubicBezTo>
                      <a:pt x="861" y="1119"/>
                      <a:pt x="1088" y="1826"/>
                      <a:pt x="1116" y="1884"/>
                    </a:cubicBezTo>
                    <a:cubicBezTo>
                      <a:pt x="1205" y="1472"/>
                      <a:pt x="1175" y="1061"/>
                      <a:pt x="1116" y="679"/>
                    </a:cubicBezTo>
                    <a:cubicBezTo>
                      <a:pt x="1100" y="666"/>
                      <a:pt x="1076" y="661"/>
                      <a:pt x="1047" y="661"/>
                    </a:cubicBezTo>
                    <a:cubicBezTo>
                      <a:pt x="874" y="661"/>
                      <a:pt x="529" y="855"/>
                      <a:pt x="529" y="855"/>
                    </a:cubicBezTo>
                    <a:cubicBezTo>
                      <a:pt x="529" y="562"/>
                      <a:pt x="529" y="297"/>
                      <a:pt x="500" y="3"/>
                    </a:cubicBezTo>
                    <a:cubicBezTo>
                      <a:pt x="498" y="2"/>
                      <a:pt x="495"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044650" y="2552325"/>
                <a:ext cx="30800" cy="58175"/>
              </a:xfrm>
              <a:custGeom>
                <a:avLst/>
                <a:gdLst/>
                <a:ahLst/>
                <a:cxnLst/>
                <a:rect l="l" t="t" r="r" b="b"/>
                <a:pathLst>
                  <a:path w="1232" h="2327" extrusionOk="0">
                    <a:moveTo>
                      <a:pt x="382" y="1"/>
                    </a:moveTo>
                    <a:lnTo>
                      <a:pt x="0" y="1264"/>
                    </a:lnTo>
                    <a:cubicBezTo>
                      <a:pt x="0" y="1264"/>
                      <a:pt x="470" y="1352"/>
                      <a:pt x="558" y="1352"/>
                    </a:cubicBezTo>
                    <a:cubicBezTo>
                      <a:pt x="676" y="1381"/>
                      <a:pt x="441" y="2204"/>
                      <a:pt x="441" y="2321"/>
                    </a:cubicBezTo>
                    <a:cubicBezTo>
                      <a:pt x="441" y="2325"/>
                      <a:pt x="442" y="2326"/>
                      <a:pt x="444" y="2326"/>
                    </a:cubicBezTo>
                    <a:cubicBezTo>
                      <a:pt x="497" y="2326"/>
                      <a:pt x="1232" y="1230"/>
                      <a:pt x="1175" y="1117"/>
                    </a:cubicBezTo>
                    <a:cubicBezTo>
                      <a:pt x="1116" y="970"/>
                      <a:pt x="500" y="911"/>
                      <a:pt x="500" y="911"/>
                    </a:cubicBezTo>
                    <a:cubicBezTo>
                      <a:pt x="705" y="647"/>
                      <a:pt x="852" y="383"/>
                      <a:pt x="999" y="89"/>
                    </a:cubicBezTo>
                    <a:cubicBezTo>
                      <a:pt x="999" y="30"/>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4002775" y="2548650"/>
                <a:ext cx="32350" cy="45575"/>
              </a:xfrm>
              <a:custGeom>
                <a:avLst/>
                <a:gdLst/>
                <a:ahLst/>
                <a:cxnLst/>
                <a:rect l="l" t="t" r="r" b="b"/>
                <a:pathLst>
                  <a:path w="1294" h="1823" extrusionOk="0">
                    <a:moveTo>
                      <a:pt x="823" y="1"/>
                    </a:moveTo>
                    <a:lnTo>
                      <a:pt x="59" y="853"/>
                    </a:lnTo>
                    <a:lnTo>
                      <a:pt x="471" y="1146"/>
                    </a:lnTo>
                    <a:cubicBezTo>
                      <a:pt x="529" y="1176"/>
                      <a:pt x="30" y="1763"/>
                      <a:pt x="1" y="1822"/>
                    </a:cubicBezTo>
                    <a:cubicBezTo>
                      <a:pt x="383" y="1675"/>
                      <a:pt x="735" y="1440"/>
                      <a:pt x="1029" y="1176"/>
                    </a:cubicBezTo>
                    <a:cubicBezTo>
                      <a:pt x="1029" y="1058"/>
                      <a:pt x="559" y="765"/>
                      <a:pt x="559" y="765"/>
                    </a:cubicBezTo>
                    <a:cubicBezTo>
                      <a:pt x="823" y="618"/>
                      <a:pt x="1058" y="471"/>
                      <a:pt x="1264" y="324"/>
                    </a:cubicBezTo>
                    <a:cubicBezTo>
                      <a:pt x="1293" y="265"/>
                      <a:pt x="823" y="1"/>
                      <a:pt x="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3584000" y="2819675"/>
                <a:ext cx="164675" cy="67825"/>
              </a:xfrm>
              <a:custGeom>
                <a:avLst/>
                <a:gdLst/>
                <a:ahLst/>
                <a:cxnLst/>
                <a:rect l="l" t="t" r="r" b="b"/>
                <a:pathLst>
                  <a:path w="6587" h="2713" extrusionOk="0">
                    <a:moveTo>
                      <a:pt x="3972" y="0"/>
                    </a:moveTo>
                    <a:cubicBezTo>
                      <a:pt x="2974" y="0"/>
                      <a:pt x="2856" y="793"/>
                      <a:pt x="2797" y="1175"/>
                    </a:cubicBezTo>
                    <a:cubicBezTo>
                      <a:pt x="2789" y="1226"/>
                      <a:pt x="2779" y="1247"/>
                      <a:pt x="2766" y="1247"/>
                    </a:cubicBezTo>
                    <a:cubicBezTo>
                      <a:pt x="2702" y="1247"/>
                      <a:pt x="2557" y="722"/>
                      <a:pt x="2073" y="722"/>
                    </a:cubicBezTo>
                    <a:cubicBezTo>
                      <a:pt x="1976" y="722"/>
                      <a:pt x="1866" y="743"/>
                      <a:pt x="1740" y="793"/>
                    </a:cubicBezTo>
                    <a:cubicBezTo>
                      <a:pt x="858" y="1175"/>
                      <a:pt x="1270" y="1851"/>
                      <a:pt x="1270" y="1851"/>
                    </a:cubicBezTo>
                    <a:cubicBezTo>
                      <a:pt x="1270" y="1851"/>
                      <a:pt x="1046" y="1608"/>
                      <a:pt x="779" y="1608"/>
                    </a:cubicBezTo>
                    <a:cubicBezTo>
                      <a:pt x="580" y="1608"/>
                      <a:pt x="358" y="1741"/>
                      <a:pt x="183" y="2203"/>
                    </a:cubicBezTo>
                    <a:cubicBezTo>
                      <a:pt x="0" y="2623"/>
                      <a:pt x="533" y="2703"/>
                      <a:pt x="962" y="2703"/>
                    </a:cubicBezTo>
                    <a:cubicBezTo>
                      <a:pt x="1223" y="2703"/>
                      <a:pt x="1446" y="2673"/>
                      <a:pt x="1446" y="2673"/>
                    </a:cubicBezTo>
                    <a:cubicBezTo>
                      <a:pt x="1446" y="2673"/>
                      <a:pt x="3548" y="2713"/>
                      <a:pt x="5010" y="2713"/>
                    </a:cubicBezTo>
                    <a:cubicBezTo>
                      <a:pt x="5742" y="2713"/>
                      <a:pt x="6313" y="2703"/>
                      <a:pt x="6381" y="2673"/>
                    </a:cubicBezTo>
                    <a:cubicBezTo>
                      <a:pt x="6587" y="2585"/>
                      <a:pt x="6469" y="1410"/>
                      <a:pt x="5706" y="1381"/>
                    </a:cubicBezTo>
                    <a:cubicBezTo>
                      <a:pt x="5623" y="1374"/>
                      <a:pt x="5553" y="1371"/>
                      <a:pt x="5494" y="1371"/>
                    </a:cubicBezTo>
                    <a:cubicBezTo>
                      <a:pt x="5051" y="1371"/>
                      <a:pt x="5176" y="1530"/>
                      <a:pt x="5131" y="1530"/>
                    </a:cubicBezTo>
                    <a:cubicBezTo>
                      <a:pt x="5127" y="1530"/>
                      <a:pt x="5123" y="1529"/>
                      <a:pt x="5118" y="1528"/>
                    </a:cubicBezTo>
                    <a:cubicBezTo>
                      <a:pt x="5001" y="1498"/>
                      <a:pt x="5206" y="0"/>
                      <a:pt x="39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659800" y="2893100"/>
                <a:ext cx="17650" cy="16225"/>
              </a:xfrm>
              <a:custGeom>
                <a:avLst/>
                <a:gdLst/>
                <a:ahLst/>
                <a:cxnLst/>
                <a:rect l="l" t="t" r="r" b="b"/>
                <a:pathLst>
                  <a:path w="706" h="649" extrusionOk="0">
                    <a:moveTo>
                      <a:pt x="647" y="1"/>
                    </a:moveTo>
                    <a:lnTo>
                      <a:pt x="647" y="1"/>
                    </a:lnTo>
                    <a:cubicBezTo>
                      <a:pt x="529" y="30"/>
                      <a:pt x="0" y="647"/>
                      <a:pt x="441" y="647"/>
                    </a:cubicBezTo>
                    <a:cubicBezTo>
                      <a:pt x="447" y="648"/>
                      <a:pt x="453" y="648"/>
                      <a:pt x="459" y="648"/>
                    </a:cubicBezTo>
                    <a:cubicBezTo>
                      <a:pt x="705"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634100" y="2896775"/>
                <a:ext cx="17650" cy="16200"/>
              </a:xfrm>
              <a:custGeom>
                <a:avLst/>
                <a:gdLst/>
                <a:ahLst/>
                <a:cxnLst/>
                <a:rect l="l" t="t" r="r" b="b"/>
                <a:pathLst>
                  <a:path w="706" h="648" extrusionOk="0">
                    <a:moveTo>
                      <a:pt x="646" y="1"/>
                    </a:moveTo>
                    <a:lnTo>
                      <a:pt x="646" y="1"/>
                    </a:lnTo>
                    <a:cubicBezTo>
                      <a:pt x="500" y="30"/>
                      <a:pt x="0" y="618"/>
                      <a:pt x="441" y="647"/>
                    </a:cubicBezTo>
                    <a:cubicBezTo>
                      <a:pt x="705"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3613525" y="2896775"/>
                <a:ext cx="17650" cy="16200"/>
              </a:xfrm>
              <a:custGeom>
                <a:avLst/>
                <a:gdLst/>
                <a:ahLst/>
                <a:cxnLst/>
                <a:rect l="l" t="t" r="r" b="b"/>
                <a:pathLst>
                  <a:path w="706" h="648" extrusionOk="0">
                    <a:moveTo>
                      <a:pt x="647" y="1"/>
                    </a:moveTo>
                    <a:lnTo>
                      <a:pt x="647" y="1"/>
                    </a:ln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3618675" y="2923950"/>
                <a:ext cx="16900" cy="16175"/>
              </a:xfrm>
              <a:custGeom>
                <a:avLst/>
                <a:gdLst/>
                <a:ahLst/>
                <a:cxnLst/>
                <a:rect l="l" t="t" r="r" b="b"/>
                <a:pathLst>
                  <a:path w="676" h="647" extrusionOk="0">
                    <a:moveTo>
                      <a:pt x="617" y="1"/>
                    </a:moveTo>
                    <a:cubicBezTo>
                      <a:pt x="500" y="1"/>
                      <a:pt x="0" y="618"/>
                      <a:pt x="441" y="647"/>
                    </a:cubicBezTo>
                    <a:cubicBezTo>
                      <a:pt x="676" y="647"/>
                      <a:pt x="676"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3644375" y="2915150"/>
                <a:ext cx="17650" cy="16900"/>
              </a:xfrm>
              <a:custGeom>
                <a:avLst/>
                <a:gdLst/>
                <a:ahLst/>
                <a:cxnLst/>
                <a:rect l="l" t="t" r="r" b="b"/>
                <a:pathLst>
                  <a:path w="706" h="676" extrusionOk="0">
                    <a:moveTo>
                      <a:pt x="647" y="0"/>
                    </a:moveTo>
                    <a:cubicBezTo>
                      <a:pt x="500" y="30"/>
                      <a:pt x="0" y="646"/>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3637750" y="2941575"/>
                <a:ext cx="16925" cy="16200"/>
              </a:xfrm>
              <a:custGeom>
                <a:avLst/>
                <a:gdLst/>
                <a:ahLst/>
                <a:cxnLst/>
                <a:rect l="l" t="t" r="r" b="b"/>
                <a:pathLst>
                  <a:path w="677" h="648" extrusionOk="0">
                    <a:moveTo>
                      <a:pt x="618" y="1"/>
                    </a:moveTo>
                    <a:cubicBezTo>
                      <a:pt x="500" y="1"/>
                      <a:pt x="1" y="618"/>
                      <a:pt x="442" y="647"/>
                    </a:cubicBezTo>
                    <a:cubicBezTo>
                      <a:pt x="677" y="647"/>
                      <a:pt x="677"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3664925" y="2926900"/>
                <a:ext cx="17625" cy="16200"/>
              </a:xfrm>
              <a:custGeom>
                <a:avLst/>
                <a:gdLst/>
                <a:ahLst/>
                <a:cxnLst/>
                <a:rect l="l" t="t" r="r" b="b"/>
                <a:pathLst>
                  <a:path w="705" h="648" extrusionOk="0">
                    <a:moveTo>
                      <a:pt x="647" y="0"/>
                    </a:moveTo>
                    <a:lnTo>
                      <a:pt x="647" y="0"/>
                    </a:lnTo>
                    <a:cubicBezTo>
                      <a:pt x="500" y="30"/>
                      <a:pt x="1" y="646"/>
                      <a:pt x="442" y="646"/>
                    </a:cubicBezTo>
                    <a:cubicBezTo>
                      <a:pt x="448" y="647"/>
                      <a:pt x="454" y="648"/>
                      <a:pt x="460" y="648"/>
                    </a:cubicBezTo>
                    <a:cubicBezTo>
                      <a:pt x="705" y="648"/>
                      <a:pt x="676"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3676675" y="2901175"/>
                <a:ext cx="17675" cy="16925"/>
              </a:xfrm>
              <a:custGeom>
                <a:avLst/>
                <a:gdLst/>
                <a:ahLst/>
                <a:cxnLst/>
                <a:rect l="l" t="t" r="r" b="b"/>
                <a:pathLst>
                  <a:path w="707" h="677" extrusionOk="0">
                    <a:moveTo>
                      <a:pt x="647" y="1"/>
                    </a:moveTo>
                    <a:lnTo>
                      <a:pt x="647" y="1"/>
                    </a:lnTo>
                    <a:cubicBezTo>
                      <a:pt x="530" y="30"/>
                      <a:pt x="1" y="647"/>
                      <a:pt x="471" y="677"/>
                    </a:cubicBezTo>
                    <a:cubicBezTo>
                      <a:pt x="706" y="677"/>
                      <a:pt x="706" y="6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689175" y="2920275"/>
                <a:ext cx="16925" cy="16225"/>
              </a:xfrm>
              <a:custGeom>
                <a:avLst/>
                <a:gdLst/>
                <a:ahLst/>
                <a:cxnLst/>
                <a:rect l="l" t="t" r="r" b="b"/>
                <a:pathLst>
                  <a:path w="677" h="649" extrusionOk="0">
                    <a:moveTo>
                      <a:pt x="617" y="1"/>
                    </a:moveTo>
                    <a:cubicBezTo>
                      <a:pt x="500" y="30"/>
                      <a:pt x="0" y="647"/>
                      <a:pt x="441" y="647"/>
                    </a:cubicBezTo>
                    <a:cubicBezTo>
                      <a:pt x="446" y="648"/>
                      <a:pt x="451" y="648"/>
                      <a:pt x="456" y="648"/>
                    </a:cubicBezTo>
                    <a:cubicBezTo>
                      <a:pt x="676" y="648"/>
                      <a:pt x="675" y="30"/>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697250" y="2896775"/>
                <a:ext cx="17650" cy="16200"/>
              </a:xfrm>
              <a:custGeom>
                <a:avLst/>
                <a:gdLst/>
                <a:ahLst/>
                <a:cxnLst/>
                <a:rect l="l" t="t" r="r" b="b"/>
                <a:pathLst>
                  <a:path w="706" h="648" extrusionOk="0">
                    <a:moveTo>
                      <a:pt x="647" y="1"/>
                    </a:moveTo>
                    <a:cubicBezTo>
                      <a:pt x="500" y="30"/>
                      <a:pt x="1" y="618"/>
                      <a:pt x="441" y="647"/>
                    </a:cubicBezTo>
                    <a:cubicBezTo>
                      <a:pt x="706" y="647"/>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329450" y="2660300"/>
                <a:ext cx="164700" cy="67425"/>
              </a:xfrm>
              <a:custGeom>
                <a:avLst/>
                <a:gdLst/>
                <a:ahLst/>
                <a:cxnLst/>
                <a:rect l="l" t="t" r="r" b="b"/>
                <a:pathLst>
                  <a:path w="6588" h="2697" extrusionOk="0">
                    <a:moveTo>
                      <a:pt x="3943" y="0"/>
                    </a:moveTo>
                    <a:cubicBezTo>
                      <a:pt x="2974" y="0"/>
                      <a:pt x="2856" y="793"/>
                      <a:pt x="2797" y="1175"/>
                    </a:cubicBezTo>
                    <a:cubicBezTo>
                      <a:pt x="2785" y="1226"/>
                      <a:pt x="2772" y="1247"/>
                      <a:pt x="2756" y="1247"/>
                    </a:cubicBezTo>
                    <a:cubicBezTo>
                      <a:pt x="2677" y="1247"/>
                      <a:pt x="2531" y="722"/>
                      <a:pt x="2062" y="722"/>
                    </a:cubicBezTo>
                    <a:cubicBezTo>
                      <a:pt x="1968" y="722"/>
                      <a:pt x="1862" y="743"/>
                      <a:pt x="1740" y="793"/>
                    </a:cubicBezTo>
                    <a:cubicBezTo>
                      <a:pt x="859" y="1175"/>
                      <a:pt x="1270" y="1822"/>
                      <a:pt x="1270" y="1822"/>
                    </a:cubicBezTo>
                    <a:cubicBezTo>
                      <a:pt x="1270" y="1822"/>
                      <a:pt x="1059" y="1602"/>
                      <a:pt x="797" y="1602"/>
                    </a:cubicBezTo>
                    <a:cubicBezTo>
                      <a:pt x="589" y="1602"/>
                      <a:pt x="348" y="1740"/>
                      <a:pt x="154" y="2233"/>
                    </a:cubicBezTo>
                    <a:cubicBezTo>
                      <a:pt x="0" y="2607"/>
                      <a:pt x="458" y="2686"/>
                      <a:pt x="870" y="2686"/>
                    </a:cubicBezTo>
                    <a:cubicBezTo>
                      <a:pt x="1170" y="2686"/>
                      <a:pt x="1446" y="2644"/>
                      <a:pt x="1446" y="2644"/>
                    </a:cubicBezTo>
                    <a:cubicBezTo>
                      <a:pt x="1446" y="2644"/>
                      <a:pt x="3548" y="2696"/>
                      <a:pt x="5011" y="2696"/>
                    </a:cubicBezTo>
                    <a:cubicBezTo>
                      <a:pt x="5742" y="2696"/>
                      <a:pt x="6313" y="2683"/>
                      <a:pt x="6382" y="2644"/>
                    </a:cubicBezTo>
                    <a:cubicBezTo>
                      <a:pt x="6587" y="2556"/>
                      <a:pt x="6470" y="1381"/>
                      <a:pt x="5706" y="1352"/>
                    </a:cubicBezTo>
                    <a:cubicBezTo>
                      <a:pt x="5662" y="1350"/>
                      <a:pt x="5623" y="1349"/>
                      <a:pt x="5586" y="1349"/>
                    </a:cubicBezTo>
                    <a:cubicBezTo>
                      <a:pt x="5035" y="1349"/>
                      <a:pt x="5177" y="1530"/>
                      <a:pt x="5106" y="1530"/>
                    </a:cubicBezTo>
                    <a:cubicBezTo>
                      <a:pt x="5102" y="1530"/>
                      <a:pt x="5096" y="1530"/>
                      <a:pt x="5089" y="1528"/>
                    </a:cubicBezTo>
                    <a:cubicBezTo>
                      <a:pt x="5001" y="1498"/>
                      <a:pt x="5206" y="0"/>
                      <a:pt x="3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405250" y="2733725"/>
                <a:ext cx="17625" cy="16225"/>
              </a:xfrm>
              <a:custGeom>
                <a:avLst/>
                <a:gdLst/>
                <a:ahLst/>
                <a:cxnLst/>
                <a:rect l="l" t="t" r="r" b="b"/>
                <a:pathLst>
                  <a:path w="705" h="649" extrusionOk="0">
                    <a:moveTo>
                      <a:pt x="647" y="1"/>
                    </a:moveTo>
                    <a:lnTo>
                      <a:pt x="647" y="1"/>
                    </a:lnTo>
                    <a:cubicBezTo>
                      <a:pt x="500" y="30"/>
                      <a:pt x="1" y="647"/>
                      <a:pt x="441" y="647"/>
                    </a:cubicBezTo>
                    <a:cubicBezTo>
                      <a:pt x="447" y="648"/>
                      <a:pt x="453" y="648"/>
                      <a:pt x="458" y="648"/>
                    </a:cubicBezTo>
                    <a:cubicBezTo>
                      <a:pt x="704"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379550" y="2736675"/>
                <a:ext cx="17650" cy="16925"/>
              </a:xfrm>
              <a:custGeom>
                <a:avLst/>
                <a:gdLst/>
                <a:ahLst/>
                <a:cxnLst/>
                <a:rect l="l" t="t" r="r" b="b"/>
                <a:pathLst>
                  <a:path w="706" h="677" extrusionOk="0">
                    <a:moveTo>
                      <a:pt x="647" y="0"/>
                    </a:moveTo>
                    <a:lnTo>
                      <a:pt x="647" y="0"/>
                    </a:lnTo>
                    <a:cubicBezTo>
                      <a:pt x="500" y="30"/>
                      <a:pt x="0" y="647"/>
                      <a:pt x="441" y="676"/>
                    </a:cubicBezTo>
                    <a:cubicBezTo>
                      <a:pt x="705" y="676"/>
                      <a:pt x="676"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358250" y="2736675"/>
                <a:ext cx="18375" cy="16925"/>
              </a:xfrm>
              <a:custGeom>
                <a:avLst/>
                <a:gdLst/>
                <a:ahLst/>
                <a:cxnLst/>
                <a:rect l="l" t="t" r="r" b="b"/>
                <a:pathLst>
                  <a:path w="735" h="677" extrusionOk="0">
                    <a:moveTo>
                      <a:pt x="647" y="0"/>
                    </a:moveTo>
                    <a:lnTo>
                      <a:pt x="647" y="0"/>
                    </a:lnTo>
                    <a:cubicBezTo>
                      <a:pt x="529" y="30"/>
                      <a:pt x="0" y="647"/>
                      <a:pt x="470" y="676"/>
                    </a:cubicBezTo>
                    <a:cubicBezTo>
                      <a:pt x="735" y="676"/>
                      <a:pt x="73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363375" y="2763850"/>
                <a:ext cx="17650" cy="16200"/>
              </a:xfrm>
              <a:custGeom>
                <a:avLst/>
                <a:gdLst/>
                <a:ahLst/>
                <a:cxnLst/>
                <a:rect l="l" t="t" r="r" b="b"/>
                <a:pathLst>
                  <a:path w="706" h="648" extrusionOk="0">
                    <a:moveTo>
                      <a:pt x="647" y="0"/>
                    </a:moveTo>
                    <a:cubicBezTo>
                      <a:pt x="530" y="30"/>
                      <a:pt x="1" y="647"/>
                      <a:pt x="442" y="647"/>
                    </a:cubicBezTo>
                    <a:cubicBezTo>
                      <a:pt x="448" y="647"/>
                      <a:pt x="454" y="648"/>
                      <a:pt x="460" y="648"/>
                    </a:cubicBezTo>
                    <a:cubicBezTo>
                      <a:pt x="706" y="648"/>
                      <a:pt x="705"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389825" y="2755775"/>
                <a:ext cx="16925" cy="16200"/>
              </a:xfrm>
              <a:custGeom>
                <a:avLst/>
                <a:gdLst/>
                <a:ahLst/>
                <a:cxnLst/>
                <a:rect l="l" t="t" r="r" b="b"/>
                <a:pathLst>
                  <a:path w="677" h="648" extrusionOk="0">
                    <a:moveTo>
                      <a:pt x="618" y="0"/>
                    </a:moveTo>
                    <a:lnTo>
                      <a:pt x="618" y="0"/>
                    </a:lnTo>
                    <a:cubicBezTo>
                      <a:pt x="500" y="30"/>
                      <a:pt x="1" y="647"/>
                      <a:pt x="441" y="647"/>
                    </a:cubicBezTo>
                    <a:cubicBezTo>
                      <a:pt x="446" y="647"/>
                      <a:pt x="452" y="647"/>
                      <a:pt x="457" y="647"/>
                    </a:cubicBezTo>
                    <a:cubicBezTo>
                      <a:pt x="676" y="647"/>
                      <a:pt x="675" y="29"/>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382475" y="2781475"/>
                <a:ext cx="17650" cy="16200"/>
              </a:xfrm>
              <a:custGeom>
                <a:avLst/>
                <a:gdLst/>
                <a:ahLst/>
                <a:cxnLst/>
                <a:rect l="l" t="t" r="r" b="b"/>
                <a:pathLst>
                  <a:path w="706" h="648" extrusionOk="0">
                    <a:moveTo>
                      <a:pt x="647" y="0"/>
                    </a:moveTo>
                    <a:cubicBezTo>
                      <a:pt x="530" y="30"/>
                      <a:pt x="1" y="647"/>
                      <a:pt x="441" y="647"/>
                    </a:cubicBezTo>
                    <a:cubicBezTo>
                      <a:pt x="448" y="647"/>
                      <a:pt x="454" y="648"/>
                      <a:pt x="459"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410400" y="2767525"/>
                <a:ext cx="17600" cy="16200"/>
              </a:xfrm>
              <a:custGeom>
                <a:avLst/>
                <a:gdLst/>
                <a:ahLst/>
                <a:cxnLst/>
                <a:rect l="l" t="t" r="r" b="b"/>
                <a:pathLst>
                  <a:path w="704" h="648" extrusionOk="0">
                    <a:moveTo>
                      <a:pt x="646" y="0"/>
                    </a:moveTo>
                    <a:cubicBezTo>
                      <a:pt x="500" y="30"/>
                      <a:pt x="0" y="647"/>
                      <a:pt x="441" y="647"/>
                    </a:cubicBezTo>
                    <a:cubicBezTo>
                      <a:pt x="447" y="647"/>
                      <a:pt x="452" y="648"/>
                      <a:pt x="458" y="648"/>
                    </a:cubicBezTo>
                    <a:cubicBezTo>
                      <a:pt x="704" y="648"/>
                      <a:pt x="675"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422150" y="2741825"/>
                <a:ext cx="17650" cy="16200"/>
              </a:xfrm>
              <a:custGeom>
                <a:avLst/>
                <a:gdLst/>
                <a:ahLst/>
                <a:cxnLst/>
                <a:rect l="l" t="t" r="r" b="b"/>
                <a:pathLst>
                  <a:path w="706" h="648" extrusionOk="0">
                    <a:moveTo>
                      <a:pt x="646" y="0"/>
                    </a:moveTo>
                    <a:lnTo>
                      <a:pt x="646" y="0"/>
                    </a:lnTo>
                    <a:cubicBezTo>
                      <a:pt x="529" y="29"/>
                      <a:pt x="0" y="646"/>
                      <a:pt x="441" y="646"/>
                    </a:cubicBezTo>
                    <a:cubicBezTo>
                      <a:pt x="447" y="647"/>
                      <a:pt x="452" y="647"/>
                      <a:pt x="458" y="647"/>
                    </a:cubicBezTo>
                    <a:cubicBezTo>
                      <a:pt x="705" y="647"/>
                      <a:pt x="704" y="29"/>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4433900" y="2760900"/>
                <a:ext cx="17650" cy="16225"/>
              </a:xfrm>
              <a:custGeom>
                <a:avLst/>
                <a:gdLst/>
                <a:ahLst/>
                <a:cxnLst/>
                <a:rect l="l" t="t" r="r" b="b"/>
                <a:pathLst>
                  <a:path w="706" h="649" extrusionOk="0">
                    <a:moveTo>
                      <a:pt x="647" y="1"/>
                    </a:moveTo>
                    <a:lnTo>
                      <a:pt x="647" y="1"/>
                    </a:lnTo>
                    <a:cubicBezTo>
                      <a:pt x="500" y="30"/>
                      <a:pt x="0" y="647"/>
                      <a:pt x="441" y="647"/>
                    </a:cubicBezTo>
                    <a:cubicBezTo>
                      <a:pt x="447" y="648"/>
                      <a:pt x="453" y="648"/>
                      <a:pt x="458" y="648"/>
                    </a:cubicBezTo>
                    <a:cubicBezTo>
                      <a:pt x="705" y="648"/>
                      <a:pt x="704"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441975" y="2736675"/>
                <a:ext cx="17650" cy="16925"/>
              </a:xfrm>
              <a:custGeom>
                <a:avLst/>
                <a:gdLst/>
                <a:ahLst/>
                <a:cxnLst/>
                <a:rect l="l" t="t" r="r" b="b"/>
                <a:pathLst>
                  <a:path w="706" h="677" extrusionOk="0">
                    <a:moveTo>
                      <a:pt x="647" y="0"/>
                    </a:moveTo>
                    <a:lnTo>
                      <a:pt x="647" y="0"/>
                    </a:lnTo>
                    <a:cubicBezTo>
                      <a:pt x="529" y="30"/>
                      <a:pt x="0" y="647"/>
                      <a:pt x="470"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3016800" y="2477425"/>
                <a:ext cx="164900" cy="67825"/>
              </a:xfrm>
              <a:custGeom>
                <a:avLst/>
                <a:gdLst/>
                <a:ahLst/>
                <a:cxnLst/>
                <a:rect l="l" t="t" r="r" b="b"/>
                <a:pathLst>
                  <a:path w="6596" h="2713" extrusionOk="0">
                    <a:moveTo>
                      <a:pt x="3952" y="0"/>
                    </a:moveTo>
                    <a:cubicBezTo>
                      <a:pt x="2982" y="0"/>
                      <a:pt x="2865" y="793"/>
                      <a:pt x="2806" y="1175"/>
                    </a:cubicBezTo>
                    <a:cubicBezTo>
                      <a:pt x="2793" y="1226"/>
                      <a:pt x="2780" y="1247"/>
                      <a:pt x="2764" y="1247"/>
                    </a:cubicBezTo>
                    <a:cubicBezTo>
                      <a:pt x="2685" y="1247"/>
                      <a:pt x="2539" y="722"/>
                      <a:pt x="2070" y="722"/>
                    </a:cubicBezTo>
                    <a:cubicBezTo>
                      <a:pt x="1977" y="722"/>
                      <a:pt x="1870" y="743"/>
                      <a:pt x="1748" y="793"/>
                    </a:cubicBezTo>
                    <a:cubicBezTo>
                      <a:pt x="867" y="1175"/>
                      <a:pt x="1278" y="1822"/>
                      <a:pt x="1278" y="1822"/>
                    </a:cubicBezTo>
                    <a:cubicBezTo>
                      <a:pt x="1278" y="1822"/>
                      <a:pt x="1068" y="1602"/>
                      <a:pt x="805" y="1602"/>
                    </a:cubicBezTo>
                    <a:cubicBezTo>
                      <a:pt x="597" y="1602"/>
                      <a:pt x="357" y="1740"/>
                      <a:pt x="162" y="2233"/>
                    </a:cubicBezTo>
                    <a:cubicBezTo>
                      <a:pt x="0" y="2628"/>
                      <a:pt x="519" y="2705"/>
                      <a:pt x="947" y="2705"/>
                    </a:cubicBezTo>
                    <a:cubicBezTo>
                      <a:pt x="1219" y="2705"/>
                      <a:pt x="1454" y="2673"/>
                      <a:pt x="1454" y="2673"/>
                    </a:cubicBezTo>
                    <a:cubicBezTo>
                      <a:pt x="1454" y="2673"/>
                      <a:pt x="3557" y="2713"/>
                      <a:pt x="5019" y="2713"/>
                    </a:cubicBezTo>
                    <a:cubicBezTo>
                      <a:pt x="5750" y="2713"/>
                      <a:pt x="6321" y="2703"/>
                      <a:pt x="6390" y="2673"/>
                    </a:cubicBezTo>
                    <a:cubicBezTo>
                      <a:pt x="6596" y="2556"/>
                      <a:pt x="6478" y="1381"/>
                      <a:pt x="5714" y="1351"/>
                    </a:cubicBezTo>
                    <a:cubicBezTo>
                      <a:pt x="5669" y="1350"/>
                      <a:pt x="5628" y="1349"/>
                      <a:pt x="5589" y="1349"/>
                    </a:cubicBezTo>
                    <a:cubicBezTo>
                      <a:pt x="5018" y="1349"/>
                      <a:pt x="5183" y="1530"/>
                      <a:pt x="5114" y="1530"/>
                    </a:cubicBezTo>
                    <a:cubicBezTo>
                      <a:pt x="5110" y="1530"/>
                      <a:pt x="5104" y="1529"/>
                      <a:pt x="5097" y="1528"/>
                    </a:cubicBezTo>
                    <a:cubicBezTo>
                      <a:pt x="5009" y="1469"/>
                      <a:pt x="5185"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3092800" y="2550850"/>
                <a:ext cx="17625" cy="16225"/>
              </a:xfrm>
              <a:custGeom>
                <a:avLst/>
                <a:gdLst/>
                <a:ahLst/>
                <a:cxnLst/>
                <a:rect l="l" t="t" r="r" b="b"/>
                <a:pathLst>
                  <a:path w="705" h="649" extrusionOk="0">
                    <a:moveTo>
                      <a:pt x="647" y="1"/>
                    </a:moveTo>
                    <a:cubicBezTo>
                      <a:pt x="500" y="30"/>
                      <a:pt x="1" y="647"/>
                      <a:pt x="441" y="647"/>
                    </a:cubicBezTo>
                    <a:cubicBezTo>
                      <a:pt x="447" y="648"/>
                      <a:pt x="453" y="648"/>
                      <a:pt x="459" y="648"/>
                    </a:cubicBezTo>
                    <a:cubicBezTo>
                      <a:pt x="705" y="648"/>
                      <a:pt x="67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067100" y="2554525"/>
                <a:ext cx="17650" cy="16200"/>
              </a:xfrm>
              <a:custGeom>
                <a:avLst/>
                <a:gdLst/>
                <a:ahLst/>
                <a:cxnLst/>
                <a:rect l="l" t="t" r="r" b="b"/>
                <a:pathLst>
                  <a:path w="706" h="648" extrusionOk="0">
                    <a:moveTo>
                      <a:pt x="618" y="1"/>
                    </a:moveTo>
                    <a:cubicBezTo>
                      <a:pt x="500" y="1"/>
                      <a:pt x="1" y="618"/>
                      <a:pt x="441" y="647"/>
                    </a:cubicBezTo>
                    <a:cubicBezTo>
                      <a:pt x="706" y="647"/>
                      <a:pt x="676" y="30"/>
                      <a:pt x="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3045800" y="2554525"/>
                <a:ext cx="17650" cy="16200"/>
              </a:xfrm>
              <a:custGeom>
                <a:avLst/>
                <a:gdLst/>
                <a:ahLst/>
                <a:cxnLst/>
                <a:rect l="l" t="t" r="r" b="b"/>
                <a:pathLst>
                  <a:path w="706" h="648" extrusionOk="0">
                    <a:moveTo>
                      <a:pt x="647" y="1"/>
                    </a:moveTo>
                    <a:cubicBezTo>
                      <a:pt x="529" y="1"/>
                      <a:pt x="1" y="618"/>
                      <a:pt x="441" y="647"/>
                    </a:cubicBezTo>
                    <a:cubicBezTo>
                      <a:pt x="706" y="647"/>
                      <a:pt x="706" y="30"/>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3050950" y="2580975"/>
                <a:ext cx="17650" cy="16925"/>
              </a:xfrm>
              <a:custGeom>
                <a:avLst/>
                <a:gdLst/>
                <a:ahLst/>
                <a:cxnLst/>
                <a:rect l="l" t="t" r="r" b="b"/>
                <a:pathLst>
                  <a:path w="706" h="677" extrusionOk="0">
                    <a:moveTo>
                      <a:pt x="647" y="0"/>
                    </a:moveTo>
                    <a:lnTo>
                      <a:pt x="647" y="0"/>
                    </a:lnTo>
                    <a:cubicBezTo>
                      <a:pt x="529" y="30"/>
                      <a:pt x="0" y="647"/>
                      <a:pt x="441" y="676"/>
                    </a:cubicBezTo>
                    <a:cubicBezTo>
                      <a:pt x="705" y="676"/>
                      <a:pt x="705" y="5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3076650" y="2572900"/>
                <a:ext cx="17650" cy="16200"/>
              </a:xfrm>
              <a:custGeom>
                <a:avLst/>
                <a:gdLst/>
                <a:ahLst/>
                <a:cxnLst/>
                <a:rect l="l" t="t" r="r" b="b"/>
                <a:pathLst>
                  <a:path w="706" h="648" extrusionOk="0">
                    <a:moveTo>
                      <a:pt x="647" y="0"/>
                    </a:moveTo>
                    <a:lnTo>
                      <a:pt x="647" y="0"/>
                    </a:lnTo>
                    <a:cubicBezTo>
                      <a:pt x="529" y="30"/>
                      <a:pt x="1" y="647"/>
                      <a:pt x="471" y="647"/>
                    </a:cubicBezTo>
                    <a:cubicBezTo>
                      <a:pt x="476" y="647"/>
                      <a:pt x="481" y="648"/>
                      <a:pt x="487" y="648"/>
                    </a:cubicBezTo>
                    <a:cubicBezTo>
                      <a:pt x="706" y="648"/>
                      <a:pt x="704" y="58"/>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3070050" y="2598600"/>
                <a:ext cx="17650" cy="16200"/>
              </a:xfrm>
              <a:custGeom>
                <a:avLst/>
                <a:gdLst/>
                <a:ahLst/>
                <a:cxnLst/>
                <a:rect l="l" t="t" r="r" b="b"/>
                <a:pathLst>
                  <a:path w="706" h="648" extrusionOk="0">
                    <a:moveTo>
                      <a:pt x="646" y="0"/>
                    </a:moveTo>
                    <a:lnTo>
                      <a:pt x="646" y="0"/>
                    </a:lnTo>
                    <a:cubicBezTo>
                      <a:pt x="529" y="30"/>
                      <a:pt x="0" y="647"/>
                      <a:pt x="441" y="647"/>
                    </a:cubicBezTo>
                    <a:cubicBezTo>
                      <a:pt x="447" y="647"/>
                      <a:pt x="453" y="648"/>
                      <a:pt x="459" y="648"/>
                    </a:cubicBezTo>
                    <a:cubicBezTo>
                      <a:pt x="705" y="648"/>
                      <a:pt x="704" y="58"/>
                      <a:pt x="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3097950" y="2584650"/>
                <a:ext cx="17650" cy="16175"/>
              </a:xfrm>
              <a:custGeom>
                <a:avLst/>
                <a:gdLst/>
                <a:ahLst/>
                <a:cxnLst/>
                <a:rect l="l" t="t" r="r" b="b"/>
                <a:pathLst>
                  <a:path w="706" h="647" extrusionOk="0">
                    <a:moveTo>
                      <a:pt x="647" y="0"/>
                    </a:moveTo>
                    <a:lnTo>
                      <a:pt x="647" y="0"/>
                    </a:lnTo>
                    <a:cubicBezTo>
                      <a:pt x="500" y="30"/>
                      <a:pt x="0" y="647"/>
                      <a:pt x="441" y="647"/>
                    </a:cubicBezTo>
                    <a:cubicBezTo>
                      <a:pt x="706" y="647"/>
                      <a:pt x="676" y="30"/>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3109700" y="2558950"/>
                <a:ext cx="18325" cy="16200"/>
              </a:xfrm>
              <a:custGeom>
                <a:avLst/>
                <a:gdLst/>
                <a:ahLst/>
                <a:cxnLst/>
                <a:rect l="l" t="t" r="r" b="b"/>
                <a:pathLst>
                  <a:path w="733" h="648" extrusionOk="0">
                    <a:moveTo>
                      <a:pt x="647" y="0"/>
                    </a:moveTo>
                    <a:cubicBezTo>
                      <a:pt x="500" y="29"/>
                      <a:pt x="1" y="646"/>
                      <a:pt x="441" y="646"/>
                    </a:cubicBezTo>
                    <a:cubicBezTo>
                      <a:pt x="448" y="647"/>
                      <a:pt x="454" y="647"/>
                      <a:pt x="460" y="647"/>
                    </a:cubicBezTo>
                    <a:cubicBezTo>
                      <a:pt x="732" y="647"/>
                      <a:pt x="676" y="29"/>
                      <a:pt x="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3121450" y="2578025"/>
                <a:ext cx="17650" cy="16225"/>
              </a:xfrm>
              <a:custGeom>
                <a:avLst/>
                <a:gdLst/>
                <a:ahLst/>
                <a:cxnLst/>
                <a:rect l="l" t="t" r="r" b="b"/>
                <a:pathLst>
                  <a:path w="706" h="649" extrusionOk="0">
                    <a:moveTo>
                      <a:pt x="647" y="1"/>
                    </a:moveTo>
                    <a:lnTo>
                      <a:pt x="647" y="1"/>
                    </a:lnTo>
                    <a:cubicBezTo>
                      <a:pt x="529" y="30"/>
                      <a:pt x="1" y="647"/>
                      <a:pt x="441" y="647"/>
                    </a:cubicBezTo>
                    <a:cubicBezTo>
                      <a:pt x="447" y="648"/>
                      <a:pt x="453" y="648"/>
                      <a:pt x="459" y="648"/>
                    </a:cubicBezTo>
                    <a:cubicBezTo>
                      <a:pt x="706" y="648"/>
                      <a:pt x="704" y="58"/>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3130275" y="2554525"/>
                <a:ext cx="16900" cy="16200"/>
              </a:xfrm>
              <a:custGeom>
                <a:avLst/>
                <a:gdLst/>
                <a:ahLst/>
                <a:cxnLst/>
                <a:rect l="l" t="t" r="r" b="b"/>
                <a:pathLst>
                  <a:path w="676" h="648" extrusionOk="0">
                    <a:moveTo>
                      <a:pt x="646" y="1"/>
                    </a:moveTo>
                    <a:cubicBezTo>
                      <a:pt x="500" y="1"/>
                      <a:pt x="0" y="618"/>
                      <a:pt x="441" y="647"/>
                    </a:cubicBezTo>
                    <a:cubicBezTo>
                      <a:pt x="676" y="647"/>
                      <a:pt x="676" y="30"/>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3092800" y="2618425"/>
                <a:ext cx="160875" cy="78675"/>
              </a:xfrm>
              <a:custGeom>
                <a:avLst/>
                <a:gdLst/>
                <a:ahLst/>
                <a:cxnLst/>
                <a:rect l="l" t="t" r="r" b="b"/>
                <a:pathLst>
                  <a:path w="6435" h="3147" extrusionOk="0">
                    <a:moveTo>
                      <a:pt x="3237" y="0"/>
                    </a:moveTo>
                    <a:cubicBezTo>
                      <a:pt x="3235" y="0"/>
                      <a:pt x="3234" y="0"/>
                      <a:pt x="3232" y="1"/>
                    </a:cubicBezTo>
                    <a:cubicBezTo>
                      <a:pt x="3056" y="30"/>
                      <a:pt x="2145" y="2175"/>
                      <a:pt x="2087" y="2175"/>
                    </a:cubicBezTo>
                    <a:cubicBezTo>
                      <a:pt x="1999" y="2175"/>
                      <a:pt x="412" y="647"/>
                      <a:pt x="412" y="647"/>
                    </a:cubicBezTo>
                    <a:lnTo>
                      <a:pt x="1" y="1881"/>
                    </a:lnTo>
                    <a:cubicBezTo>
                      <a:pt x="1" y="1881"/>
                      <a:pt x="2057" y="3027"/>
                      <a:pt x="2204" y="3144"/>
                    </a:cubicBezTo>
                    <a:cubicBezTo>
                      <a:pt x="2207" y="3146"/>
                      <a:pt x="2211" y="3147"/>
                      <a:pt x="2214" y="3147"/>
                    </a:cubicBezTo>
                    <a:cubicBezTo>
                      <a:pt x="2393" y="3147"/>
                      <a:pt x="3380" y="1144"/>
                      <a:pt x="3409" y="1029"/>
                    </a:cubicBezTo>
                    <a:cubicBezTo>
                      <a:pt x="3410" y="1026"/>
                      <a:pt x="3413" y="1024"/>
                      <a:pt x="3417" y="1024"/>
                    </a:cubicBezTo>
                    <a:cubicBezTo>
                      <a:pt x="3546" y="1024"/>
                      <a:pt x="4995" y="2145"/>
                      <a:pt x="4995" y="2145"/>
                    </a:cubicBezTo>
                    <a:cubicBezTo>
                      <a:pt x="4819" y="2351"/>
                      <a:pt x="4642" y="2556"/>
                      <a:pt x="4496" y="2762"/>
                    </a:cubicBezTo>
                    <a:cubicBezTo>
                      <a:pt x="4466" y="2821"/>
                      <a:pt x="4672" y="2840"/>
                      <a:pt x="4959" y="2840"/>
                    </a:cubicBezTo>
                    <a:cubicBezTo>
                      <a:pt x="5534" y="2840"/>
                      <a:pt x="6435" y="2762"/>
                      <a:pt x="6435" y="2762"/>
                    </a:cubicBezTo>
                    <a:cubicBezTo>
                      <a:pt x="6435" y="2762"/>
                      <a:pt x="5952" y="1115"/>
                      <a:pt x="5824" y="1115"/>
                    </a:cubicBezTo>
                    <a:cubicBezTo>
                      <a:pt x="5822" y="1115"/>
                      <a:pt x="5820" y="1116"/>
                      <a:pt x="5818" y="1117"/>
                    </a:cubicBezTo>
                    <a:cubicBezTo>
                      <a:pt x="5641" y="1293"/>
                      <a:pt x="5465" y="1499"/>
                      <a:pt x="5348" y="1705"/>
                    </a:cubicBezTo>
                    <a:cubicBezTo>
                      <a:pt x="5348" y="1705"/>
                      <a:pt x="3441" y="0"/>
                      <a:pt x="3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4035825" y="2813050"/>
                <a:ext cx="122675" cy="142500"/>
              </a:xfrm>
              <a:custGeom>
                <a:avLst/>
                <a:gdLst/>
                <a:ahLst/>
                <a:cxnLst/>
                <a:rect l="l" t="t" r="r" b="b"/>
                <a:pathLst>
                  <a:path w="4907" h="5700" extrusionOk="0">
                    <a:moveTo>
                      <a:pt x="3732" y="1"/>
                    </a:moveTo>
                    <a:cubicBezTo>
                      <a:pt x="3732" y="1"/>
                      <a:pt x="3614" y="2204"/>
                      <a:pt x="3555" y="2263"/>
                    </a:cubicBezTo>
                    <a:cubicBezTo>
                      <a:pt x="3554" y="2264"/>
                      <a:pt x="3550" y="2265"/>
                      <a:pt x="3545" y="2265"/>
                    </a:cubicBezTo>
                    <a:cubicBezTo>
                      <a:pt x="3384" y="2265"/>
                      <a:pt x="1606" y="1460"/>
                      <a:pt x="1278" y="1460"/>
                    </a:cubicBezTo>
                    <a:cubicBezTo>
                      <a:pt x="1258" y="1460"/>
                      <a:pt x="1243" y="1463"/>
                      <a:pt x="1234" y="1470"/>
                    </a:cubicBezTo>
                    <a:cubicBezTo>
                      <a:pt x="1088" y="1558"/>
                      <a:pt x="853" y="4172"/>
                      <a:pt x="853" y="4172"/>
                    </a:cubicBezTo>
                    <a:cubicBezTo>
                      <a:pt x="618" y="4084"/>
                      <a:pt x="383" y="4055"/>
                      <a:pt x="118" y="4025"/>
                    </a:cubicBezTo>
                    <a:lnTo>
                      <a:pt x="118" y="4025"/>
                    </a:lnTo>
                    <a:cubicBezTo>
                      <a:pt x="1" y="4084"/>
                      <a:pt x="823" y="5700"/>
                      <a:pt x="823" y="5700"/>
                    </a:cubicBezTo>
                    <a:cubicBezTo>
                      <a:pt x="823" y="5700"/>
                      <a:pt x="2410" y="4437"/>
                      <a:pt x="2233" y="4378"/>
                    </a:cubicBezTo>
                    <a:cubicBezTo>
                      <a:pt x="1969" y="4319"/>
                      <a:pt x="1704" y="4290"/>
                      <a:pt x="1440" y="4260"/>
                    </a:cubicBezTo>
                    <a:cubicBezTo>
                      <a:pt x="1440" y="4260"/>
                      <a:pt x="1749" y="2377"/>
                      <a:pt x="1845" y="2377"/>
                    </a:cubicBezTo>
                    <a:cubicBezTo>
                      <a:pt x="1847" y="2377"/>
                      <a:pt x="1849" y="2378"/>
                      <a:pt x="1851" y="2380"/>
                    </a:cubicBezTo>
                    <a:cubicBezTo>
                      <a:pt x="1930" y="2432"/>
                      <a:pt x="3681" y="3089"/>
                      <a:pt x="4088" y="3089"/>
                    </a:cubicBezTo>
                    <a:cubicBezTo>
                      <a:pt x="4139" y="3089"/>
                      <a:pt x="4169" y="3079"/>
                      <a:pt x="4172" y="3056"/>
                    </a:cubicBezTo>
                    <a:cubicBezTo>
                      <a:pt x="4202" y="2880"/>
                      <a:pt x="4907" y="647"/>
                      <a:pt x="4907" y="647"/>
                    </a:cubicBezTo>
                    <a:lnTo>
                      <a:pt x="3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458875" y="2720525"/>
                <a:ext cx="146175" cy="105050"/>
              </a:xfrm>
              <a:custGeom>
                <a:avLst/>
                <a:gdLst/>
                <a:ahLst/>
                <a:cxnLst/>
                <a:rect l="l" t="t" r="r" b="b"/>
                <a:pathLst>
                  <a:path w="5847" h="4202" extrusionOk="0">
                    <a:moveTo>
                      <a:pt x="5670" y="0"/>
                    </a:moveTo>
                    <a:cubicBezTo>
                      <a:pt x="5670" y="0"/>
                      <a:pt x="3731" y="558"/>
                      <a:pt x="3878" y="676"/>
                    </a:cubicBezTo>
                    <a:cubicBezTo>
                      <a:pt x="4084" y="823"/>
                      <a:pt x="4319" y="970"/>
                      <a:pt x="4554" y="1087"/>
                    </a:cubicBezTo>
                    <a:cubicBezTo>
                      <a:pt x="4554" y="1087"/>
                      <a:pt x="3604" y="2706"/>
                      <a:pt x="3502" y="2706"/>
                    </a:cubicBezTo>
                    <a:cubicBezTo>
                      <a:pt x="3500" y="2706"/>
                      <a:pt x="3497" y="2705"/>
                      <a:pt x="3496" y="2703"/>
                    </a:cubicBezTo>
                    <a:cubicBezTo>
                      <a:pt x="3440" y="2619"/>
                      <a:pt x="1882" y="1191"/>
                      <a:pt x="1618" y="1191"/>
                    </a:cubicBezTo>
                    <a:cubicBezTo>
                      <a:pt x="1603" y="1191"/>
                      <a:pt x="1593" y="1195"/>
                      <a:pt x="1586" y="1205"/>
                    </a:cubicBezTo>
                    <a:cubicBezTo>
                      <a:pt x="1498" y="1351"/>
                      <a:pt x="0" y="3173"/>
                      <a:pt x="0" y="3173"/>
                    </a:cubicBezTo>
                    <a:lnTo>
                      <a:pt x="852" y="4201"/>
                    </a:lnTo>
                    <a:cubicBezTo>
                      <a:pt x="852" y="4201"/>
                      <a:pt x="1763" y="2174"/>
                      <a:pt x="1851" y="2145"/>
                    </a:cubicBezTo>
                    <a:cubicBezTo>
                      <a:pt x="1851" y="2144"/>
                      <a:pt x="1852" y="2144"/>
                      <a:pt x="1853" y="2144"/>
                    </a:cubicBezTo>
                    <a:cubicBezTo>
                      <a:pt x="1937" y="2144"/>
                      <a:pt x="3499" y="3761"/>
                      <a:pt x="3697" y="3761"/>
                    </a:cubicBezTo>
                    <a:cubicBezTo>
                      <a:pt x="3698" y="3761"/>
                      <a:pt x="3700" y="3761"/>
                      <a:pt x="3702" y="3760"/>
                    </a:cubicBezTo>
                    <a:cubicBezTo>
                      <a:pt x="3878" y="3731"/>
                      <a:pt x="5053" y="1381"/>
                      <a:pt x="5053" y="1381"/>
                    </a:cubicBezTo>
                    <a:cubicBezTo>
                      <a:pt x="5259" y="1528"/>
                      <a:pt x="5464" y="1675"/>
                      <a:pt x="5699" y="1763"/>
                    </a:cubicBezTo>
                    <a:cubicBezTo>
                      <a:pt x="5846" y="1763"/>
                      <a:pt x="5670" y="0"/>
                      <a:pt x="5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3750875" y="2796000"/>
                <a:ext cx="105050" cy="118425"/>
              </a:xfrm>
              <a:custGeom>
                <a:avLst/>
                <a:gdLst/>
                <a:ahLst/>
                <a:cxnLst/>
                <a:rect l="l" t="t" r="r" b="b"/>
                <a:pathLst>
                  <a:path w="4202" h="4737" extrusionOk="0">
                    <a:moveTo>
                      <a:pt x="2396" y="0"/>
                    </a:moveTo>
                    <a:cubicBezTo>
                      <a:pt x="1927" y="0"/>
                      <a:pt x="1466" y="174"/>
                      <a:pt x="1116" y="477"/>
                    </a:cubicBezTo>
                    <a:cubicBezTo>
                      <a:pt x="0" y="1711"/>
                      <a:pt x="1175" y="3327"/>
                      <a:pt x="1175" y="3855"/>
                    </a:cubicBezTo>
                    <a:lnTo>
                      <a:pt x="1175" y="4737"/>
                    </a:lnTo>
                    <a:lnTo>
                      <a:pt x="3026" y="4737"/>
                    </a:lnTo>
                    <a:cubicBezTo>
                      <a:pt x="2938" y="4472"/>
                      <a:pt x="2938" y="4208"/>
                      <a:pt x="2967" y="3944"/>
                    </a:cubicBezTo>
                    <a:cubicBezTo>
                      <a:pt x="3055" y="3709"/>
                      <a:pt x="3731" y="3826"/>
                      <a:pt x="3790" y="3709"/>
                    </a:cubicBezTo>
                    <a:cubicBezTo>
                      <a:pt x="3849" y="3620"/>
                      <a:pt x="3760" y="3268"/>
                      <a:pt x="3760" y="3268"/>
                    </a:cubicBezTo>
                    <a:cubicBezTo>
                      <a:pt x="3616" y="3334"/>
                      <a:pt x="3443" y="3384"/>
                      <a:pt x="3294" y="3384"/>
                    </a:cubicBezTo>
                    <a:cubicBezTo>
                      <a:pt x="3048" y="3384"/>
                      <a:pt x="2869" y="3248"/>
                      <a:pt x="2997" y="2827"/>
                    </a:cubicBezTo>
                    <a:cubicBezTo>
                      <a:pt x="3085" y="2416"/>
                      <a:pt x="3731" y="2651"/>
                      <a:pt x="3819" y="2504"/>
                    </a:cubicBezTo>
                    <a:cubicBezTo>
                      <a:pt x="3849" y="2475"/>
                      <a:pt x="3790" y="2357"/>
                      <a:pt x="3760" y="2298"/>
                    </a:cubicBezTo>
                    <a:cubicBezTo>
                      <a:pt x="3702" y="2240"/>
                      <a:pt x="4025" y="2240"/>
                      <a:pt x="4113" y="2181"/>
                    </a:cubicBezTo>
                    <a:cubicBezTo>
                      <a:pt x="4201" y="2122"/>
                      <a:pt x="3995" y="1887"/>
                      <a:pt x="3760" y="1446"/>
                    </a:cubicBezTo>
                    <a:cubicBezTo>
                      <a:pt x="3702" y="1300"/>
                      <a:pt x="3614" y="183"/>
                      <a:pt x="2762" y="36"/>
                    </a:cubicBezTo>
                    <a:cubicBezTo>
                      <a:pt x="2640" y="12"/>
                      <a:pt x="2518" y="0"/>
                      <a:pt x="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3861025" y="2842425"/>
                <a:ext cx="19125" cy="15450"/>
              </a:xfrm>
              <a:custGeom>
                <a:avLst/>
                <a:gdLst/>
                <a:ahLst/>
                <a:cxnLst/>
                <a:rect l="l" t="t" r="r" b="b"/>
                <a:pathLst>
                  <a:path w="765" h="618" extrusionOk="0">
                    <a:moveTo>
                      <a:pt x="647" y="1"/>
                    </a:moveTo>
                    <a:cubicBezTo>
                      <a:pt x="618" y="1"/>
                      <a:pt x="1" y="295"/>
                      <a:pt x="1" y="295"/>
                    </a:cubicBezTo>
                    <a:cubicBezTo>
                      <a:pt x="30" y="412"/>
                      <a:pt x="60" y="500"/>
                      <a:pt x="89" y="618"/>
                    </a:cubicBezTo>
                    <a:cubicBezTo>
                      <a:pt x="118" y="618"/>
                      <a:pt x="735" y="412"/>
                      <a:pt x="765" y="412"/>
                    </a:cubicBezTo>
                    <a:cubicBezTo>
                      <a:pt x="765" y="265"/>
                      <a:pt x="706" y="118"/>
                      <a:pt x="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3863975" y="2864875"/>
                <a:ext cx="19125" cy="11375"/>
              </a:xfrm>
              <a:custGeom>
                <a:avLst/>
                <a:gdLst/>
                <a:ahLst/>
                <a:cxnLst/>
                <a:rect l="l" t="t" r="r" b="b"/>
                <a:pathLst>
                  <a:path w="765" h="455" extrusionOk="0">
                    <a:moveTo>
                      <a:pt x="581" y="0"/>
                    </a:moveTo>
                    <a:cubicBezTo>
                      <a:pt x="372" y="0"/>
                      <a:pt x="59" y="13"/>
                      <a:pt x="59" y="13"/>
                    </a:cubicBezTo>
                    <a:cubicBezTo>
                      <a:pt x="30" y="131"/>
                      <a:pt x="0" y="219"/>
                      <a:pt x="0" y="337"/>
                    </a:cubicBezTo>
                    <a:cubicBezTo>
                      <a:pt x="30" y="337"/>
                      <a:pt x="676" y="454"/>
                      <a:pt x="705" y="454"/>
                    </a:cubicBezTo>
                    <a:cubicBezTo>
                      <a:pt x="764" y="307"/>
                      <a:pt x="764" y="160"/>
                      <a:pt x="764" y="13"/>
                    </a:cubicBezTo>
                    <a:cubicBezTo>
                      <a:pt x="764" y="4"/>
                      <a:pt x="686" y="0"/>
                      <a:pt x="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856625" y="2879150"/>
                <a:ext cx="21325" cy="17650"/>
              </a:xfrm>
              <a:custGeom>
                <a:avLst/>
                <a:gdLst/>
                <a:ahLst/>
                <a:cxnLst/>
                <a:rect l="l" t="t" r="r" b="b"/>
                <a:pathLst>
                  <a:path w="853" h="706" extrusionOk="0">
                    <a:moveTo>
                      <a:pt x="236" y="1"/>
                    </a:moveTo>
                    <a:cubicBezTo>
                      <a:pt x="236" y="1"/>
                      <a:pt x="0" y="236"/>
                      <a:pt x="30" y="265"/>
                    </a:cubicBezTo>
                    <a:cubicBezTo>
                      <a:pt x="30" y="265"/>
                      <a:pt x="529" y="706"/>
                      <a:pt x="559" y="706"/>
                    </a:cubicBezTo>
                    <a:cubicBezTo>
                      <a:pt x="676" y="618"/>
                      <a:pt x="764" y="500"/>
                      <a:pt x="852" y="383"/>
                    </a:cubicBezTo>
                    <a:cubicBezTo>
                      <a:pt x="823" y="353"/>
                      <a:pt x="236" y="1"/>
                      <a:pt x="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176100" y="2484600"/>
                <a:ext cx="104325" cy="118425"/>
              </a:xfrm>
              <a:custGeom>
                <a:avLst/>
                <a:gdLst/>
                <a:ahLst/>
                <a:cxnLst/>
                <a:rect l="l" t="t" r="r" b="b"/>
                <a:pathLst>
                  <a:path w="4173" h="4737" extrusionOk="0">
                    <a:moveTo>
                      <a:pt x="1803" y="0"/>
                    </a:moveTo>
                    <a:cubicBezTo>
                      <a:pt x="1683" y="0"/>
                      <a:pt x="1561" y="12"/>
                      <a:pt x="1440" y="36"/>
                    </a:cubicBezTo>
                    <a:cubicBezTo>
                      <a:pt x="559" y="183"/>
                      <a:pt x="500" y="1300"/>
                      <a:pt x="412" y="1446"/>
                    </a:cubicBezTo>
                    <a:cubicBezTo>
                      <a:pt x="206" y="1887"/>
                      <a:pt x="1" y="2122"/>
                      <a:pt x="59" y="2181"/>
                    </a:cubicBezTo>
                    <a:cubicBezTo>
                      <a:pt x="148" y="2240"/>
                      <a:pt x="471" y="2240"/>
                      <a:pt x="441" y="2298"/>
                    </a:cubicBezTo>
                    <a:cubicBezTo>
                      <a:pt x="412" y="2357"/>
                      <a:pt x="324" y="2475"/>
                      <a:pt x="353" y="2504"/>
                    </a:cubicBezTo>
                    <a:cubicBezTo>
                      <a:pt x="441" y="2651"/>
                      <a:pt x="1088" y="2416"/>
                      <a:pt x="1205" y="2827"/>
                    </a:cubicBezTo>
                    <a:cubicBezTo>
                      <a:pt x="1315" y="3248"/>
                      <a:pt x="1128" y="3384"/>
                      <a:pt x="887" y="3384"/>
                    </a:cubicBezTo>
                    <a:cubicBezTo>
                      <a:pt x="741" y="3384"/>
                      <a:pt x="574" y="3334"/>
                      <a:pt x="441" y="3268"/>
                    </a:cubicBezTo>
                    <a:cubicBezTo>
                      <a:pt x="441" y="3268"/>
                      <a:pt x="324" y="3620"/>
                      <a:pt x="383" y="3708"/>
                    </a:cubicBezTo>
                    <a:cubicBezTo>
                      <a:pt x="471" y="3826"/>
                      <a:pt x="1117" y="3708"/>
                      <a:pt x="1205" y="3943"/>
                    </a:cubicBezTo>
                    <a:cubicBezTo>
                      <a:pt x="1264" y="4208"/>
                      <a:pt x="1235" y="4472"/>
                      <a:pt x="1176" y="4737"/>
                    </a:cubicBezTo>
                    <a:lnTo>
                      <a:pt x="2997" y="4737"/>
                    </a:lnTo>
                    <a:lnTo>
                      <a:pt x="2997" y="3855"/>
                    </a:lnTo>
                    <a:cubicBezTo>
                      <a:pt x="2997" y="3327"/>
                      <a:pt x="4172" y="1711"/>
                      <a:pt x="3085" y="477"/>
                    </a:cubicBezTo>
                    <a:cubicBezTo>
                      <a:pt x="2712" y="174"/>
                      <a:pt x="2265" y="0"/>
                      <a:pt x="1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151125" y="2530975"/>
                <a:ext cx="19125" cy="14775"/>
              </a:xfrm>
              <a:custGeom>
                <a:avLst/>
                <a:gdLst/>
                <a:ahLst/>
                <a:cxnLst/>
                <a:rect l="l" t="t" r="r" b="b"/>
                <a:pathLst>
                  <a:path w="765" h="591" extrusionOk="0">
                    <a:moveTo>
                      <a:pt x="125" y="1"/>
                    </a:moveTo>
                    <a:cubicBezTo>
                      <a:pt x="122" y="1"/>
                      <a:pt x="120" y="1"/>
                      <a:pt x="118" y="3"/>
                    </a:cubicBezTo>
                    <a:cubicBezTo>
                      <a:pt x="60" y="120"/>
                      <a:pt x="30" y="267"/>
                      <a:pt x="1" y="414"/>
                    </a:cubicBezTo>
                    <a:cubicBezTo>
                      <a:pt x="30" y="414"/>
                      <a:pt x="677" y="590"/>
                      <a:pt x="706" y="590"/>
                    </a:cubicBezTo>
                    <a:cubicBezTo>
                      <a:pt x="735" y="502"/>
                      <a:pt x="765" y="385"/>
                      <a:pt x="765" y="296"/>
                    </a:cubicBezTo>
                    <a:cubicBezTo>
                      <a:pt x="765" y="296"/>
                      <a:pt x="200" y="1"/>
                      <a:pt x="125"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4148200" y="2552725"/>
                <a:ext cx="19125" cy="11375"/>
              </a:xfrm>
              <a:custGeom>
                <a:avLst/>
                <a:gdLst/>
                <a:ahLst/>
                <a:cxnLst/>
                <a:rect l="l" t="t" r="r" b="b"/>
                <a:pathLst>
                  <a:path w="765" h="455" extrusionOk="0">
                    <a:moveTo>
                      <a:pt x="204" y="1"/>
                    </a:moveTo>
                    <a:cubicBezTo>
                      <a:pt x="95" y="1"/>
                      <a:pt x="10" y="4"/>
                      <a:pt x="0" y="14"/>
                    </a:cubicBezTo>
                    <a:cubicBezTo>
                      <a:pt x="0" y="161"/>
                      <a:pt x="30" y="308"/>
                      <a:pt x="59" y="455"/>
                    </a:cubicBezTo>
                    <a:cubicBezTo>
                      <a:pt x="88" y="455"/>
                      <a:pt x="764" y="367"/>
                      <a:pt x="764" y="367"/>
                    </a:cubicBezTo>
                    <a:cubicBezTo>
                      <a:pt x="764" y="249"/>
                      <a:pt x="764" y="132"/>
                      <a:pt x="735" y="14"/>
                    </a:cubicBezTo>
                    <a:cubicBezTo>
                      <a:pt x="735" y="14"/>
                      <a:pt x="421" y="1"/>
                      <a:pt x="204"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4154075" y="2567750"/>
                <a:ext cx="21325" cy="17650"/>
              </a:xfrm>
              <a:custGeom>
                <a:avLst/>
                <a:gdLst/>
                <a:ahLst/>
                <a:cxnLst/>
                <a:rect l="l" t="t" r="r" b="b"/>
                <a:pathLst>
                  <a:path w="853" h="706" extrusionOk="0">
                    <a:moveTo>
                      <a:pt x="617" y="1"/>
                    </a:moveTo>
                    <a:cubicBezTo>
                      <a:pt x="617" y="1"/>
                      <a:pt x="0" y="324"/>
                      <a:pt x="0" y="353"/>
                    </a:cubicBezTo>
                    <a:cubicBezTo>
                      <a:pt x="89" y="500"/>
                      <a:pt x="177" y="617"/>
                      <a:pt x="294" y="706"/>
                    </a:cubicBezTo>
                    <a:cubicBezTo>
                      <a:pt x="324" y="706"/>
                      <a:pt x="823" y="265"/>
                      <a:pt x="823" y="236"/>
                    </a:cubicBezTo>
                    <a:cubicBezTo>
                      <a:pt x="852" y="236"/>
                      <a:pt x="617" y="1"/>
                      <a:pt x="617" y="1"/>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3460750" y="2600700"/>
                <a:ext cx="146925" cy="106625"/>
              </a:xfrm>
              <a:custGeom>
                <a:avLst/>
                <a:gdLst/>
                <a:ahLst/>
                <a:cxnLst/>
                <a:rect l="l" t="t" r="r" b="b"/>
                <a:pathLst>
                  <a:path w="5877" h="4265" extrusionOk="0">
                    <a:moveTo>
                      <a:pt x="1856" y="1387"/>
                    </a:moveTo>
                    <a:cubicBezTo>
                      <a:pt x="2037" y="1387"/>
                      <a:pt x="2204" y="1524"/>
                      <a:pt x="2204" y="1738"/>
                    </a:cubicBezTo>
                    <a:cubicBezTo>
                      <a:pt x="2204" y="1943"/>
                      <a:pt x="2057" y="2120"/>
                      <a:pt x="1852" y="2120"/>
                    </a:cubicBezTo>
                    <a:cubicBezTo>
                      <a:pt x="1529" y="2120"/>
                      <a:pt x="1352" y="1738"/>
                      <a:pt x="1587" y="1503"/>
                    </a:cubicBezTo>
                    <a:cubicBezTo>
                      <a:pt x="1667" y="1423"/>
                      <a:pt x="1763" y="1387"/>
                      <a:pt x="1856" y="1387"/>
                    </a:cubicBezTo>
                    <a:close/>
                    <a:moveTo>
                      <a:pt x="3061" y="1387"/>
                    </a:moveTo>
                    <a:cubicBezTo>
                      <a:pt x="3242" y="1387"/>
                      <a:pt x="3409" y="1524"/>
                      <a:pt x="3409" y="1738"/>
                    </a:cubicBezTo>
                    <a:cubicBezTo>
                      <a:pt x="3409" y="1943"/>
                      <a:pt x="3262" y="2120"/>
                      <a:pt x="3056" y="2120"/>
                    </a:cubicBezTo>
                    <a:cubicBezTo>
                      <a:pt x="2733" y="2120"/>
                      <a:pt x="2557" y="1738"/>
                      <a:pt x="2792" y="1503"/>
                    </a:cubicBezTo>
                    <a:cubicBezTo>
                      <a:pt x="2871" y="1423"/>
                      <a:pt x="2968" y="1387"/>
                      <a:pt x="3061" y="1387"/>
                    </a:cubicBezTo>
                    <a:close/>
                    <a:moveTo>
                      <a:pt x="4265" y="1387"/>
                    </a:moveTo>
                    <a:cubicBezTo>
                      <a:pt x="4446" y="1387"/>
                      <a:pt x="4613" y="1524"/>
                      <a:pt x="4613" y="1738"/>
                    </a:cubicBezTo>
                    <a:cubicBezTo>
                      <a:pt x="4613" y="1943"/>
                      <a:pt x="4466" y="2120"/>
                      <a:pt x="4261" y="2120"/>
                    </a:cubicBezTo>
                    <a:cubicBezTo>
                      <a:pt x="3938" y="2120"/>
                      <a:pt x="3761" y="1738"/>
                      <a:pt x="3996" y="1503"/>
                    </a:cubicBezTo>
                    <a:cubicBezTo>
                      <a:pt x="4076" y="1423"/>
                      <a:pt x="4172" y="1387"/>
                      <a:pt x="4265" y="1387"/>
                    </a:cubicBezTo>
                    <a:close/>
                    <a:moveTo>
                      <a:pt x="3158" y="0"/>
                    </a:moveTo>
                    <a:cubicBezTo>
                      <a:pt x="2708" y="0"/>
                      <a:pt x="1440" y="78"/>
                      <a:pt x="794" y="915"/>
                    </a:cubicBezTo>
                    <a:cubicBezTo>
                      <a:pt x="1" y="1943"/>
                      <a:pt x="794" y="3001"/>
                      <a:pt x="1235" y="3295"/>
                    </a:cubicBezTo>
                    <a:cubicBezTo>
                      <a:pt x="1676" y="3589"/>
                      <a:pt x="2263" y="3471"/>
                      <a:pt x="2351" y="3530"/>
                    </a:cubicBezTo>
                    <a:cubicBezTo>
                      <a:pt x="2439" y="3559"/>
                      <a:pt x="2116" y="4264"/>
                      <a:pt x="2322" y="4264"/>
                    </a:cubicBezTo>
                    <a:cubicBezTo>
                      <a:pt x="2498" y="4264"/>
                      <a:pt x="3144" y="3530"/>
                      <a:pt x="3673" y="3500"/>
                    </a:cubicBezTo>
                    <a:cubicBezTo>
                      <a:pt x="4202" y="3471"/>
                      <a:pt x="4936" y="3618"/>
                      <a:pt x="5465" y="2766"/>
                    </a:cubicBezTo>
                    <a:cubicBezTo>
                      <a:pt x="5876" y="2061"/>
                      <a:pt x="5788" y="34"/>
                      <a:pt x="3321" y="5"/>
                    </a:cubicBezTo>
                    <a:cubicBezTo>
                      <a:pt x="3321" y="5"/>
                      <a:pt x="3261" y="0"/>
                      <a:pt x="3158" y="0"/>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3081050" y="2713800"/>
                <a:ext cx="146925" cy="105150"/>
              </a:xfrm>
              <a:custGeom>
                <a:avLst/>
                <a:gdLst/>
                <a:ahLst/>
                <a:cxnLst/>
                <a:rect l="l" t="t" r="r" b="b"/>
                <a:pathLst>
                  <a:path w="5877" h="4206" extrusionOk="0">
                    <a:moveTo>
                      <a:pt x="1610" y="1379"/>
                    </a:moveTo>
                    <a:cubicBezTo>
                      <a:pt x="1806" y="1379"/>
                      <a:pt x="1998" y="1517"/>
                      <a:pt x="1998" y="1738"/>
                    </a:cubicBezTo>
                    <a:cubicBezTo>
                      <a:pt x="1998" y="1944"/>
                      <a:pt x="1822" y="2120"/>
                      <a:pt x="1617" y="2120"/>
                    </a:cubicBezTo>
                    <a:cubicBezTo>
                      <a:pt x="1293" y="2120"/>
                      <a:pt x="1117" y="1709"/>
                      <a:pt x="1352" y="1474"/>
                    </a:cubicBezTo>
                    <a:cubicBezTo>
                      <a:pt x="1427" y="1408"/>
                      <a:pt x="1519" y="1379"/>
                      <a:pt x="1610" y="1379"/>
                    </a:cubicBezTo>
                    <a:close/>
                    <a:moveTo>
                      <a:pt x="2814" y="1379"/>
                    </a:moveTo>
                    <a:cubicBezTo>
                      <a:pt x="3011" y="1379"/>
                      <a:pt x="3203" y="1517"/>
                      <a:pt x="3203" y="1738"/>
                    </a:cubicBezTo>
                    <a:cubicBezTo>
                      <a:pt x="3203" y="1944"/>
                      <a:pt x="3027" y="2120"/>
                      <a:pt x="2821" y="2120"/>
                    </a:cubicBezTo>
                    <a:cubicBezTo>
                      <a:pt x="2498" y="2120"/>
                      <a:pt x="2322" y="1709"/>
                      <a:pt x="2557" y="1474"/>
                    </a:cubicBezTo>
                    <a:cubicBezTo>
                      <a:pt x="2631" y="1408"/>
                      <a:pt x="2723" y="1379"/>
                      <a:pt x="2814" y="1379"/>
                    </a:cubicBezTo>
                    <a:close/>
                    <a:moveTo>
                      <a:pt x="4019" y="1379"/>
                    </a:moveTo>
                    <a:cubicBezTo>
                      <a:pt x="4215" y="1379"/>
                      <a:pt x="4407" y="1517"/>
                      <a:pt x="4407" y="1738"/>
                    </a:cubicBezTo>
                    <a:cubicBezTo>
                      <a:pt x="4407" y="1944"/>
                      <a:pt x="4231" y="2120"/>
                      <a:pt x="4026" y="2120"/>
                    </a:cubicBezTo>
                    <a:cubicBezTo>
                      <a:pt x="3702" y="2120"/>
                      <a:pt x="3526" y="1709"/>
                      <a:pt x="3761" y="1474"/>
                    </a:cubicBezTo>
                    <a:cubicBezTo>
                      <a:pt x="3836" y="1408"/>
                      <a:pt x="3928" y="1379"/>
                      <a:pt x="4019" y="1379"/>
                    </a:cubicBezTo>
                    <a:close/>
                    <a:moveTo>
                      <a:pt x="2719" y="1"/>
                    </a:moveTo>
                    <a:cubicBezTo>
                      <a:pt x="2617" y="1"/>
                      <a:pt x="2557" y="5"/>
                      <a:pt x="2557" y="5"/>
                    </a:cubicBezTo>
                    <a:cubicBezTo>
                      <a:pt x="89" y="34"/>
                      <a:pt x="1" y="2032"/>
                      <a:pt x="412" y="2737"/>
                    </a:cubicBezTo>
                    <a:cubicBezTo>
                      <a:pt x="809" y="3398"/>
                      <a:pt x="1321" y="3480"/>
                      <a:pt x="1775" y="3480"/>
                    </a:cubicBezTo>
                    <a:cubicBezTo>
                      <a:pt x="1927" y="3480"/>
                      <a:pt x="2072" y="3471"/>
                      <a:pt x="2204" y="3471"/>
                    </a:cubicBezTo>
                    <a:cubicBezTo>
                      <a:pt x="2733" y="3471"/>
                      <a:pt x="3379" y="4206"/>
                      <a:pt x="3555" y="4206"/>
                    </a:cubicBezTo>
                    <a:cubicBezTo>
                      <a:pt x="3732" y="4206"/>
                      <a:pt x="3409" y="3530"/>
                      <a:pt x="3526" y="3471"/>
                    </a:cubicBezTo>
                    <a:cubicBezTo>
                      <a:pt x="3538" y="3467"/>
                      <a:pt x="3559" y="3466"/>
                      <a:pt x="3587" y="3466"/>
                    </a:cubicBezTo>
                    <a:cubicBezTo>
                      <a:pt x="3641" y="3466"/>
                      <a:pt x="3723" y="3471"/>
                      <a:pt x="3821" y="3471"/>
                    </a:cubicBezTo>
                    <a:cubicBezTo>
                      <a:pt x="4052" y="3471"/>
                      <a:pt x="4375" y="3444"/>
                      <a:pt x="4642" y="3266"/>
                    </a:cubicBezTo>
                    <a:cubicBezTo>
                      <a:pt x="5083" y="2972"/>
                      <a:pt x="5876" y="1973"/>
                      <a:pt x="5083" y="915"/>
                    </a:cubicBezTo>
                    <a:cubicBezTo>
                      <a:pt x="4437" y="78"/>
                      <a:pt x="3169" y="1"/>
                      <a:pt x="2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3900700" y="2600700"/>
                <a:ext cx="146900" cy="105875"/>
              </a:xfrm>
              <a:custGeom>
                <a:avLst/>
                <a:gdLst/>
                <a:ahLst/>
                <a:cxnLst/>
                <a:rect l="l" t="t" r="r" b="b"/>
                <a:pathLst>
                  <a:path w="5876" h="4235" extrusionOk="0">
                    <a:moveTo>
                      <a:pt x="1628" y="1387"/>
                    </a:moveTo>
                    <a:cubicBezTo>
                      <a:pt x="1818" y="1387"/>
                      <a:pt x="1998" y="1524"/>
                      <a:pt x="1998" y="1738"/>
                    </a:cubicBezTo>
                    <a:cubicBezTo>
                      <a:pt x="1998" y="1943"/>
                      <a:pt x="1822" y="2120"/>
                      <a:pt x="1616" y="2120"/>
                    </a:cubicBezTo>
                    <a:cubicBezTo>
                      <a:pt x="1293" y="2120"/>
                      <a:pt x="1146" y="1738"/>
                      <a:pt x="1352" y="1503"/>
                    </a:cubicBezTo>
                    <a:cubicBezTo>
                      <a:pt x="1431" y="1423"/>
                      <a:pt x="1531" y="1387"/>
                      <a:pt x="1628" y="1387"/>
                    </a:cubicBezTo>
                    <a:close/>
                    <a:moveTo>
                      <a:pt x="2832" y="1387"/>
                    </a:moveTo>
                    <a:cubicBezTo>
                      <a:pt x="3022" y="1387"/>
                      <a:pt x="3202" y="1524"/>
                      <a:pt x="3202" y="1738"/>
                    </a:cubicBezTo>
                    <a:cubicBezTo>
                      <a:pt x="3202" y="1943"/>
                      <a:pt x="3026" y="2120"/>
                      <a:pt x="2820" y="2120"/>
                    </a:cubicBezTo>
                    <a:cubicBezTo>
                      <a:pt x="2497" y="2120"/>
                      <a:pt x="2321" y="1738"/>
                      <a:pt x="2556" y="1503"/>
                    </a:cubicBezTo>
                    <a:cubicBezTo>
                      <a:pt x="2636" y="1423"/>
                      <a:pt x="2735" y="1387"/>
                      <a:pt x="2832" y="1387"/>
                    </a:cubicBezTo>
                    <a:close/>
                    <a:moveTo>
                      <a:pt x="4037" y="1387"/>
                    </a:moveTo>
                    <a:cubicBezTo>
                      <a:pt x="4227" y="1387"/>
                      <a:pt x="4407" y="1524"/>
                      <a:pt x="4407" y="1738"/>
                    </a:cubicBezTo>
                    <a:cubicBezTo>
                      <a:pt x="4407" y="1943"/>
                      <a:pt x="4231" y="2120"/>
                      <a:pt x="4025" y="2120"/>
                    </a:cubicBezTo>
                    <a:cubicBezTo>
                      <a:pt x="3702" y="2120"/>
                      <a:pt x="3525" y="1738"/>
                      <a:pt x="3760" y="1503"/>
                    </a:cubicBezTo>
                    <a:cubicBezTo>
                      <a:pt x="3840" y="1423"/>
                      <a:pt x="3940" y="1387"/>
                      <a:pt x="4037" y="1387"/>
                    </a:cubicBezTo>
                    <a:close/>
                    <a:moveTo>
                      <a:pt x="2719" y="0"/>
                    </a:moveTo>
                    <a:cubicBezTo>
                      <a:pt x="2616" y="0"/>
                      <a:pt x="2556" y="5"/>
                      <a:pt x="2556" y="5"/>
                    </a:cubicBezTo>
                    <a:cubicBezTo>
                      <a:pt x="88" y="34"/>
                      <a:pt x="0" y="2032"/>
                      <a:pt x="411" y="2766"/>
                    </a:cubicBezTo>
                    <a:cubicBezTo>
                      <a:pt x="940" y="3618"/>
                      <a:pt x="1675" y="3471"/>
                      <a:pt x="2203" y="3500"/>
                    </a:cubicBezTo>
                    <a:cubicBezTo>
                      <a:pt x="2732" y="3500"/>
                      <a:pt x="3379" y="4235"/>
                      <a:pt x="3555" y="4235"/>
                    </a:cubicBezTo>
                    <a:cubicBezTo>
                      <a:pt x="3760" y="4235"/>
                      <a:pt x="3437" y="3559"/>
                      <a:pt x="3525" y="3500"/>
                    </a:cubicBezTo>
                    <a:cubicBezTo>
                      <a:pt x="3537" y="3497"/>
                      <a:pt x="3558" y="3495"/>
                      <a:pt x="3586" y="3495"/>
                    </a:cubicBezTo>
                    <a:cubicBezTo>
                      <a:pt x="3641" y="3495"/>
                      <a:pt x="3722" y="3500"/>
                      <a:pt x="3820" y="3500"/>
                    </a:cubicBezTo>
                    <a:cubicBezTo>
                      <a:pt x="4052" y="3500"/>
                      <a:pt x="4374" y="3473"/>
                      <a:pt x="4642" y="3295"/>
                    </a:cubicBezTo>
                    <a:cubicBezTo>
                      <a:pt x="5082" y="2972"/>
                      <a:pt x="5876" y="1943"/>
                      <a:pt x="5082" y="915"/>
                    </a:cubicBezTo>
                    <a:cubicBezTo>
                      <a:pt x="4437" y="78"/>
                      <a:pt x="3168"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4130575" y="2862225"/>
                <a:ext cx="146900" cy="106550"/>
              </a:xfrm>
              <a:custGeom>
                <a:avLst/>
                <a:gdLst/>
                <a:ahLst/>
                <a:cxnLst/>
                <a:rect l="l" t="t" r="r" b="b"/>
                <a:pathLst>
                  <a:path w="5876" h="4262" extrusionOk="0">
                    <a:moveTo>
                      <a:pt x="1839" y="1392"/>
                    </a:moveTo>
                    <a:cubicBezTo>
                      <a:pt x="2026" y="1392"/>
                      <a:pt x="2204" y="1544"/>
                      <a:pt x="2204" y="1765"/>
                    </a:cubicBezTo>
                    <a:cubicBezTo>
                      <a:pt x="2204" y="1970"/>
                      <a:pt x="2027" y="2147"/>
                      <a:pt x="1851" y="2147"/>
                    </a:cubicBezTo>
                    <a:cubicBezTo>
                      <a:pt x="1499" y="2147"/>
                      <a:pt x="1352" y="1735"/>
                      <a:pt x="1587" y="1500"/>
                    </a:cubicBezTo>
                    <a:cubicBezTo>
                      <a:pt x="1661" y="1425"/>
                      <a:pt x="1751" y="1392"/>
                      <a:pt x="1839" y="1392"/>
                    </a:cubicBezTo>
                    <a:close/>
                    <a:moveTo>
                      <a:pt x="3043" y="1392"/>
                    </a:moveTo>
                    <a:cubicBezTo>
                      <a:pt x="3231" y="1392"/>
                      <a:pt x="3408" y="1544"/>
                      <a:pt x="3408" y="1765"/>
                    </a:cubicBezTo>
                    <a:cubicBezTo>
                      <a:pt x="3408" y="1970"/>
                      <a:pt x="3232" y="2147"/>
                      <a:pt x="3056" y="2147"/>
                    </a:cubicBezTo>
                    <a:cubicBezTo>
                      <a:pt x="2703" y="2147"/>
                      <a:pt x="2556" y="1735"/>
                      <a:pt x="2791" y="1500"/>
                    </a:cubicBezTo>
                    <a:cubicBezTo>
                      <a:pt x="2866" y="1425"/>
                      <a:pt x="2956" y="1392"/>
                      <a:pt x="3043" y="1392"/>
                    </a:cubicBezTo>
                    <a:close/>
                    <a:moveTo>
                      <a:pt x="4248" y="1392"/>
                    </a:moveTo>
                    <a:cubicBezTo>
                      <a:pt x="4435" y="1392"/>
                      <a:pt x="4613" y="1544"/>
                      <a:pt x="4613" y="1765"/>
                    </a:cubicBezTo>
                    <a:cubicBezTo>
                      <a:pt x="4613" y="1970"/>
                      <a:pt x="4436" y="2147"/>
                      <a:pt x="4260" y="2147"/>
                    </a:cubicBezTo>
                    <a:cubicBezTo>
                      <a:pt x="3908" y="2147"/>
                      <a:pt x="3761" y="1735"/>
                      <a:pt x="3996" y="1500"/>
                    </a:cubicBezTo>
                    <a:cubicBezTo>
                      <a:pt x="4070" y="1425"/>
                      <a:pt x="4160" y="1392"/>
                      <a:pt x="4248" y="1392"/>
                    </a:cubicBezTo>
                    <a:close/>
                    <a:moveTo>
                      <a:pt x="3217" y="0"/>
                    </a:moveTo>
                    <a:cubicBezTo>
                      <a:pt x="2833" y="0"/>
                      <a:pt x="1471" y="64"/>
                      <a:pt x="793" y="942"/>
                    </a:cubicBezTo>
                    <a:cubicBezTo>
                      <a:pt x="0" y="1970"/>
                      <a:pt x="793" y="3028"/>
                      <a:pt x="1234" y="3322"/>
                    </a:cubicBezTo>
                    <a:cubicBezTo>
                      <a:pt x="1502" y="3500"/>
                      <a:pt x="1824" y="3527"/>
                      <a:pt x="2055" y="3527"/>
                    </a:cubicBezTo>
                    <a:cubicBezTo>
                      <a:pt x="2154" y="3527"/>
                      <a:pt x="2235" y="3522"/>
                      <a:pt x="2290" y="3522"/>
                    </a:cubicBezTo>
                    <a:cubicBezTo>
                      <a:pt x="2318" y="3522"/>
                      <a:pt x="2339" y="3523"/>
                      <a:pt x="2351" y="3527"/>
                    </a:cubicBezTo>
                    <a:cubicBezTo>
                      <a:pt x="2439" y="3586"/>
                      <a:pt x="2115" y="4262"/>
                      <a:pt x="2292" y="4262"/>
                    </a:cubicBezTo>
                    <a:cubicBezTo>
                      <a:pt x="2497" y="4262"/>
                      <a:pt x="3144" y="3527"/>
                      <a:pt x="3672" y="3527"/>
                    </a:cubicBezTo>
                    <a:cubicBezTo>
                      <a:pt x="4172" y="3498"/>
                      <a:pt x="4936" y="3645"/>
                      <a:pt x="5465" y="2793"/>
                    </a:cubicBezTo>
                    <a:cubicBezTo>
                      <a:pt x="5876" y="2058"/>
                      <a:pt x="5788" y="61"/>
                      <a:pt x="3320" y="2"/>
                    </a:cubicBezTo>
                    <a:cubicBezTo>
                      <a:pt x="3320" y="2"/>
                      <a:pt x="3283" y="0"/>
                      <a:pt x="3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4405975" y="2469225"/>
                <a:ext cx="146925" cy="105900"/>
              </a:xfrm>
              <a:custGeom>
                <a:avLst/>
                <a:gdLst/>
                <a:ahLst/>
                <a:cxnLst/>
                <a:rect l="l" t="t" r="r" b="b"/>
                <a:pathLst>
                  <a:path w="5877" h="4236" extrusionOk="0">
                    <a:moveTo>
                      <a:pt x="1838" y="1379"/>
                    </a:moveTo>
                    <a:cubicBezTo>
                      <a:pt x="2026" y="1379"/>
                      <a:pt x="2204" y="1517"/>
                      <a:pt x="2204" y="1738"/>
                    </a:cubicBezTo>
                    <a:cubicBezTo>
                      <a:pt x="2204" y="1944"/>
                      <a:pt x="2028" y="2091"/>
                      <a:pt x="1852" y="2091"/>
                    </a:cubicBezTo>
                    <a:lnTo>
                      <a:pt x="1852" y="2120"/>
                    </a:lnTo>
                    <a:cubicBezTo>
                      <a:pt x="1529" y="2120"/>
                      <a:pt x="1352" y="1709"/>
                      <a:pt x="1587" y="1474"/>
                    </a:cubicBezTo>
                    <a:cubicBezTo>
                      <a:pt x="1662" y="1409"/>
                      <a:pt x="1751" y="1379"/>
                      <a:pt x="1838" y="1379"/>
                    </a:cubicBezTo>
                    <a:close/>
                    <a:moveTo>
                      <a:pt x="3042" y="1379"/>
                    </a:moveTo>
                    <a:cubicBezTo>
                      <a:pt x="3230" y="1379"/>
                      <a:pt x="3409" y="1517"/>
                      <a:pt x="3409" y="1738"/>
                    </a:cubicBezTo>
                    <a:cubicBezTo>
                      <a:pt x="3409" y="1944"/>
                      <a:pt x="3232" y="2091"/>
                      <a:pt x="3056" y="2091"/>
                    </a:cubicBezTo>
                    <a:lnTo>
                      <a:pt x="3056" y="2120"/>
                    </a:lnTo>
                    <a:cubicBezTo>
                      <a:pt x="2733" y="2120"/>
                      <a:pt x="2557" y="1709"/>
                      <a:pt x="2792" y="1474"/>
                    </a:cubicBezTo>
                    <a:cubicBezTo>
                      <a:pt x="2866" y="1409"/>
                      <a:pt x="2955" y="1379"/>
                      <a:pt x="3042" y="1379"/>
                    </a:cubicBezTo>
                    <a:close/>
                    <a:moveTo>
                      <a:pt x="4247" y="1379"/>
                    </a:moveTo>
                    <a:cubicBezTo>
                      <a:pt x="4435" y="1379"/>
                      <a:pt x="4613" y="1517"/>
                      <a:pt x="4613" y="1738"/>
                    </a:cubicBezTo>
                    <a:cubicBezTo>
                      <a:pt x="4613" y="1944"/>
                      <a:pt x="4437" y="2091"/>
                      <a:pt x="4261" y="2091"/>
                    </a:cubicBezTo>
                    <a:lnTo>
                      <a:pt x="4261" y="2120"/>
                    </a:lnTo>
                    <a:cubicBezTo>
                      <a:pt x="3937" y="2120"/>
                      <a:pt x="3761" y="1709"/>
                      <a:pt x="3996" y="1474"/>
                    </a:cubicBezTo>
                    <a:cubicBezTo>
                      <a:pt x="4071" y="1409"/>
                      <a:pt x="4160" y="1379"/>
                      <a:pt x="4247" y="1379"/>
                    </a:cubicBezTo>
                    <a:close/>
                    <a:moveTo>
                      <a:pt x="3158" y="1"/>
                    </a:moveTo>
                    <a:cubicBezTo>
                      <a:pt x="2708" y="1"/>
                      <a:pt x="1440" y="79"/>
                      <a:pt x="794" y="916"/>
                    </a:cubicBezTo>
                    <a:cubicBezTo>
                      <a:pt x="1" y="1944"/>
                      <a:pt x="794" y="3001"/>
                      <a:pt x="1235" y="3295"/>
                    </a:cubicBezTo>
                    <a:cubicBezTo>
                      <a:pt x="1503" y="3474"/>
                      <a:pt x="1825" y="3500"/>
                      <a:pt x="2056" y="3500"/>
                    </a:cubicBezTo>
                    <a:cubicBezTo>
                      <a:pt x="2154" y="3500"/>
                      <a:pt x="2236" y="3496"/>
                      <a:pt x="2290" y="3496"/>
                    </a:cubicBezTo>
                    <a:cubicBezTo>
                      <a:pt x="2318" y="3496"/>
                      <a:pt x="2339" y="3497"/>
                      <a:pt x="2351" y="3501"/>
                    </a:cubicBezTo>
                    <a:cubicBezTo>
                      <a:pt x="2439" y="3560"/>
                      <a:pt x="2116" y="4235"/>
                      <a:pt x="2322" y="4235"/>
                    </a:cubicBezTo>
                    <a:cubicBezTo>
                      <a:pt x="2498" y="4235"/>
                      <a:pt x="3144" y="3501"/>
                      <a:pt x="3673" y="3501"/>
                    </a:cubicBezTo>
                    <a:cubicBezTo>
                      <a:pt x="3787" y="3501"/>
                      <a:pt x="3911" y="3506"/>
                      <a:pt x="4041" y="3506"/>
                    </a:cubicBezTo>
                    <a:cubicBezTo>
                      <a:pt x="4510" y="3506"/>
                      <a:pt x="5051" y="3434"/>
                      <a:pt x="5465" y="2766"/>
                    </a:cubicBezTo>
                    <a:cubicBezTo>
                      <a:pt x="5876" y="2032"/>
                      <a:pt x="5788" y="5"/>
                      <a:pt x="3321" y="5"/>
                    </a:cubicBezTo>
                    <a:cubicBezTo>
                      <a:pt x="3321" y="5"/>
                      <a:pt x="3261" y="1"/>
                      <a:pt x="3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378500" y="2481925"/>
                <a:ext cx="121200" cy="117075"/>
              </a:xfrm>
              <a:custGeom>
                <a:avLst/>
                <a:gdLst/>
                <a:ahLst/>
                <a:cxnLst/>
                <a:rect l="l" t="t" r="r" b="b"/>
                <a:pathLst>
                  <a:path w="4848" h="4683" extrusionOk="0">
                    <a:moveTo>
                      <a:pt x="2468" y="1572"/>
                    </a:moveTo>
                    <a:cubicBezTo>
                      <a:pt x="2902" y="1572"/>
                      <a:pt x="3320" y="1907"/>
                      <a:pt x="3320" y="2405"/>
                    </a:cubicBezTo>
                    <a:cubicBezTo>
                      <a:pt x="3291" y="2875"/>
                      <a:pt x="2938" y="3228"/>
                      <a:pt x="2468" y="3228"/>
                    </a:cubicBezTo>
                    <a:cubicBezTo>
                      <a:pt x="1734" y="3228"/>
                      <a:pt x="1352" y="2347"/>
                      <a:pt x="1881" y="1818"/>
                    </a:cubicBezTo>
                    <a:cubicBezTo>
                      <a:pt x="2051" y="1647"/>
                      <a:pt x="2261" y="1572"/>
                      <a:pt x="2468" y="1572"/>
                    </a:cubicBezTo>
                    <a:close/>
                    <a:moveTo>
                      <a:pt x="2361" y="0"/>
                    </a:moveTo>
                    <a:cubicBezTo>
                      <a:pt x="2211" y="0"/>
                      <a:pt x="2066" y="63"/>
                      <a:pt x="1998" y="231"/>
                    </a:cubicBezTo>
                    <a:cubicBezTo>
                      <a:pt x="1940" y="437"/>
                      <a:pt x="1881" y="643"/>
                      <a:pt x="1910" y="848"/>
                    </a:cubicBezTo>
                    <a:lnTo>
                      <a:pt x="1763" y="907"/>
                    </a:lnTo>
                    <a:cubicBezTo>
                      <a:pt x="1568" y="712"/>
                      <a:pt x="1241" y="464"/>
                      <a:pt x="1083" y="464"/>
                    </a:cubicBezTo>
                    <a:cubicBezTo>
                      <a:pt x="1074" y="464"/>
                      <a:pt x="1066" y="465"/>
                      <a:pt x="1058" y="466"/>
                    </a:cubicBezTo>
                    <a:cubicBezTo>
                      <a:pt x="823" y="525"/>
                      <a:pt x="559" y="760"/>
                      <a:pt x="706" y="1054"/>
                    </a:cubicBezTo>
                    <a:cubicBezTo>
                      <a:pt x="794" y="1260"/>
                      <a:pt x="911" y="1436"/>
                      <a:pt x="1058" y="1583"/>
                    </a:cubicBezTo>
                    <a:cubicBezTo>
                      <a:pt x="1029" y="1671"/>
                      <a:pt x="970" y="1759"/>
                      <a:pt x="941" y="1847"/>
                    </a:cubicBezTo>
                    <a:cubicBezTo>
                      <a:pt x="647" y="1847"/>
                      <a:pt x="236" y="1906"/>
                      <a:pt x="177" y="2053"/>
                    </a:cubicBezTo>
                    <a:cubicBezTo>
                      <a:pt x="1" y="2288"/>
                      <a:pt x="89" y="2611"/>
                      <a:pt x="324" y="2729"/>
                    </a:cubicBezTo>
                    <a:cubicBezTo>
                      <a:pt x="529" y="2817"/>
                      <a:pt x="706" y="2846"/>
                      <a:pt x="911" y="2846"/>
                    </a:cubicBezTo>
                    <a:cubicBezTo>
                      <a:pt x="941" y="2905"/>
                      <a:pt x="970" y="2964"/>
                      <a:pt x="1000" y="3022"/>
                    </a:cubicBezTo>
                    <a:cubicBezTo>
                      <a:pt x="794" y="3257"/>
                      <a:pt x="588" y="3522"/>
                      <a:pt x="618" y="3669"/>
                    </a:cubicBezTo>
                    <a:cubicBezTo>
                      <a:pt x="665" y="3857"/>
                      <a:pt x="824" y="4063"/>
                      <a:pt x="1037" y="4063"/>
                    </a:cubicBezTo>
                    <a:cubicBezTo>
                      <a:pt x="1090" y="4063"/>
                      <a:pt x="1146" y="4050"/>
                      <a:pt x="1205" y="4021"/>
                    </a:cubicBezTo>
                    <a:cubicBezTo>
                      <a:pt x="1352" y="3962"/>
                      <a:pt x="1499" y="3874"/>
                      <a:pt x="1616" y="3757"/>
                    </a:cubicBezTo>
                    <a:cubicBezTo>
                      <a:pt x="1705" y="3815"/>
                      <a:pt x="1793" y="3845"/>
                      <a:pt x="1910" y="3904"/>
                    </a:cubicBezTo>
                    <a:cubicBezTo>
                      <a:pt x="1910" y="4197"/>
                      <a:pt x="1969" y="4521"/>
                      <a:pt x="2087" y="4609"/>
                    </a:cubicBezTo>
                    <a:cubicBezTo>
                      <a:pt x="2166" y="4654"/>
                      <a:pt x="2268" y="4682"/>
                      <a:pt x="2369" y="4682"/>
                    </a:cubicBezTo>
                    <a:cubicBezTo>
                      <a:pt x="2530" y="4682"/>
                      <a:pt x="2690" y="4612"/>
                      <a:pt x="2762" y="4432"/>
                    </a:cubicBezTo>
                    <a:cubicBezTo>
                      <a:pt x="2821" y="4286"/>
                      <a:pt x="2850" y="4109"/>
                      <a:pt x="2850" y="3933"/>
                    </a:cubicBezTo>
                    <a:cubicBezTo>
                      <a:pt x="2997" y="3904"/>
                      <a:pt x="3144" y="3845"/>
                      <a:pt x="3262" y="3786"/>
                    </a:cubicBezTo>
                    <a:cubicBezTo>
                      <a:pt x="3449" y="3947"/>
                      <a:pt x="3662" y="4084"/>
                      <a:pt x="3787" y="4084"/>
                    </a:cubicBezTo>
                    <a:cubicBezTo>
                      <a:pt x="3799" y="4084"/>
                      <a:pt x="3810" y="4082"/>
                      <a:pt x="3820" y="4080"/>
                    </a:cubicBezTo>
                    <a:cubicBezTo>
                      <a:pt x="4055" y="4021"/>
                      <a:pt x="4319" y="3786"/>
                      <a:pt x="4202" y="3492"/>
                    </a:cubicBezTo>
                    <a:cubicBezTo>
                      <a:pt x="4114" y="3316"/>
                      <a:pt x="4025" y="3169"/>
                      <a:pt x="3908" y="3052"/>
                    </a:cubicBezTo>
                    <a:cubicBezTo>
                      <a:pt x="3937" y="2993"/>
                      <a:pt x="3967" y="2905"/>
                      <a:pt x="3996" y="2817"/>
                    </a:cubicBezTo>
                    <a:cubicBezTo>
                      <a:pt x="4290" y="2817"/>
                      <a:pt x="4613" y="2758"/>
                      <a:pt x="4672" y="2640"/>
                    </a:cubicBezTo>
                    <a:cubicBezTo>
                      <a:pt x="4819" y="2464"/>
                      <a:pt x="4848" y="2112"/>
                      <a:pt x="4525" y="1994"/>
                    </a:cubicBezTo>
                    <a:cubicBezTo>
                      <a:pt x="4349" y="1935"/>
                      <a:pt x="4172" y="1877"/>
                      <a:pt x="3996" y="1877"/>
                    </a:cubicBezTo>
                    <a:cubicBezTo>
                      <a:pt x="3937" y="1788"/>
                      <a:pt x="3908" y="1671"/>
                      <a:pt x="3849" y="1583"/>
                    </a:cubicBezTo>
                    <a:cubicBezTo>
                      <a:pt x="4055" y="1348"/>
                      <a:pt x="4290" y="1054"/>
                      <a:pt x="4231" y="907"/>
                    </a:cubicBezTo>
                    <a:cubicBezTo>
                      <a:pt x="4184" y="719"/>
                      <a:pt x="4024" y="512"/>
                      <a:pt x="3812" y="512"/>
                    </a:cubicBezTo>
                    <a:cubicBezTo>
                      <a:pt x="3759" y="512"/>
                      <a:pt x="3702" y="525"/>
                      <a:pt x="3644" y="555"/>
                    </a:cubicBezTo>
                    <a:cubicBezTo>
                      <a:pt x="3438" y="643"/>
                      <a:pt x="3262" y="760"/>
                      <a:pt x="3115" y="907"/>
                    </a:cubicBezTo>
                    <a:cubicBezTo>
                      <a:pt x="3056" y="878"/>
                      <a:pt x="2968" y="848"/>
                      <a:pt x="2880" y="819"/>
                    </a:cubicBezTo>
                    <a:cubicBezTo>
                      <a:pt x="2880" y="525"/>
                      <a:pt x="2792" y="173"/>
                      <a:pt x="2674" y="85"/>
                    </a:cubicBezTo>
                    <a:cubicBezTo>
                      <a:pt x="2587" y="35"/>
                      <a:pt x="2473" y="0"/>
                      <a:pt x="2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4240000" y="2737500"/>
                <a:ext cx="119750" cy="116600"/>
              </a:xfrm>
              <a:custGeom>
                <a:avLst/>
                <a:gdLst/>
                <a:ahLst/>
                <a:cxnLst/>
                <a:rect l="l" t="t" r="r" b="b"/>
                <a:pathLst>
                  <a:path w="4790" h="4664" extrusionOk="0">
                    <a:moveTo>
                      <a:pt x="2431" y="1543"/>
                    </a:moveTo>
                    <a:cubicBezTo>
                      <a:pt x="2856" y="1543"/>
                      <a:pt x="3261" y="1878"/>
                      <a:pt x="3261" y="2376"/>
                    </a:cubicBezTo>
                    <a:cubicBezTo>
                      <a:pt x="3261" y="2846"/>
                      <a:pt x="2880" y="3228"/>
                      <a:pt x="2439" y="3228"/>
                    </a:cubicBezTo>
                    <a:cubicBezTo>
                      <a:pt x="1675" y="3199"/>
                      <a:pt x="1323" y="2318"/>
                      <a:pt x="1851" y="1789"/>
                    </a:cubicBezTo>
                    <a:cubicBezTo>
                      <a:pt x="2022" y="1618"/>
                      <a:pt x="2229" y="1543"/>
                      <a:pt x="2431" y="1543"/>
                    </a:cubicBezTo>
                    <a:close/>
                    <a:moveTo>
                      <a:pt x="2332" y="1"/>
                    </a:moveTo>
                    <a:cubicBezTo>
                      <a:pt x="2181" y="1"/>
                      <a:pt x="2036" y="63"/>
                      <a:pt x="1969" y="232"/>
                    </a:cubicBezTo>
                    <a:cubicBezTo>
                      <a:pt x="1881" y="437"/>
                      <a:pt x="1851" y="643"/>
                      <a:pt x="1851" y="849"/>
                    </a:cubicBezTo>
                    <a:lnTo>
                      <a:pt x="1734" y="907"/>
                    </a:lnTo>
                    <a:cubicBezTo>
                      <a:pt x="1539" y="685"/>
                      <a:pt x="1212" y="435"/>
                      <a:pt x="1053" y="435"/>
                    </a:cubicBezTo>
                    <a:cubicBezTo>
                      <a:pt x="1044" y="435"/>
                      <a:pt x="1036" y="436"/>
                      <a:pt x="1029" y="437"/>
                    </a:cubicBezTo>
                    <a:cubicBezTo>
                      <a:pt x="794" y="526"/>
                      <a:pt x="529" y="761"/>
                      <a:pt x="647" y="1054"/>
                    </a:cubicBezTo>
                    <a:cubicBezTo>
                      <a:pt x="764" y="1231"/>
                      <a:pt x="882" y="1407"/>
                      <a:pt x="1058" y="1583"/>
                    </a:cubicBezTo>
                    <a:cubicBezTo>
                      <a:pt x="999" y="1671"/>
                      <a:pt x="970" y="1759"/>
                      <a:pt x="941" y="1848"/>
                    </a:cubicBezTo>
                    <a:cubicBezTo>
                      <a:pt x="617" y="1848"/>
                      <a:pt x="236" y="1906"/>
                      <a:pt x="147" y="2024"/>
                    </a:cubicBezTo>
                    <a:cubicBezTo>
                      <a:pt x="30" y="2229"/>
                      <a:pt x="1" y="2611"/>
                      <a:pt x="294" y="2729"/>
                    </a:cubicBezTo>
                    <a:cubicBezTo>
                      <a:pt x="500" y="2788"/>
                      <a:pt x="706" y="2817"/>
                      <a:pt x="911" y="2817"/>
                    </a:cubicBezTo>
                    <a:cubicBezTo>
                      <a:pt x="911" y="2876"/>
                      <a:pt x="941" y="2935"/>
                      <a:pt x="970" y="2993"/>
                    </a:cubicBezTo>
                    <a:cubicBezTo>
                      <a:pt x="764" y="3228"/>
                      <a:pt x="559" y="3522"/>
                      <a:pt x="617" y="3640"/>
                    </a:cubicBezTo>
                    <a:cubicBezTo>
                      <a:pt x="664" y="3828"/>
                      <a:pt x="824" y="4034"/>
                      <a:pt x="1037" y="4034"/>
                    </a:cubicBezTo>
                    <a:cubicBezTo>
                      <a:pt x="1090" y="4034"/>
                      <a:pt x="1146" y="4021"/>
                      <a:pt x="1205" y="3992"/>
                    </a:cubicBezTo>
                    <a:cubicBezTo>
                      <a:pt x="1352" y="3933"/>
                      <a:pt x="1469" y="3845"/>
                      <a:pt x="1616" y="3728"/>
                    </a:cubicBezTo>
                    <a:cubicBezTo>
                      <a:pt x="1704" y="3786"/>
                      <a:pt x="1793" y="3845"/>
                      <a:pt x="1881" y="3875"/>
                    </a:cubicBezTo>
                    <a:cubicBezTo>
                      <a:pt x="1881" y="4168"/>
                      <a:pt x="1939" y="4521"/>
                      <a:pt x="2057" y="4580"/>
                    </a:cubicBezTo>
                    <a:cubicBezTo>
                      <a:pt x="2157" y="4630"/>
                      <a:pt x="2278" y="4664"/>
                      <a:pt x="2394" y="4664"/>
                    </a:cubicBezTo>
                    <a:cubicBezTo>
                      <a:pt x="2549" y="4664"/>
                      <a:pt x="2695" y="4602"/>
                      <a:pt x="2762" y="4433"/>
                    </a:cubicBezTo>
                    <a:cubicBezTo>
                      <a:pt x="2821" y="4257"/>
                      <a:pt x="2850" y="4110"/>
                      <a:pt x="2850" y="3933"/>
                    </a:cubicBezTo>
                    <a:cubicBezTo>
                      <a:pt x="2997" y="3875"/>
                      <a:pt x="3115" y="3845"/>
                      <a:pt x="3261" y="3757"/>
                    </a:cubicBezTo>
                    <a:cubicBezTo>
                      <a:pt x="3449" y="3918"/>
                      <a:pt x="3662" y="4055"/>
                      <a:pt x="3787" y="4055"/>
                    </a:cubicBezTo>
                    <a:cubicBezTo>
                      <a:pt x="3798" y="4055"/>
                      <a:pt x="3809" y="4053"/>
                      <a:pt x="3820" y="4051"/>
                    </a:cubicBezTo>
                    <a:cubicBezTo>
                      <a:pt x="4055" y="3992"/>
                      <a:pt x="4319" y="3757"/>
                      <a:pt x="4172" y="3463"/>
                    </a:cubicBezTo>
                    <a:cubicBezTo>
                      <a:pt x="4113" y="3316"/>
                      <a:pt x="3996" y="3170"/>
                      <a:pt x="3878" y="3023"/>
                    </a:cubicBezTo>
                    <a:cubicBezTo>
                      <a:pt x="3908" y="2964"/>
                      <a:pt x="3967" y="2905"/>
                      <a:pt x="3996" y="2846"/>
                    </a:cubicBezTo>
                    <a:cubicBezTo>
                      <a:pt x="4260" y="2846"/>
                      <a:pt x="4613" y="2788"/>
                      <a:pt x="4672" y="2670"/>
                    </a:cubicBezTo>
                    <a:cubicBezTo>
                      <a:pt x="4789" y="2435"/>
                      <a:pt x="4789" y="2083"/>
                      <a:pt x="4495" y="1965"/>
                    </a:cubicBezTo>
                    <a:cubicBezTo>
                      <a:pt x="4319" y="1906"/>
                      <a:pt x="4143" y="1877"/>
                      <a:pt x="3937" y="1848"/>
                    </a:cubicBezTo>
                    <a:cubicBezTo>
                      <a:pt x="3908" y="1759"/>
                      <a:pt x="3849" y="1642"/>
                      <a:pt x="3820" y="1554"/>
                    </a:cubicBezTo>
                    <a:cubicBezTo>
                      <a:pt x="4025" y="1348"/>
                      <a:pt x="4260" y="1025"/>
                      <a:pt x="4202" y="907"/>
                    </a:cubicBezTo>
                    <a:cubicBezTo>
                      <a:pt x="4154" y="695"/>
                      <a:pt x="3994" y="483"/>
                      <a:pt x="3781" y="483"/>
                    </a:cubicBezTo>
                    <a:cubicBezTo>
                      <a:pt x="3728" y="483"/>
                      <a:pt x="3672" y="496"/>
                      <a:pt x="3614" y="526"/>
                    </a:cubicBezTo>
                    <a:cubicBezTo>
                      <a:pt x="3408" y="614"/>
                      <a:pt x="3232" y="731"/>
                      <a:pt x="3085" y="907"/>
                    </a:cubicBezTo>
                    <a:cubicBezTo>
                      <a:pt x="2997" y="849"/>
                      <a:pt x="2909" y="819"/>
                      <a:pt x="2850" y="819"/>
                    </a:cubicBezTo>
                    <a:cubicBezTo>
                      <a:pt x="2850" y="496"/>
                      <a:pt x="2762" y="144"/>
                      <a:pt x="2645" y="85"/>
                    </a:cubicBezTo>
                    <a:cubicBezTo>
                      <a:pt x="2557" y="35"/>
                      <a:pt x="2443" y="1"/>
                      <a:pt x="2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2945175" y="2552475"/>
                <a:ext cx="56250" cy="60125"/>
              </a:xfrm>
              <a:custGeom>
                <a:avLst/>
                <a:gdLst/>
                <a:ahLst/>
                <a:cxnLst/>
                <a:rect l="l" t="t" r="r" b="b"/>
                <a:pathLst>
                  <a:path w="2250" h="2405" extrusionOk="0">
                    <a:moveTo>
                      <a:pt x="1486" y="1"/>
                    </a:moveTo>
                    <a:cubicBezTo>
                      <a:pt x="1161" y="1"/>
                      <a:pt x="853" y="142"/>
                      <a:pt x="853" y="142"/>
                    </a:cubicBezTo>
                    <a:cubicBezTo>
                      <a:pt x="490" y="482"/>
                      <a:pt x="881" y="700"/>
                      <a:pt x="1118" y="700"/>
                    </a:cubicBezTo>
                    <a:cubicBezTo>
                      <a:pt x="1188" y="700"/>
                      <a:pt x="1244" y="681"/>
                      <a:pt x="1264" y="641"/>
                    </a:cubicBezTo>
                    <a:cubicBezTo>
                      <a:pt x="1310" y="550"/>
                      <a:pt x="1510" y="413"/>
                      <a:pt x="1663" y="413"/>
                    </a:cubicBezTo>
                    <a:cubicBezTo>
                      <a:pt x="1806" y="413"/>
                      <a:pt x="1907" y="535"/>
                      <a:pt x="1793" y="935"/>
                    </a:cubicBezTo>
                    <a:cubicBezTo>
                      <a:pt x="1690" y="1273"/>
                      <a:pt x="1440" y="1339"/>
                      <a:pt x="1183" y="1339"/>
                    </a:cubicBezTo>
                    <a:cubicBezTo>
                      <a:pt x="1018" y="1339"/>
                      <a:pt x="850" y="1311"/>
                      <a:pt x="716" y="1311"/>
                    </a:cubicBezTo>
                    <a:cubicBezTo>
                      <a:pt x="641" y="1311"/>
                      <a:pt x="577" y="1320"/>
                      <a:pt x="530" y="1346"/>
                    </a:cubicBezTo>
                    <a:cubicBezTo>
                      <a:pt x="295" y="1581"/>
                      <a:pt x="118" y="1845"/>
                      <a:pt x="1" y="2139"/>
                    </a:cubicBezTo>
                    <a:cubicBezTo>
                      <a:pt x="148" y="2257"/>
                      <a:pt x="295" y="2345"/>
                      <a:pt x="471" y="2404"/>
                    </a:cubicBezTo>
                    <a:cubicBezTo>
                      <a:pt x="475" y="2404"/>
                      <a:pt x="479" y="2405"/>
                      <a:pt x="484" y="2405"/>
                    </a:cubicBezTo>
                    <a:cubicBezTo>
                      <a:pt x="647" y="2405"/>
                      <a:pt x="652" y="1843"/>
                      <a:pt x="824" y="1728"/>
                    </a:cubicBezTo>
                    <a:cubicBezTo>
                      <a:pt x="839" y="1718"/>
                      <a:pt x="863" y="1713"/>
                      <a:pt x="894" y="1713"/>
                    </a:cubicBezTo>
                    <a:cubicBezTo>
                      <a:pt x="1025" y="1713"/>
                      <a:pt x="1279" y="1789"/>
                      <a:pt x="1531" y="1789"/>
                    </a:cubicBezTo>
                    <a:cubicBezTo>
                      <a:pt x="1892" y="1789"/>
                      <a:pt x="2249" y="1633"/>
                      <a:pt x="2234" y="876"/>
                    </a:cubicBezTo>
                    <a:cubicBezTo>
                      <a:pt x="2218" y="170"/>
                      <a:pt x="1842" y="1"/>
                      <a:pt x="14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2937850" y="2615500"/>
                <a:ext cx="16900" cy="16900"/>
              </a:xfrm>
              <a:custGeom>
                <a:avLst/>
                <a:gdLst/>
                <a:ahLst/>
                <a:cxnLst/>
                <a:rect l="l" t="t" r="r" b="b"/>
                <a:pathLst>
                  <a:path w="676" h="676" extrusionOk="0">
                    <a:moveTo>
                      <a:pt x="323" y="0"/>
                    </a:moveTo>
                    <a:cubicBezTo>
                      <a:pt x="147" y="0"/>
                      <a:pt x="0" y="147"/>
                      <a:pt x="0" y="353"/>
                    </a:cubicBezTo>
                    <a:cubicBezTo>
                      <a:pt x="0" y="529"/>
                      <a:pt x="147" y="676"/>
                      <a:pt x="323" y="676"/>
                    </a:cubicBezTo>
                    <a:cubicBezTo>
                      <a:pt x="529" y="676"/>
                      <a:pt x="676" y="529"/>
                      <a:pt x="676" y="353"/>
                    </a:cubicBezTo>
                    <a:cubicBezTo>
                      <a:pt x="676" y="147"/>
                      <a:pt x="529"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526625" y="2874650"/>
                <a:ext cx="61225" cy="69425"/>
              </a:xfrm>
              <a:custGeom>
                <a:avLst/>
                <a:gdLst/>
                <a:ahLst/>
                <a:cxnLst/>
                <a:rect l="l" t="t" r="r" b="b"/>
                <a:pathLst>
                  <a:path w="2449" h="2777" extrusionOk="0">
                    <a:moveTo>
                      <a:pt x="913" y="0"/>
                    </a:moveTo>
                    <a:cubicBezTo>
                      <a:pt x="394" y="0"/>
                      <a:pt x="39" y="709"/>
                      <a:pt x="39" y="709"/>
                    </a:cubicBezTo>
                    <a:cubicBezTo>
                      <a:pt x="1" y="981"/>
                      <a:pt x="132" y="1070"/>
                      <a:pt x="287" y="1070"/>
                    </a:cubicBezTo>
                    <a:cubicBezTo>
                      <a:pt x="484" y="1070"/>
                      <a:pt x="719" y="926"/>
                      <a:pt x="686" y="827"/>
                    </a:cubicBezTo>
                    <a:cubicBezTo>
                      <a:pt x="666" y="710"/>
                      <a:pt x="801" y="361"/>
                      <a:pt x="989" y="361"/>
                    </a:cubicBezTo>
                    <a:cubicBezTo>
                      <a:pt x="1085" y="361"/>
                      <a:pt x="1194" y="452"/>
                      <a:pt x="1303" y="709"/>
                    </a:cubicBezTo>
                    <a:cubicBezTo>
                      <a:pt x="1538" y="1385"/>
                      <a:pt x="656" y="1561"/>
                      <a:pt x="568" y="1855"/>
                    </a:cubicBezTo>
                    <a:cubicBezTo>
                      <a:pt x="509" y="2149"/>
                      <a:pt x="539" y="2472"/>
                      <a:pt x="656" y="2766"/>
                    </a:cubicBezTo>
                    <a:cubicBezTo>
                      <a:pt x="700" y="2773"/>
                      <a:pt x="744" y="2777"/>
                      <a:pt x="788" y="2777"/>
                    </a:cubicBezTo>
                    <a:cubicBezTo>
                      <a:pt x="921" y="2777"/>
                      <a:pt x="1053" y="2744"/>
                      <a:pt x="1185" y="2678"/>
                    </a:cubicBezTo>
                    <a:cubicBezTo>
                      <a:pt x="1332" y="2590"/>
                      <a:pt x="950" y="2178"/>
                      <a:pt x="1038" y="1943"/>
                    </a:cubicBezTo>
                    <a:cubicBezTo>
                      <a:pt x="1097" y="1738"/>
                      <a:pt x="2448" y="1444"/>
                      <a:pt x="1567" y="386"/>
                    </a:cubicBezTo>
                    <a:cubicBezTo>
                      <a:pt x="1332" y="103"/>
                      <a:pt x="1111"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546700" y="2948925"/>
                <a:ext cx="16900" cy="17650"/>
              </a:xfrm>
              <a:custGeom>
                <a:avLst/>
                <a:gdLst/>
                <a:ahLst/>
                <a:cxnLst/>
                <a:rect l="l" t="t" r="r" b="b"/>
                <a:pathLst>
                  <a:path w="676" h="706" extrusionOk="0">
                    <a:moveTo>
                      <a:pt x="323" y="1"/>
                    </a:moveTo>
                    <a:cubicBezTo>
                      <a:pt x="147" y="1"/>
                      <a:pt x="0" y="177"/>
                      <a:pt x="0" y="353"/>
                    </a:cubicBezTo>
                    <a:cubicBezTo>
                      <a:pt x="0" y="529"/>
                      <a:pt x="147" y="706"/>
                      <a:pt x="323" y="706"/>
                    </a:cubicBezTo>
                    <a:cubicBezTo>
                      <a:pt x="529" y="706"/>
                      <a:pt x="676" y="529"/>
                      <a:pt x="676" y="353"/>
                    </a:cubicBezTo>
                    <a:cubicBezTo>
                      <a:pt x="676" y="177"/>
                      <a:pt x="529"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4169750" y="2738225"/>
                <a:ext cx="54850" cy="66775"/>
              </a:xfrm>
              <a:custGeom>
                <a:avLst/>
                <a:gdLst/>
                <a:ahLst/>
                <a:cxnLst/>
                <a:rect l="l" t="t" r="r" b="b"/>
                <a:pathLst>
                  <a:path w="2194" h="2671" extrusionOk="0">
                    <a:moveTo>
                      <a:pt x="1025" y="1"/>
                    </a:moveTo>
                    <a:cubicBezTo>
                      <a:pt x="603" y="1"/>
                      <a:pt x="196" y="408"/>
                      <a:pt x="196" y="408"/>
                    </a:cubicBezTo>
                    <a:cubicBezTo>
                      <a:pt x="1" y="763"/>
                      <a:pt x="234" y="882"/>
                      <a:pt x="449" y="882"/>
                    </a:cubicBezTo>
                    <a:cubicBezTo>
                      <a:pt x="591" y="882"/>
                      <a:pt x="725" y="831"/>
                      <a:pt x="725" y="761"/>
                    </a:cubicBezTo>
                    <a:cubicBezTo>
                      <a:pt x="742" y="638"/>
                      <a:pt x="937" y="391"/>
                      <a:pt x="1104" y="391"/>
                    </a:cubicBezTo>
                    <a:cubicBezTo>
                      <a:pt x="1217" y="391"/>
                      <a:pt x="1318" y="505"/>
                      <a:pt x="1342" y="849"/>
                    </a:cubicBezTo>
                    <a:cubicBezTo>
                      <a:pt x="1371" y="1554"/>
                      <a:pt x="490" y="1437"/>
                      <a:pt x="284" y="1672"/>
                    </a:cubicBezTo>
                    <a:cubicBezTo>
                      <a:pt x="137" y="1965"/>
                      <a:pt x="49" y="2259"/>
                      <a:pt x="49" y="2582"/>
                    </a:cubicBezTo>
                    <a:cubicBezTo>
                      <a:pt x="225" y="2641"/>
                      <a:pt x="402" y="2671"/>
                      <a:pt x="607" y="2671"/>
                    </a:cubicBezTo>
                    <a:cubicBezTo>
                      <a:pt x="754" y="2641"/>
                      <a:pt x="548" y="2112"/>
                      <a:pt x="695" y="1907"/>
                    </a:cubicBezTo>
                    <a:cubicBezTo>
                      <a:pt x="813" y="1730"/>
                      <a:pt x="2194" y="1907"/>
                      <a:pt x="1724" y="643"/>
                    </a:cubicBezTo>
                    <a:cubicBezTo>
                      <a:pt x="1545" y="153"/>
                      <a:pt x="1282" y="1"/>
                      <a:pt x="1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69500" y="2810850"/>
                <a:ext cx="16900" cy="16925"/>
              </a:xfrm>
              <a:custGeom>
                <a:avLst/>
                <a:gdLst/>
                <a:ahLst/>
                <a:cxnLst/>
                <a:rect l="l" t="t" r="r" b="b"/>
                <a:pathLst>
                  <a:path w="676" h="677" extrusionOk="0">
                    <a:moveTo>
                      <a:pt x="353" y="1"/>
                    </a:moveTo>
                    <a:cubicBezTo>
                      <a:pt x="147" y="1"/>
                      <a:pt x="0" y="147"/>
                      <a:pt x="0" y="353"/>
                    </a:cubicBezTo>
                    <a:cubicBezTo>
                      <a:pt x="0" y="529"/>
                      <a:pt x="147" y="676"/>
                      <a:pt x="353" y="676"/>
                    </a:cubicBezTo>
                    <a:cubicBezTo>
                      <a:pt x="529" y="676"/>
                      <a:pt x="676" y="529"/>
                      <a:pt x="676" y="353"/>
                    </a:cubicBezTo>
                    <a:cubicBezTo>
                      <a:pt x="676" y="147"/>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889675" y="2477775"/>
                <a:ext cx="63175" cy="69425"/>
              </a:xfrm>
              <a:custGeom>
                <a:avLst/>
                <a:gdLst/>
                <a:ahLst/>
                <a:cxnLst/>
                <a:rect l="l" t="t" r="r" b="b"/>
                <a:pathLst>
                  <a:path w="2527" h="2777" extrusionOk="0">
                    <a:moveTo>
                      <a:pt x="820" y="1"/>
                    </a:moveTo>
                    <a:cubicBezTo>
                      <a:pt x="186" y="1"/>
                      <a:pt x="0" y="926"/>
                      <a:pt x="0" y="926"/>
                    </a:cubicBezTo>
                    <a:cubicBezTo>
                      <a:pt x="22" y="1160"/>
                      <a:pt x="127" y="1240"/>
                      <a:pt x="248" y="1240"/>
                    </a:cubicBezTo>
                    <a:cubicBezTo>
                      <a:pt x="462" y="1240"/>
                      <a:pt x="722" y="991"/>
                      <a:pt x="647" y="897"/>
                    </a:cubicBezTo>
                    <a:cubicBezTo>
                      <a:pt x="585" y="773"/>
                      <a:pt x="625" y="358"/>
                      <a:pt x="838" y="358"/>
                    </a:cubicBezTo>
                    <a:cubicBezTo>
                      <a:pt x="927" y="358"/>
                      <a:pt x="1048" y="432"/>
                      <a:pt x="1205" y="632"/>
                    </a:cubicBezTo>
                    <a:cubicBezTo>
                      <a:pt x="1646" y="1191"/>
                      <a:pt x="852" y="1573"/>
                      <a:pt x="823" y="1896"/>
                    </a:cubicBezTo>
                    <a:cubicBezTo>
                      <a:pt x="852" y="2219"/>
                      <a:pt x="970" y="2513"/>
                      <a:pt x="1146" y="2777"/>
                    </a:cubicBezTo>
                    <a:cubicBezTo>
                      <a:pt x="1322" y="2718"/>
                      <a:pt x="1499" y="2659"/>
                      <a:pt x="1646" y="2542"/>
                    </a:cubicBezTo>
                    <a:cubicBezTo>
                      <a:pt x="1763" y="2424"/>
                      <a:pt x="1293" y="2101"/>
                      <a:pt x="1293" y="1866"/>
                    </a:cubicBezTo>
                    <a:cubicBezTo>
                      <a:pt x="1293" y="1631"/>
                      <a:pt x="2527" y="985"/>
                      <a:pt x="1411" y="221"/>
                    </a:cubicBezTo>
                    <a:cubicBezTo>
                      <a:pt x="1180" y="64"/>
                      <a:pt x="985" y="1"/>
                      <a:pt x="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924200" y="2548650"/>
                <a:ext cx="17650" cy="16925"/>
              </a:xfrm>
              <a:custGeom>
                <a:avLst/>
                <a:gdLst/>
                <a:ahLst/>
                <a:cxnLst/>
                <a:rect l="l" t="t" r="r" b="b"/>
                <a:pathLst>
                  <a:path w="706" h="677" extrusionOk="0">
                    <a:moveTo>
                      <a:pt x="353" y="1"/>
                    </a:moveTo>
                    <a:cubicBezTo>
                      <a:pt x="176" y="1"/>
                      <a:pt x="0" y="148"/>
                      <a:pt x="0" y="324"/>
                    </a:cubicBezTo>
                    <a:cubicBezTo>
                      <a:pt x="0" y="530"/>
                      <a:pt x="176" y="676"/>
                      <a:pt x="353" y="676"/>
                    </a:cubicBezTo>
                    <a:cubicBezTo>
                      <a:pt x="529" y="676"/>
                      <a:pt x="705" y="530"/>
                      <a:pt x="705" y="324"/>
                    </a:cubicBezTo>
                    <a:cubicBezTo>
                      <a:pt x="705" y="148"/>
                      <a:pt x="529"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129675" y="2629325"/>
                <a:ext cx="163975" cy="94875"/>
              </a:xfrm>
              <a:custGeom>
                <a:avLst/>
                <a:gdLst/>
                <a:ahLst/>
                <a:cxnLst/>
                <a:rect l="l" t="t" r="r" b="b"/>
                <a:pathLst>
                  <a:path w="6559" h="3795" extrusionOk="0">
                    <a:moveTo>
                      <a:pt x="3340" y="0"/>
                    </a:moveTo>
                    <a:cubicBezTo>
                      <a:pt x="894" y="0"/>
                      <a:pt x="1" y="3074"/>
                      <a:pt x="389" y="3795"/>
                    </a:cubicBezTo>
                    <a:lnTo>
                      <a:pt x="888" y="3795"/>
                    </a:lnTo>
                    <a:cubicBezTo>
                      <a:pt x="947" y="2826"/>
                      <a:pt x="1388" y="593"/>
                      <a:pt x="3268" y="593"/>
                    </a:cubicBezTo>
                    <a:cubicBezTo>
                      <a:pt x="5412" y="593"/>
                      <a:pt x="5677" y="3207"/>
                      <a:pt x="5706" y="3707"/>
                    </a:cubicBezTo>
                    <a:cubicBezTo>
                      <a:pt x="5882" y="3707"/>
                      <a:pt x="6059" y="3677"/>
                      <a:pt x="6176" y="3648"/>
                    </a:cubicBezTo>
                    <a:cubicBezTo>
                      <a:pt x="6558" y="3619"/>
                      <a:pt x="6059" y="387"/>
                      <a:pt x="3797" y="35"/>
                    </a:cubicBezTo>
                    <a:cubicBezTo>
                      <a:pt x="3639" y="11"/>
                      <a:pt x="3487" y="0"/>
                      <a:pt x="3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167300" y="2663150"/>
                <a:ext cx="87425" cy="61050"/>
              </a:xfrm>
              <a:custGeom>
                <a:avLst/>
                <a:gdLst/>
                <a:ahLst/>
                <a:cxnLst/>
                <a:rect l="l" t="t" r="r" b="b"/>
                <a:pathLst>
                  <a:path w="3497" h="2442" extrusionOk="0">
                    <a:moveTo>
                      <a:pt x="1739" y="0"/>
                    </a:moveTo>
                    <a:cubicBezTo>
                      <a:pt x="1709" y="0"/>
                      <a:pt x="1677" y="1"/>
                      <a:pt x="1645" y="4"/>
                    </a:cubicBezTo>
                    <a:cubicBezTo>
                      <a:pt x="323" y="121"/>
                      <a:pt x="59" y="1737"/>
                      <a:pt x="0" y="2442"/>
                    </a:cubicBezTo>
                    <a:cubicBezTo>
                      <a:pt x="235" y="2442"/>
                      <a:pt x="470" y="2442"/>
                      <a:pt x="735" y="2413"/>
                    </a:cubicBezTo>
                    <a:cubicBezTo>
                      <a:pt x="911" y="2354"/>
                      <a:pt x="705" y="797"/>
                      <a:pt x="1704" y="591"/>
                    </a:cubicBezTo>
                    <a:cubicBezTo>
                      <a:pt x="1758" y="578"/>
                      <a:pt x="1809" y="572"/>
                      <a:pt x="1857" y="572"/>
                    </a:cubicBezTo>
                    <a:cubicBezTo>
                      <a:pt x="2703" y="572"/>
                      <a:pt x="2712" y="2413"/>
                      <a:pt x="2879" y="2413"/>
                    </a:cubicBezTo>
                    <a:cubicBezTo>
                      <a:pt x="2967" y="2413"/>
                      <a:pt x="3202" y="2413"/>
                      <a:pt x="3496" y="2383"/>
                    </a:cubicBezTo>
                    <a:cubicBezTo>
                      <a:pt x="3381" y="1667"/>
                      <a:pt x="2959" y="0"/>
                      <a:pt x="1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151875" y="2644125"/>
                <a:ext cx="120475" cy="80075"/>
              </a:xfrm>
              <a:custGeom>
                <a:avLst/>
                <a:gdLst/>
                <a:ahLst/>
                <a:cxnLst/>
                <a:rect l="l" t="t" r="r" b="b"/>
                <a:pathLst>
                  <a:path w="4819" h="3203" extrusionOk="0">
                    <a:moveTo>
                      <a:pt x="2380" y="1"/>
                    </a:moveTo>
                    <a:cubicBezTo>
                      <a:pt x="500" y="1"/>
                      <a:pt x="59" y="2234"/>
                      <a:pt x="0" y="3203"/>
                    </a:cubicBezTo>
                    <a:lnTo>
                      <a:pt x="617" y="3203"/>
                    </a:lnTo>
                    <a:cubicBezTo>
                      <a:pt x="676" y="2498"/>
                      <a:pt x="970" y="853"/>
                      <a:pt x="2262" y="765"/>
                    </a:cubicBezTo>
                    <a:cubicBezTo>
                      <a:pt x="2294" y="762"/>
                      <a:pt x="2326" y="761"/>
                      <a:pt x="2356" y="761"/>
                    </a:cubicBezTo>
                    <a:cubicBezTo>
                      <a:pt x="3576" y="761"/>
                      <a:pt x="3998" y="2429"/>
                      <a:pt x="4084" y="3174"/>
                    </a:cubicBezTo>
                    <a:lnTo>
                      <a:pt x="4818" y="3115"/>
                    </a:lnTo>
                    <a:cubicBezTo>
                      <a:pt x="4789" y="2615"/>
                      <a:pt x="4524"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3297800" y="2604425"/>
                <a:ext cx="161275" cy="107300"/>
              </a:xfrm>
              <a:custGeom>
                <a:avLst/>
                <a:gdLst/>
                <a:ahLst/>
                <a:cxnLst/>
                <a:rect l="l" t="t" r="r" b="b"/>
                <a:pathLst>
                  <a:path w="6451" h="4292" extrusionOk="0">
                    <a:moveTo>
                      <a:pt x="3290" y="1"/>
                    </a:moveTo>
                    <a:cubicBezTo>
                      <a:pt x="1254" y="1"/>
                      <a:pt x="1" y="2384"/>
                      <a:pt x="203" y="3116"/>
                    </a:cubicBezTo>
                    <a:lnTo>
                      <a:pt x="673" y="3234"/>
                    </a:lnTo>
                    <a:cubicBezTo>
                      <a:pt x="912" y="2383"/>
                      <a:pt x="1705" y="617"/>
                      <a:pt x="3205" y="617"/>
                    </a:cubicBezTo>
                    <a:cubicBezTo>
                      <a:pt x="3362" y="617"/>
                      <a:pt x="3526" y="636"/>
                      <a:pt x="3699" y="678"/>
                    </a:cubicBezTo>
                    <a:cubicBezTo>
                      <a:pt x="5785" y="1148"/>
                      <a:pt x="5461" y="3733"/>
                      <a:pt x="5403" y="4233"/>
                    </a:cubicBezTo>
                    <a:lnTo>
                      <a:pt x="5843" y="4292"/>
                    </a:lnTo>
                    <a:cubicBezTo>
                      <a:pt x="5845" y="4292"/>
                      <a:pt x="5847" y="4292"/>
                      <a:pt x="5849" y="4292"/>
                    </a:cubicBezTo>
                    <a:cubicBezTo>
                      <a:pt x="6256" y="4292"/>
                      <a:pt x="6451" y="1056"/>
                      <a:pt x="4345" y="208"/>
                    </a:cubicBezTo>
                    <a:cubicBezTo>
                      <a:pt x="3974" y="64"/>
                      <a:pt x="3622" y="1"/>
                      <a:pt x="3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3329300" y="2637900"/>
                <a:ext cx="86675" cy="69425"/>
              </a:xfrm>
              <a:custGeom>
                <a:avLst/>
                <a:gdLst/>
                <a:ahLst/>
                <a:cxnLst/>
                <a:rect l="l" t="t" r="r" b="b"/>
                <a:pathLst>
                  <a:path w="3467" h="2777" extrusionOk="0">
                    <a:moveTo>
                      <a:pt x="1942" y="1"/>
                    </a:moveTo>
                    <a:cubicBezTo>
                      <a:pt x="784" y="1"/>
                      <a:pt x="195" y="1403"/>
                      <a:pt x="0" y="2042"/>
                    </a:cubicBezTo>
                    <a:cubicBezTo>
                      <a:pt x="235" y="2101"/>
                      <a:pt x="470" y="2130"/>
                      <a:pt x="735" y="2159"/>
                    </a:cubicBezTo>
                    <a:cubicBezTo>
                      <a:pt x="939" y="2159"/>
                      <a:pt x="1056" y="602"/>
                      <a:pt x="2058" y="602"/>
                    </a:cubicBezTo>
                    <a:cubicBezTo>
                      <a:pt x="2067" y="602"/>
                      <a:pt x="2077" y="602"/>
                      <a:pt x="2086" y="602"/>
                    </a:cubicBezTo>
                    <a:cubicBezTo>
                      <a:pt x="3114" y="632"/>
                      <a:pt x="2644" y="2629"/>
                      <a:pt x="2850" y="2659"/>
                    </a:cubicBezTo>
                    <a:cubicBezTo>
                      <a:pt x="2909" y="2688"/>
                      <a:pt x="3144" y="2747"/>
                      <a:pt x="3438" y="2776"/>
                    </a:cubicBezTo>
                    <a:cubicBezTo>
                      <a:pt x="3467" y="2012"/>
                      <a:pt x="3438" y="220"/>
                      <a:pt x="2145" y="15"/>
                    </a:cubicBezTo>
                    <a:cubicBezTo>
                      <a:pt x="2075" y="5"/>
                      <a:pt x="2007"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14600" y="2619300"/>
                <a:ext cx="127825" cy="90225"/>
              </a:xfrm>
              <a:custGeom>
                <a:avLst/>
                <a:gdLst/>
                <a:ahLst/>
                <a:cxnLst/>
                <a:rect l="l" t="t" r="r" b="b"/>
                <a:pathLst>
                  <a:path w="5113" h="3609" extrusionOk="0">
                    <a:moveTo>
                      <a:pt x="2561" y="0"/>
                    </a:moveTo>
                    <a:cubicBezTo>
                      <a:pt x="1043" y="0"/>
                      <a:pt x="242" y="1783"/>
                      <a:pt x="1" y="2639"/>
                    </a:cubicBezTo>
                    <a:lnTo>
                      <a:pt x="588" y="2756"/>
                    </a:lnTo>
                    <a:cubicBezTo>
                      <a:pt x="781" y="2123"/>
                      <a:pt x="1362" y="740"/>
                      <a:pt x="2499" y="740"/>
                    </a:cubicBezTo>
                    <a:cubicBezTo>
                      <a:pt x="2575" y="740"/>
                      <a:pt x="2653" y="746"/>
                      <a:pt x="2733" y="759"/>
                    </a:cubicBezTo>
                    <a:cubicBezTo>
                      <a:pt x="4026" y="964"/>
                      <a:pt x="4055" y="2727"/>
                      <a:pt x="3996" y="3520"/>
                    </a:cubicBezTo>
                    <a:cubicBezTo>
                      <a:pt x="4231" y="3550"/>
                      <a:pt x="4496" y="3579"/>
                      <a:pt x="4731" y="3608"/>
                    </a:cubicBezTo>
                    <a:cubicBezTo>
                      <a:pt x="4789" y="3138"/>
                      <a:pt x="5113" y="524"/>
                      <a:pt x="3027" y="54"/>
                    </a:cubicBezTo>
                    <a:cubicBezTo>
                      <a:pt x="2864" y="17"/>
                      <a:pt x="2709" y="0"/>
                      <a:pt x="2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865025" y="2721975"/>
                <a:ext cx="118675" cy="119050"/>
              </a:xfrm>
              <a:custGeom>
                <a:avLst/>
                <a:gdLst/>
                <a:ahLst/>
                <a:cxnLst/>
                <a:rect l="l" t="t" r="r" b="b"/>
                <a:pathLst>
                  <a:path w="4747" h="4762" extrusionOk="0">
                    <a:moveTo>
                      <a:pt x="2426" y="1"/>
                    </a:moveTo>
                    <a:cubicBezTo>
                      <a:pt x="1809" y="30"/>
                      <a:pt x="1927" y="442"/>
                      <a:pt x="2015" y="735"/>
                    </a:cubicBezTo>
                    <a:cubicBezTo>
                      <a:pt x="2044" y="823"/>
                      <a:pt x="2044" y="912"/>
                      <a:pt x="2015" y="970"/>
                    </a:cubicBezTo>
                    <a:lnTo>
                      <a:pt x="1045" y="970"/>
                    </a:lnTo>
                    <a:lnTo>
                      <a:pt x="1045" y="2057"/>
                    </a:lnTo>
                    <a:cubicBezTo>
                      <a:pt x="1001" y="2087"/>
                      <a:pt x="957" y="2101"/>
                      <a:pt x="913" y="2101"/>
                    </a:cubicBezTo>
                    <a:cubicBezTo>
                      <a:pt x="869" y="2101"/>
                      <a:pt x="825" y="2087"/>
                      <a:pt x="781" y="2057"/>
                    </a:cubicBezTo>
                    <a:cubicBezTo>
                      <a:pt x="694" y="2007"/>
                      <a:pt x="538" y="1952"/>
                      <a:pt x="390" y="1952"/>
                    </a:cubicBezTo>
                    <a:cubicBezTo>
                      <a:pt x="188" y="1952"/>
                      <a:pt x="0" y="2054"/>
                      <a:pt x="17" y="2410"/>
                    </a:cubicBezTo>
                    <a:cubicBezTo>
                      <a:pt x="17" y="2792"/>
                      <a:pt x="186" y="2892"/>
                      <a:pt x="385" y="2892"/>
                    </a:cubicBezTo>
                    <a:cubicBezTo>
                      <a:pt x="507" y="2892"/>
                      <a:pt x="640" y="2855"/>
                      <a:pt x="751" y="2821"/>
                    </a:cubicBezTo>
                    <a:cubicBezTo>
                      <a:pt x="783" y="2800"/>
                      <a:pt x="818" y="2791"/>
                      <a:pt x="854" y="2791"/>
                    </a:cubicBezTo>
                    <a:cubicBezTo>
                      <a:pt x="919" y="2791"/>
                      <a:pt x="988" y="2823"/>
                      <a:pt x="1045" y="2880"/>
                    </a:cubicBezTo>
                    <a:cubicBezTo>
                      <a:pt x="1016" y="3174"/>
                      <a:pt x="1045" y="3467"/>
                      <a:pt x="1133" y="3761"/>
                    </a:cubicBezTo>
                    <a:cubicBezTo>
                      <a:pt x="1427" y="3820"/>
                      <a:pt x="1721" y="3820"/>
                      <a:pt x="2015" y="3820"/>
                    </a:cubicBezTo>
                    <a:cubicBezTo>
                      <a:pt x="2044" y="3879"/>
                      <a:pt x="2044" y="3937"/>
                      <a:pt x="1985" y="3996"/>
                    </a:cubicBezTo>
                    <a:cubicBezTo>
                      <a:pt x="1871" y="4225"/>
                      <a:pt x="1756" y="4761"/>
                      <a:pt x="2321" y="4761"/>
                    </a:cubicBezTo>
                    <a:cubicBezTo>
                      <a:pt x="2336" y="4761"/>
                      <a:pt x="2351" y="4761"/>
                      <a:pt x="2367" y="4760"/>
                    </a:cubicBezTo>
                    <a:cubicBezTo>
                      <a:pt x="2984" y="4760"/>
                      <a:pt x="2837" y="4349"/>
                      <a:pt x="2749" y="4026"/>
                    </a:cubicBezTo>
                    <a:cubicBezTo>
                      <a:pt x="2720" y="3967"/>
                      <a:pt x="2720" y="3879"/>
                      <a:pt x="2749" y="3820"/>
                    </a:cubicBezTo>
                    <a:lnTo>
                      <a:pt x="3807" y="3791"/>
                    </a:lnTo>
                    <a:lnTo>
                      <a:pt x="3807" y="2674"/>
                    </a:lnTo>
                    <a:cubicBezTo>
                      <a:pt x="3865" y="2674"/>
                      <a:pt x="3924" y="2674"/>
                      <a:pt x="3983" y="2704"/>
                    </a:cubicBezTo>
                    <a:cubicBezTo>
                      <a:pt x="4070" y="2753"/>
                      <a:pt x="4221" y="2808"/>
                      <a:pt x="4365" y="2808"/>
                    </a:cubicBezTo>
                    <a:cubicBezTo>
                      <a:pt x="4561" y="2808"/>
                      <a:pt x="4747" y="2707"/>
                      <a:pt x="4747" y="2351"/>
                    </a:cubicBezTo>
                    <a:cubicBezTo>
                      <a:pt x="4747" y="1969"/>
                      <a:pt x="4578" y="1868"/>
                      <a:pt x="4379" y="1868"/>
                    </a:cubicBezTo>
                    <a:cubicBezTo>
                      <a:pt x="4257" y="1868"/>
                      <a:pt x="4124" y="1906"/>
                      <a:pt x="4012" y="1940"/>
                    </a:cubicBezTo>
                    <a:cubicBezTo>
                      <a:pt x="3983" y="1954"/>
                      <a:pt x="3946" y="1962"/>
                      <a:pt x="3910" y="1962"/>
                    </a:cubicBezTo>
                    <a:cubicBezTo>
                      <a:pt x="3873" y="1962"/>
                      <a:pt x="3836" y="1954"/>
                      <a:pt x="3807" y="1940"/>
                    </a:cubicBezTo>
                    <a:cubicBezTo>
                      <a:pt x="3807" y="1617"/>
                      <a:pt x="3777" y="1293"/>
                      <a:pt x="3719" y="970"/>
                    </a:cubicBezTo>
                    <a:lnTo>
                      <a:pt x="2749" y="970"/>
                    </a:lnTo>
                    <a:cubicBezTo>
                      <a:pt x="2720" y="912"/>
                      <a:pt x="2749" y="853"/>
                      <a:pt x="2779" y="794"/>
                    </a:cubicBezTo>
                    <a:cubicBezTo>
                      <a:pt x="2896" y="559"/>
                      <a:pt x="3014" y="1"/>
                      <a:pt x="2426" y="1"/>
                    </a:cubicBezTo>
                    <a:close/>
                  </a:path>
                </a:pathLst>
              </a:custGeom>
              <a:solidFill>
                <a:srgbClr val="ED7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462975" y="2735950"/>
                <a:ext cx="105050" cy="95950"/>
              </a:xfrm>
              <a:custGeom>
                <a:avLst/>
                <a:gdLst/>
                <a:ahLst/>
                <a:cxnLst/>
                <a:rect l="l" t="t" r="r" b="b"/>
                <a:pathLst>
                  <a:path w="4202" h="3838" extrusionOk="0">
                    <a:moveTo>
                      <a:pt x="2057" y="0"/>
                    </a:moveTo>
                    <a:cubicBezTo>
                      <a:pt x="1998" y="0"/>
                      <a:pt x="1704" y="294"/>
                      <a:pt x="1351" y="676"/>
                    </a:cubicBezTo>
                    <a:cubicBezTo>
                      <a:pt x="1293" y="646"/>
                      <a:pt x="1234" y="588"/>
                      <a:pt x="1234" y="499"/>
                    </a:cubicBezTo>
                    <a:cubicBezTo>
                      <a:pt x="1172" y="335"/>
                      <a:pt x="1010" y="40"/>
                      <a:pt x="766" y="40"/>
                    </a:cubicBezTo>
                    <a:cubicBezTo>
                      <a:pt x="662" y="40"/>
                      <a:pt x="543" y="94"/>
                      <a:pt x="411" y="235"/>
                    </a:cubicBezTo>
                    <a:cubicBezTo>
                      <a:pt x="0" y="676"/>
                      <a:pt x="382" y="881"/>
                      <a:pt x="676" y="1028"/>
                    </a:cubicBezTo>
                    <a:cubicBezTo>
                      <a:pt x="735" y="1058"/>
                      <a:pt x="793" y="1116"/>
                      <a:pt x="823" y="1205"/>
                    </a:cubicBezTo>
                    <a:lnTo>
                      <a:pt x="118" y="1910"/>
                    </a:lnTo>
                    <a:lnTo>
                      <a:pt x="881" y="2673"/>
                    </a:lnTo>
                    <a:cubicBezTo>
                      <a:pt x="881" y="2762"/>
                      <a:pt x="823" y="2850"/>
                      <a:pt x="735" y="2850"/>
                    </a:cubicBezTo>
                    <a:cubicBezTo>
                      <a:pt x="500" y="2908"/>
                      <a:pt x="0" y="3232"/>
                      <a:pt x="441" y="3643"/>
                    </a:cubicBezTo>
                    <a:cubicBezTo>
                      <a:pt x="581" y="3783"/>
                      <a:pt x="697" y="3837"/>
                      <a:pt x="795" y="3837"/>
                    </a:cubicBezTo>
                    <a:cubicBezTo>
                      <a:pt x="1006" y="3837"/>
                      <a:pt x="1134" y="3588"/>
                      <a:pt x="1234" y="3408"/>
                    </a:cubicBezTo>
                    <a:cubicBezTo>
                      <a:pt x="1283" y="3310"/>
                      <a:pt x="1351" y="3253"/>
                      <a:pt x="1440" y="3253"/>
                    </a:cubicBezTo>
                    <a:cubicBezTo>
                      <a:pt x="1459" y="3253"/>
                      <a:pt x="1478" y="3256"/>
                      <a:pt x="1498" y="3261"/>
                    </a:cubicBezTo>
                    <a:cubicBezTo>
                      <a:pt x="1704" y="3467"/>
                      <a:pt x="1939" y="3672"/>
                      <a:pt x="2174" y="3819"/>
                    </a:cubicBezTo>
                    <a:cubicBezTo>
                      <a:pt x="2409" y="3643"/>
                      <a:pt x="2644" y="3437"/>
                      <a:pt x="2850" y="3202"/>
                    </a:cubicBezTo>
                    <a:cubicBezTo>
                      <a:pt x="2908" y="3232"/>
                      <a:pt x="2938" y="3290"/>
                      <a:pt x="2967" y="3378"/>
                    </a:cubicBezTo>
                    <a:cubicBezTo>
                      <a:pt x="3008" y="3543"/>
                      <a:pt x="3165" y="3837"/>
                      <a:pt x="3406" y="3837"/>
                    </a:cubicBezTo>
                    <a:cubicBezTo>
                      <a:pt x="3510" y="3837"/>
                      <a:pt x="3628" y="3784"/>
                      <a:pt x="3760" y="3643"/>
                    </a:cubicBezTo>
                    <a:cubicBezTo>
                      <a:pt x="4201" y="3202"/>
                      <a:pt x="3790" y="2997"/>
                      <a:pt x="3525" y="2850"/>
                    </a:cubicBezTo>
                    <a:cubicBezTo>
                      <a:pt x="3437" y="2820"/>
                      <a:pt x="3379" y="2762"/>
                      <a:pt x="3379" y="2673"/>
                    </a:cubicBezTo>
                    <a:cubicBezTo>
                      <a:pt x="3760" y="2262"/>
                      <a:pt x="4113" y="1910"/>
                      <a:pt x="4113" y="1910"/>
                    </a:cubicBezTo>
                    <a:cubicBezTo>
                      <a:pt x="4113" y="1910"/>
                      <a:pt x="3731" y="1528"/>
                      <a:pt x="3320" y="1116"/>
                    </a:cubicBezTo>
                    <a:cubicBezTo>
                      <a:pt x="3349" y="1087"/>
                      <a:pt x="3379" y="1058"/>
                      <a:pt x="3437" y="1028"/>
                    </a:cubicBezTo>
                    <a:cubicBezTo>
                      <a:pt x="3672" y="969"/>
                      <a:pt x="4172" y="676"/>
                      <a:pt x="3731" y="235"/>
                    </a:cubicBezTo>
                    <a:cubicBezTo>
                      <a:pt x="3591" y="95"/>
                      <a:pt x="3475" y="41"/>
                      <a:pt x="3376" y="41"/>
                    </a:cubicBezTo>
                    <a:cubicBezTo>
                      <a:pt x="3166" y="41"/>
                      <a:pt x="3038" y="290"/>
                      <a:pt x="2938" y="470"/>
                    </a:cubicBezTo>
                    <a:cubicBezTo>
                      <a:pt x="2908" y="529"/>
                      <a:pt x="2850" y="588"/>
                      <a:pt x="2791" y="617"/>
                    </a:cubicBezTo>
                    <a:cubicBezTo>
                      <a:pt x="2556" y="382"/>
                      <a:pt x="2321" y="176"/>
                      <a:pt x="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003500" y="2692600"/>
                <a:ext cx="108725" cy="99925"/>
              </a:xfrm>
              <a:custGeom>
                <a:avLst/>
                <a:gdLst/>
                <a:ahLst/>
                <a:cxnLst/>
                <a:rect l="l" t="t" r="r" b="b"/>
                <a:pathLst>
                  <a:path w="4349" h="3997" extrusionOk="0">
                    <a:moveTo>
                      <a:pt x="2146" y="1"/>
                    </a:moveTo>
                    <a:cubicBezTo>
                      <a:pt x="2146" y="1"/>
                      <a:pt x="1793" y="383"/>
                      <a:pt x="1382" y="794"/>
                    </a:cubicBezTo>
                    <a:cubicBezTo>
                      <a:pt x="1323" y="765"/>
                      <a:pt x="1294" y="735"/>
                      <a:pt x="1264" y="676"/>
                    </a:cubicBezTo>
                    <a:cubicBezTo>
                      <a:pt x="1222" y="509"/>
                      <a:pt x="1061" y="207"/>
                      <a:pt x="812" y="207"/>
                    </a:cubicBezTo>
                    <a:cubicBezTo>
                      <a:pt x="712" y="207"/>
                      <a:pt x="598" y="256"/>
                      <a:pt x="471" y="383"/>
                    </a:cubicBezTo>
                    <a:cubicBezTo>
                      <a:pt x="30" y="823"/>
                      <a:pt x="442" y="1029"/>
                      <a:pt x="706" y="1176"/>
                    </a:cubicBezTo>
                    <a:cubicBezTo>
                      <a:pt x="794" y="1235"/>
                      <a:pt x="824" y="1264"/>
                      <a:pt x="853" y="1352"/>
                    </a:cubicBezTo>
                    <a:cubicBezTo>
                      <a:pt x="618" y="1558"/>
                      <a:pt x="412" y="1793"/>
                      <a:pt x="236" y="2087"/>
                    </a:cubicBezTo>
                    <a:cubicBezTo>
                      <a:pt x="236" y="2116"/>
                      <a:pt x="559" y="2410"/>
                      <a:pt x="912" y="2762"/>
                    </a:cubicBezTo>
                    <a:cubicBezTo>
                      <a:pt x="882" y="2821"/>
                      <a:pt x="824" y="2880"/>
                      <a:pt x="735" y="2880"/>
                    </a:cubicBezTo>
                    <a:cubicBezTo>
                      <a:pt x="500" y="2968"/>
                      <a:pt x="1" y="3262"/>
                      <a:pt x="471" y="3702"/>
                    </a:cubicBezTo>
                    <a:cubicBezTo>
                      <a:pt x="609" y="3831"/>
                      <a:pt x="725" y="3882"/>
                      <a:pt x="822" y="3882"/>
                    </a:cubicBezTo>
                    <a:cubicBezTo>
                      <a:pt x="1035" y="3882"/>
                      <a:pt x="1163" y="3639"/>
                      <a:pt x="1264" y="3438"/>
                    </a:cubicBezTo>
                    <a:cubicBezTo>
                      <a:pt x="1294" y="3379"/>
                      <a:pt x="1352" y="3320"/>
                      <a:pt x="1440" y="3291"/>
                    </a:cubicBezTo>
                    <a:lnTo>
                      <a:pt x="2146" y="3996"/>
                    </a:lnTo>
                    <a:cubicBezTo>
                      <a:pt x="2146" y="3996"/>
                      <a:pt x="2498" y="3644"/>
                      <a:pt x="2909" y="3232"/>
                    </a:cubicBezTo>
                    <a:cubicBezTo>
                      <a:pt x="2997" y="3232"/>
                      <a:pt x="3086" y="3291"/>
                      <a:pt x="3086" y="3379"/>
                    </a:cubicBezTo>
                    <a:cubicBezTo>
                      <a:pt x="3148" y="3547"/>
                      <a:pt x="3316" y="3849"/>
                      <a:pt x="3566" y="3849"/>
                    </a:cubicBezTo>
                    <a:cubicBezTo>
                      <a:pt x="3667" y="3849"/>
                      <a:pt x="3782" y="3800"/>
                      <a:pt x="3908" y="3673"/>
                    </a:cubicBezTo>
                    <a:cubicBezTo>
                      <a:pt x="4319" y="3232"/>
                      <a:pt x="3938" y="3027"/>
                      <a:pt x="3644" y="2880"/>
                    </a:cubicBezTo>
                    <a:cubicBezTo>
                      <a:pt x="3556" y="2850"/>
                      <a:pt x="3468" y="2733"/>
                      <a:pt x="3497" y="2615"/>
                    </a:cubicBezTo>
                    <a:cubicBezTo>
                      <a:pt x="3703" y="2410"/>
                      <a:pt x="3908" y="2175"/>
                      <a:pt x="4055" y="1940"/>
                    </a:cubicBezTo>
                    <a:cubicBezTo>
                      <a:pt x="3879" y="1705"/>
                      <a:pt x="3673" y="1470"/>
                      <a:pt x="3468" y="1264"/>
                    </a:cubicBezTo>
                    <a:cubicBezTo>
                      <a:pt x="3497" y="1205"/>
                      <a:pt x="3526" y="1176"/>
                      <a:pt x="3614" y="1146"/>
                    </a:cubicBezTo>
                    <a:cubicBezTo>
                      <a:pt x="3849" y="1088"/>
                      <a:pt x="4349" y="794"/>
                      <a:pt x="3908" y="353"/>
                    </a:cubicBezTo>
                    <a:cubicBezTo>
                      <a:pt x="3759" y="213"/>
                      <a:pt x="3639" y="159"/>
                      <a:pt x="3540" y="159"/>
                    </a:cubicBezTo>
                    <a:cubicBezTo>
                      <a:pt x="3326" y="159"/>
                      <a:pt x="3206" y="408"/>
                      <a:pt x="3086" y="588"/>
                    </a:cubicBezTo>
                    <a:cubicBezTo>
                      <a:pt x="3056" y="676"/>
                      <a:pt x="2997" y="735"/>
                      <a:pt x="2909" y="735"/>
                    </a:cubicBezTo>
                    <a:cubicBezTo>
                      <a:pt x="2498" y="353"/>
                      <a:pt x="2146" y="1"/>
                      <a:pt x="2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3617200" y="2975150"/>
                <a:ext cx="60250" cy="52400"/>
              </a:xfrm>
              <a:custGeom>
                <a:avLst/>
                <a:gdLst/>
                <a:ahLst/>
                <a:cxnLst/>
                <a:rect l="l" t="t" r="r" b="b"/>
                <a:pathLst>
                  <a:path w="2410" h="2096" extrusionOk="0">
                    <a:moveTo>
                      <a:pt x="1886" y="0"/>
                    </a:moveTo>
                    <a:cubicBezTo>
                      <a:pt x="1873" y="0"/>
                      <a:pt x="1861" y="3"/>
                      <a:pt x="1851" y="9"/>
                    </a:cubicBezTo>
                    <a:cubicBezTo>
                      <a:pt x="1704" y="127"/>
                      <a:pt x="0" y="1537"/>
                      <a:pt x="0" y="1537"/>
                    </a:cubicBezTo>
                    <a:lnTo>
                      <a:pt x="382" y="2095"/>
                    </a:lnTo>
                    <a:cubicBezTo>
                      <a:pt x="383" y="2095"/>
                      <a:pt x="383" y="2095"/>
                      <a:pt x="384" y="2095"/>
                    </a:cubicBezTo>
                    <a:cubicBezTo>
                      <a:pt x="448" y="2095"/>
                      <a:pt x="2409" y="509"/>
                      <a:pt x="2409" y="509"/>
                    </a:cubicBezTo>
                    <a:cubicBezTo>
                      <a:pt x="2409" y="509"/>
                      <a:pt x="2053" y="0"/>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620875" y="2973150"/>
                <a:ext cx="54375" cy="58050"/>
              </a:xfrm>
              <a:custGeom>
                <a:avLst/>
                <a:gdLst/>
                <a:ahLst/>
                <a:cxnLst/>
                <a:rect l="l" t="t" r="r" b="b"/>
                <a:pathLst>
                  <a:path w="2175" h="2322" extrusionOk="0">
                    <a:moveTo>
                      <a:pt x="558" y="1"/>
                    </a:moveTo>
                    <a:cubicBezTo>
                      <a:pt x="558" y="1"/>
                      <a:pt x="0" y="500"/>
                      <a:pt x="30" y="559"/>
                    </a:cubicBezTo>
                    <a:cubicBezTo>
                      <a:pt x="206" y="765"/>
                      <a:pt x="1587" y="2322"/>
                      <a:pt x="1587" y="2322"/>
                    </a:cubicBezTo>
                    <a:cubicBezTo>
                      <a:pt x="1587" y="2322"/>
                      <a:pt x="2174" y="1881"/>
                      <a:pt x="2057" y="1734"/>
                    </a:cubicBezTo>
                    <a:cubicBezTo>
                      <a:pt x="1939" y="1587"/>
                      <a:pt x="558"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590325" y="2485275"/>
                <a:ext cx="60975" cy="52400"/>
              </a:xfrm>
              <a:custGeom>
                <a:avLst/>
                <a:gdLst/>
                <a:ahLst/>
                <a:cxnLst/>
                <a:rect l="l" t="t" r="r" b="b"/>
                <a:pathLst>
                  <a:path w="2439" h="2096" extrusionOk="0">
                    <a:moveTo>
                      <a:pt x="1915" y="0"/>
                    </a:moveTo>
                    <a:cubicBezTo>
                      <a:pt x="1903" y="0"/>
                      <a:pt x="1891" y="3"/>
                      <a:pt x="1881" y="9"/>
                    </a:cubicBezTo>
                    <a:cubicBezTo>
                      <a:pt x="1734" y="127"/>
                      <a:pt x="1" y="1566"/>
                      <a:pt x="1" y="1566"/>
                    </a:cubicBezTo>
                    <a:lnTo>
                      <a:pt x="412" y="2095"/>
                    </a:ln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4594725" y="2483300"/>
                <a:ext cx="53650" cy="58025"/>
              </a:xfrm>
              <a:custGeom>
                <a:avLst/>
                <a:gdLst/>
                <a:ahLst/>
                <a:cxnLst/>
                <a:rect l="l" t="t" r="r" b="b"/>
                <a:pathLst>
                  <a:path w="2146" h="2321" extrusionOk="0">
                    <a:moveTo>
                      <a:pt x="559" y="0"/>
                    </a:moveTo>
                    <a:cubicBezTo>
                      <a:pt x="559" y="0"/>
                      <a:pt x="1" y="500"/>
                      <a:pt x="30" y="558"/>
                    </a:cubicBezTo>
                    <a:cubicBezTo>
                      <a:pt x="207" y="764"/>
                      <a:pt x="1558" y="2321"/>
                      <a:pt x="1558" y="2321"/>
                    </a:cubicBezTo>
                    <a:cubicBezTo>
                      <a:pt x="1558" y="2321"/>
                      <a:pt x="2145" y="1880"/>
                      <a:pt x="2057" y="1733"/>
                    </a:cubicBezTo>
                    <a:cubicBezTo>
                      <a:pt x="1940" y="1616"/>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067400" y="2611600"/>
                <a:ext cx="61000" cy="52400"/>
              </a:xfrm>
              <a:custGeom>
                <a:avLst/>
                <a:gdLst/>
                <a:ahLst/>
                <a:cxnLst/>
                <a:rect l="l" t="t" r="r" b="b"/>
                <a:pathLst>
                  <a:path w="2440" h="2096" extrusionOk="0">
                    <a:moveTo>
                      <a:pt x="1915" y="0"/>
                    </a:moveTo>
                    <a:cubicBezTo>
                      <a:pt x="1903" y="0"/>
                      <a:pt x="1891" y="3"/>
                      <a:pt x="1881" y="9"/>
                    </a:cubicBezTo>
                    <a:cubicBezTo>
                      <a:pt x="1734" y="127"/>
                      <a:pt x="1" y="1566"/>
                      <a:pt x="1" y="1566"/>
                    </a:cubicBezTo>
                    <a:cubicBezTo>
                      <a:pt x="1" y="1566"/>
                      <a:pt x="353" y="2036"/>
                      <a:pt x="412" y="2095"/>
                    </a:cubicBezTo>
                    <a:cubicBezTo>
                      <a:pt x="412" y="2095"/>
                      <a:pt x="413" y="2095"/>
                      <a:pt x="413" y="2095"/>
                    </a:cubicBezTo>
                    <a:cubicBezTo>
                      <a:pt x="477" y="2095"/>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4071825" y="2609625"/>
                <a:ext cx="53625" cy="58775"/>
              </a:xfrm>
              <a:custGeom>
                <a:avLst/>
                <a:gdLst/>
                <a:ahLst/>
                <a:cxnLst/>
                <a:rect l="l" t="t" r="r" b="b"/>
                <a:pathLst>
                  <a:path w="2145" h="2351" extrusionOk="0">
                    <a:moveTo>
                      <a:pt x="558" y="0"/>
                    </a:moveTo>
                    <a:cubicBezTo>
                      <a:pt x="558" y="0"/>
                      <a:pt x="0" y="500"/>
                      <a:pt x="29" y="558"/>
                    </a:cubicBezTo>
                    <a:cubicBezTo>
                      <a:pt x="206" y="764"/>
                      <a:pt x="1557" y="2350"/>
                      <a:pt x="1557" y="2350"/>
                    </a:cubicBezTo>
                    <a:cubicBezTo>
                      <a:pt x="1557" y="2350"/>
                      <a:pt x="2145" y="1880"/>
                      <a:pt x="2057" y="1733"/>
                    </a:cubicBezTo>
                    <a:cubicBezTo>
                      <a:pt x="1939" y="1616"/>
                      <a:pt x="558" y="0"/>
                      <a:pt x="5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2955475" y="2477925"/>
                <a:ext cx="60975" cy="51700"/>
              </a:xfrm>
              <a:custGeom>
                <a:avLst/>
                <a:gdLst/>
                <a:ahLst/>
                <a:cxnLst/>
                <a:rect l="l" t="t" r="r" b="b"/>
                <a:pathLst>
                  <a:path w="2439" h="2068" extrusionOk="0">
                    <a:moveTo>
                      <a:pt x="1915" y="0"/>
                    </a:moveTo>
                    <a:cubicBezTo>
                      <a:pt x="1902" y="0"/>
                      <a:pt x="1891" y="3"/>
                      <a:pt x="1880" y="10"/>
                    </a:cubicBezTo>
                    <a:cubicBezTo>
                      <a:pt x="1734" y="98"/>
                      <a:pt x="0" y="1537"/>
                      <a:pt x="0" y="1537"/>
                    </a:cubicBezTo>
                    <a:lnTo>
                      <a:pt x="412" y="2066"/>
                    </a:lnTo>
                    <a:cubicBezTo>
                      <a:pt x="412" y="2067"/>
                      <a:pt x="413" y="2067"/>
                      <a:pt x="415" y="2067"/>
                    </a:cubicBezTo>
                    <a:cubicBezTo>
                      <a:pt x="512" y="2067"/>
                      <a:pt x="2439" y="509"/>
                      <a:pt x="2439" y="509"/>
                    </a:cubicBezTo>
                    <a:cubicBezTo>
                      <a:pt x="2439" y="509"/>
                      <a:pt x="2083" y="0"/>
                      <a:pt x="1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2959875" y="2475950"/>
                <a:ext cx="52900" cy="58050"/>
              </a:xfrm>
              <a:custGeom>
                <a:avLst/>
                <a:gdLst/>
                <a:ahLst/>
                <a:cxnLst/>
                <a:rect l="l" t="t" r="r" b="b"/>
                <a:pathLst>
                  <a:path w="2116" h="2322" extrusionOk="0">
                    <a:moveTo>
                      <a:pt x="559" y="0"/>
                    </a:moveTo>
                    <a:cubicBezTo>
                      <a:pt x="559" y="0"/>
                      <a:pt x="1" y="500"/>
                      <a:pt x="1" y="559"/>
                    </a:cubicBezTo>
                    <a:cubicBezTo>
                      <a:pt x="177" y="764"/>
                      <a:pt x="1558" y="2321"/>
                      <a:pt x="1558" y="2321"/>
                    </a:cubicBezTo>
                    <a:cubicBezTo>
                      <a:pt x="1558" y="2321"/>
                      <a:pt x="2116" y="1881"/>
                      <a:pt x="2028" y="1734"/>
                    </a:cubicBezTo>
                    <a:cubicBezTo>
                      <a:pt x="1939" y="1587"/>
                      <a:pt x="559"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514375" y="2489900"/>
                <a:ext cx="51425" cy="94800"/>
              </a:xfrm>
              <a:custGeom>
                <a:avLst/>
                <a:gdLst/>
                <a:ahLst/>
                <a:cxnLst/>
                <a:rect l="l" t="t" r="r" b="b"/>
                <a:pathLst>
                  <a:path w="2057" h="3792" extrusionOk="0">
                    <a:moveTo>
                      <a:pt x="382" y="1"/>
                    </a:moveTo>
                    <a:lnTo>
                      <a:pt x="1" y="2116"/>
                    </a:lnTo>
                    <a:lnTo>
                      <a:pt x="823" y="2116"/>
                    </a:lnTo>
                    <a:cubicBezTo>
                      <a:pt x="823" y="2116"/>
                      <a:pt x="764" y="3731"/>
                      <a:pt x="882" y="3790"/>
                    </a:cubicBezTo>
                    <a:cubicBezTo>
                      <a:pt x="884" y="3791"/>
                      <a:pt x="887" y="3792"/>
                      <a:pt x="890" y="3792"/>
                    </a:cubicBezTo>
                    <a:cubicBezTo>
                      <a:pt x="1059" y="3792"/>
                      <a:pt x="1970" y="2083"/>
                      <a:pt x="2028" y="1881"/>
                    </a:cubicBezTo>
                    <a:cubicBezTo>
                      <a:pt x="2057" y="1675"/>
                      <a:pt x="1029" y="1528"/>
                      <a:pt x="1029" y="1528"/>
                    </a:cubicBezTo>
                    <a:cubicBezTo>
                      <a:pt x="1029" y="1528"/>
                      <a:pt x="1646" y="412"/>
                      <a:pt x="1558" y="206"/>
                    </a:cubicBezTo>
                    <a:cubicBezTo>
                      <a:pt x="1499" y="1"/>
                      <a:pt x="382"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984425" y="2801300"/>
                <a:ext cx="52150" cy="94125"/>
              </a:xfrm>
              <a:custGeom>
                <a:avLst/>
                <a:gdLst/>
                <a:ahLst/>
                <a:cxnLst/>
                <a:rect l="l" t="t" r="r" b="b"/>
                <a:pathLst>
                  <a:path w="2086" h="3765" extrusionOk="0">
                    <a:moveTo>
                      <a:pt x="999" y="1"/>
                    </a:moveTo>
                    <a:lnTo>
                      <a:pt x="0" y="1881"/>
                    </a:lnTo>
                    <a:lnTo>
                      <a:pt x="764" y="2175"/>
                    </a:lnTo>
                    <a:cubicBezTo>
                      <a:pt x="764" y="2175"/>
                      <a:pt x="206" y="3673"/>
                      <a:pt x="294" y="3761"/>
                    </a:cubicBezTo>
                    <a:cubicBezTo>
                      <a:pt x="298" y="3764"/>
                      <a:pt x="302" y="3765"/>
                      <a:pt x="309" y="3765"/>
                    </a:cubicBezTo>
                    <a:cubicBezTo>
                      <a:pt x="501" y="3765"/>
                      <a:pt x="1883" y="2463"/>
                      <a:pt x="1968" y="2292"/>
                    </a:cubicBezTo>
                    <a:cubicBezTo>
                      <a:pt x="2086" y="2116"/>
                      <a:pt x="1146" y="1646"/>
                      <a:pt x="1146" y="1646"/>
                    </a:cubicBezTo>
                    <a:cubicBezTo>
                      <a:pt x="1146" y="1646"/>
                      <a:pt x="2086" y="794"/>
                      <a:pt x="2086" y="588"/>
                    </a:cubicBezTo>
                    <a:cubicBezTo>
                      <a:pt x="2086" y="353"/>
                      <a:pt x="999" y="1"/>
                      <a:pt x="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747200" y="3058150"/>
                <a:ext cx="56200" cy="60450"/>
              </a:xfrm>
              <a:custGeom>
                <a:avLst/>
                <a:gdLst/>
                <a:ahLst/>
                <a:cxnLst/>
                <a:rect l="l" t="t" r="r" b="b"/>
                <a:pathLst>
                  <a:path w="2248" h="2418" extrusionOk="0">
                    <a:moveTo>
                      <a:pt x="934" y="1"/>
                    </a:moveTo>
                    <a:cubicBezTo>
                      <a:pt x="861" y="1"/>
                      <a:pt x="792" y="48"/>
                      <a:pt x="735" y="156"/>
                    </a:cubicBezTo>
                    <a:cubicBezTo>
                      <a:pt x="735" y="156"/>
                      <a:pt x="0" y="2388"/>
                      <a:pt x="940" y="2418"/>
                    </a:cubicBezTo>
                    <a:cubicBezTo>
                      <a:pt x="947" y="2418"/>
                      <a:pt x="954" y="2418"/>
                      <a:pt x="961" y="2418"/>
                    </a:cubicBezTo>
                    <a:cubicBezTo>
                      <a:pt x="2247" y="2418"/>
                      <a:pt x="1462"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034800" y="2763300"/>
                <a:ext cx="56025" cy="56425"/>
              </a:xfrm>
              <a:custGeom>
                <a:avLst/>
                <a:gdLst/>
                <a:ahLst/>
                <a:cxnLst/>
                <a:rect l="l" t="t" r="r" b="b"/>
                <a:pathLst>
                  <a:path w="2241" h="2257" extrusionOk="0">
                    <a:moveTo>
                      <a:pt x="212" y="1"/>
                    </a:moveTo>
                    <a:cubicBezTo>
                      <a:pt x="99" y="1"/>
                      <a:pt x="19" y="69"/>
                      <a:pt x="0" y="228"/>
                    </a:cubicBezTo>
                    <a:cubicBezTo>
                      <a:pt x="0" y="228"/>
                      <a:pt x="154" y="2257"/>
                      <a:pt x="918" y="2257"/>
                    </a:cubicBezTo>
                    <a:cubicBezTo>
                      <a:pt x="972" y="2257"/>
                      <a:pt x="1028" y="2247"/>
                      <a:pt x="1087" y="2226"/>
                    </a:cubicBezTo>
                    <a:cubicBezTo>
                      <a:pt x="2241" y="1759"/>
                      <a:pt x="789"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407625" y="2738550"/>
                <a:ext cx="54600" cy="59350"/>
              </a:xfrm>
              <a:custGeom>
                <a:avLst/>
                <a:gdLst/>
                <a:ahLst/>
                <a:cxnLst/>
                <a:rect l="l" t="t" r="r" b="b"/>
                <a:pathLst>
                  <a:path w="2184" h="2374" extrusionOk="0">
                    <a:moveTo>
                      <a:pt x="458" y="0"/>
                    </a:moveTo>
                    <a:cubicBezTo>
                      <a:pt x="366" y="0"/>
                      <a:pt x="291" y="58"/>
                      <a:pt x="246" y="190"/>
                    </a:cubicBezTo>
                    <a:cubicBezTo>
                      <a:pt x="246" y="190"/>
                      <a:pt x="0" y="2373"/>
                      <a:pt x="824" y="2373"/>
                    </a:cubicBezTo>
                    <a:cubicBezTo>
                      <a:pt x="855" y="2373"/>
                      <a:pt x="888" y="2370"/>
                      <a:pt x="922" y="2364"/>
                    </a:cubicBezTo>
                    <a:cubicBezTo>
                      <a:pt x="2184" y="2137"/>
                      <a:pt x="1016" y="0"/>
                      <a:pt x="4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782450" y="3079750"/>
                <a:ext cx="55025" cy="59975"/>
              </a:xfrm>
              <a:custGeom>
                <a:avLst/>
                <a:gdLst/>
                <a:ahLst/>
                <a:cxnLst/>
                <a:rect l="l" t="t" r="r" b="b"/>
                <a:pathLst>
                  <a:path w="2201" h="2399" extrusionOk="0">
                    <a:moveTo>
                      <a:pt x="1399" y="1"/>
                    </a:moveTo>
                    <a:cubicBezTo>
                      <a:pt x="1337" y="1"/>
                      <a:pt x="1271" y="36"/>
                      <a:pt x="1205" y="114"/>
                    </a:cubicBezTo>
                    <a:cubicBezTo>
                      <a:pt x="1205" y="114"/>
                      <a:pt x="0" y="2141"/>
                      <a:pt x="940" y="2376"/>
                    </a:cubicBezTo>
                    <a:cubicBezTo>
                      <a:pt x="1007" y="2391"/>
                      <a:pt x="1069" y="2398"/>
                      <a:pt x="1128" y="2398"/>
                    </a:cubicBezTo>
                    <a:cubicBezTo>
                      <a:pt x="2201" y="2398"/>
                      <a:pt x="1911" y="1"/>
                      <a:pt x="1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718550" y="2753850"/>
                <a:ext cx="55075" cy="59875"/>
              </a:xfrm>
              <a:custGeom>
                <a:avLst/>
                <a:gdLst/>
                <a:ahLst/>
                <a:cxnLst/>
                <a:rect l="l" t="t" r="r" b="b"/>
                <a:pathLst>
                  <a:path w="2203" h="2395" extrusionOk="0">
                    <a:moveTo>
                      <a:pt x="1392" y="1"/>
                    </a:moveTo>
                    <a:cubicBezTo>
                      <a:pt x="1332" y="1"/>
                      <a:pt x="1269" y="34"/>
                      <a:pt x="1205" y="107"/>
                    </a:cubicBezTo>
                    <a:cubicBezTo>
                      <a:pt x="1205" y="107"/>
                      <a:pt x="1" y="2163"/>
                      <a:pt x="941" y="2369"/>
                    </a:cubicBezTo>
                    <a:cubicBezTo>
                      <a:pt x="1013" y="2386"/>
                      <a:pt x="1080" y="2395"/>
                      <a:pt x="1143" y="2395"/>
                    </a:cubicBezTo>
                    <a:cubicBezTo>
                      <a:pt x="2203" y="2395"/>
                      <a:pt x="1907"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4428750" y="2589350"/>
                <a:ext cx="55025" cy="59875"/>
              </a:xfrm>
              <a:custGeom>
                <a:avLst/>
                <a:gdLst/>
                <a:ahLst/>
                <a:cxnLst/>
                <a:rect l="l" t="t" r="r" b="b"/>
                <a:pathLst>
                  <a:path w="2201" h="2395" extrusionOk="0">
                    <a:moveTo>
                      <a:pt x="1364" y="0"/>
                    </a:moveTo>
                    <a:cubicBezTo>
                      <a:pt x="1303" y="0"/>
                      <a:pt x="1240" y="33"/>
                      <a:pt x="1176" y="106"/>
                    </a:cubicBezTo>
                    <a:cubicBezTo>
                      <a:pt x="1176" y="106"/>
                      <a:pt x="1" y="2162"/>
                      <a:pt x="941" y="2368"/>
                    </a:cubicBezTo>
                    <a:cubicBezTo>
                      <a:pt x="1013" y="2386"/>
                      <a:pt x="1080" y="2394"/>
                      <a:pt x="1143" y="2394"/>
                    </a:cubicBezTo>
                    <a:cubicBezTo>
                      <a:pt x="2200" y="2394"/>
                      <a:pt x="1883"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 name="Google Shape;378;p34"/>
          <p:cNvSpPr/>
          <p:nvPr/>
        </p:nvSpPr>
        <p:spPr>
          <a:xfrm>
            <a:off x="0" y="4020675"/>
            <a:ext cx="2582537" cy="1122737"/>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44"/>
          <p:cNvSpPr/>
          <p:nvPr/>
        </p:nvSpPr>
        <p:spPr>
          <a:xfrm rot="-6300093">
            <a:off x="2526071" y="1506751"/>
            <a:ext cx="3863248" cy="3047143"/>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rot="-193307">
            <a:off x="3504075" y="1946610"/>
            <a:ext cx="967406" cy="54574"/>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1035" name="Google Shape;1035;p44"/>
          <p:cNvSpPr/>
          <p:nvPr/>
        </p:nvSpPr>
        <p:spPr>
          <a:xfrm>
            <a:off x="4679600" y="2620650"/>
            <a:ext cx="967425" cy="54575"/>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1036" name="Google Shape;1036;p44"/>
          <p:cNvSpPr/>
          <p:nvPr/>
        </p:nvSpPr>
        <p:spPr>
          <a:xfrm flipH="1">
            <a:off x="3473256" y="3223443"/>
            <a:ext cx="967425" cy="54575"/>
          </a:xfrm>
          <a:custGeom>
            <a:avLst/>
            <a:gdLst/>
            <a:ahLst/>
            <a:cxnLst/>
            <a:rect l="l" t="t" r="r" b="b"/>
            <a:pathLst>
              <a:path w="38697" h="2183" extrusionOk="0">
                <a:moveTo>
                  <a:pt x="0" y="1933"/>
                </a:moveTo>
                <a:cubicBezTo>
                  <a:pt x="2404" y="1613"/>
                  <a:pt x="9494" y="-30"/>
                  <a:pt x="14421" y="10"/>
                </a:cubicBezTo>
                <a:cubicBezTo>
                  <a:pt x="19348" y="50"/>
                  <a:pt x="25517" y="2133"/>
                  <a:pt x="29563" y="2173"/>
                </a:cubicBezTo>
                <a:cubicBezTo>
                  <a:pt x="33609" y="2213"/>
                  <a:pt x="37175" y="571"/>
                  <a:pt x="38697" y="251"/>
                </a:cubicBezTo>
              </a:path>
            </a:pathLst>
          </a:custGeom>
          <a:noFill/>
          <a:ln w="9525" cap="flat" cmpd="sng">
            <a:solidFill>
              <a:schemeClr val="accent5"/>
            </a:solidFill>
            <a:prstDash val="solid"/>
            <a:round/>
            <a:headEnd type="none" w="med" len="med"/>
            <a:tailEnd type="none" w="med" len="med"/>
          </a:ln>
        </p:spPr>
      </p:sp>
      <p:sp>
        <p:nvSpPr>
          <p:cNvPr id="1038" name="Google Shape;1038;p44"/>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cyberbullying affect the victim</a:t>
            </a:r>
            <a:endParaRPr dirty="0"/>
          </a:p>
        </p:txBody>
      </p:sp>
      <p:grpSp>
        <p:nvGrpSpPr>
          <p:cNvPr id="1039" name="Google Shape;1039;p44"/>
          <p:cNvGrpSpPr/>
          <p:nvPr/>
        </p:nvGrpSpPr>
        <p:grpSpPr>
          <a:xfrm>
            <a:off x="3495563" y="1541327"/>
            <a:ext cx="1984452" cy="2631802"/>
            <a:chOff x="3501576" y="1617527"/>
            <a:chExt cx="1984452" cy="2631802"/>
          </a:xfrm>
        </p:grpSpPr>
        <p:sp>
          <p:nvSpPr>
            <p:cNvPr id="1040" name="Google Shape;1040;p44"/>
            <p:cNvSpPr/>
            <p:nvPr/>
          </p:nvSpPr>
          <p:spPr>
            <a:xfrm>
              <a:off x="3501576" y="4002204"/>
              <a:ext cx="1984452" cy="247125"/>
            </a:xfrm>
            <a:custGeom>
              <a:avLst/>
              <a:gdLst/>
              <a:ahLst/>
              <a:cxnLst/>
              <a:rect l="l" t="t" r="r" b="b"/>
              <a:pathLst>
                <a:path w="45788" h="5702" extrusionOk="0">
                  <a:moveTo>
                    <a:pt x="22894" y="0"/>
                  </a:moveTo>
                  <a:cubicBezTo>
                    <a:pt x="10247" y="0"/>
                    <a:pt x="1" y="1274"/>
                    <a:pt x="1" y="2837"/>
                  </a:cubicBezTo>
                  <a:cubicBezTo>
                    <a:pt x="1" y="4428"/>
                    <a:pt x="10247" y="5702"/>
                    <a:pt x="22894" y="5702"/>
                  </a:cubicBezTo>
                  <a:cubicBezTo>
                    <a:pt x="35542" y="5702"/>
                    <a:pt x="45788" y="4428"/>
                    <a:pt x="45788" y="2837"/>
                  </a:cubicBezTo>
                  <a:cubicBezTo>
                    <a:pt x="45788" y="1274"/>
                    <a:pt x="35542" y="0"/>
                    <a:pt x="2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4079865" y="1648992"/>
              <a:ext cx="540667" cy="1194970"/>
            </a:xfrm>
            <a:custGeom>
              <a:avLst/>
              <a:gdLst/>
              <a:ahLst/>
              <a:cxnLst/>
              <a:rect l="l" t="t" r="r" b="b"/>
              <a:pathLst>
                <a:path w="12475" h="27572" extrusionOk="0">
                  <a:moveTo>
                    <a:pt x="10246" y="0"/>
                  </a:moveTo>
                  <a:lnTo>
                    <a:pt x="10246" y="0"/>
                  </a:lnTo>
                  <a:cubicBezTo>
                    <a:pt x="8336" y="1129"/>
                    <a:pt x="2866" y="405"/>
                    <a:pt x="1419" y="3849"/>
                  </a:cubicBezTo>
                  <a:cubicBezTo>
                    <a:pt x="0" y="7323"/>
                    <a:pt x="2258" y="16613"/>
                    <a:pt x="1940" y="21215"/>
                  </a:cubicBezTo>
                  <a:cubicBezTo>
                    <a:pt x="1638" y="25600"/>
                    <a:pt x="2738" y="27572"/>
                    <a:pt x="5019" y="27572"/>
                  </a:cubicBezTo>
                  <a:cubicBezTo>
                    <a:pt x="5146" y="27572"/>
                    <a:pt x="5278" y="27566"/>
                    <a:pt x="5413" y="27553"/>
                  </a:cubicBezTo>
                  <a:cubicBezTo>
                    <a:pt x="9841" y="27177"/>
                    <a:pt x="12475" y="19710"/>
                    <a:pt x="12475" y="19710"/>
                  </a:cubicBezTo>
                  <a:lnTo>
                    <a:pt x="9580" y="839"/>
                  </a:lnTo>
                  <a:lnTo>
                    <a:pt x="10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4323221" y="2525075"/>
              <a:ext cx="1076869" cy="1329975"/>
            </a:xfrm>
            <a:custGeom>
              <a:avLst/>
              <a:gdLst/>
              <a:ahLst/>
              <a:cxnLst/>
              <a:rect l="l" t="t" r="r" b="b"/>
              <a:pathLst>
                <a:path w="24847" h="30687" extrusionOk="0">
                  <a:moveTo>
                    <a:pt x="9935" y="0"/>
                  </a:moveTo>
                  <a:cubicBezTo>
                    <a:pt x="7364" y="0"/>
                    <a:pt x="4676" y="244"/>
                    <a:pt x="3184" y="914"/>
                  </a:cubicBezTo>
                  <a:cubicBezTo>
                    <a:pt x="0" y="2303"/>
                    <a:pt x="116" y="9047"/>
                    <a:pt x="116" y="9047"/>
                  </a:cubicBezTo>
                  <a:cubicBezTo>
                    <a:pt x="116" y="9047"/>
                    <a:pt x="18193" y="30686"/>
                    <a:pt x="23343" y="30686"/>
                  </a:cubicBezTo>
                  <a:cubicBezTo>
                    <a:pt x="24334" y="30686"/>
                    <a:pt x="24846" y="29885"/>
                    <a:pt x="24659" y="27975"/>
                  </a:cubicBezTo>
                  <a:cubicBezTo>
                    <a:pt x="23502" y="16167"/>
                    <a:pt x="17655" y="1290"/>
                    <a:pt x="16266" y="654"/>
                  </a:cubicBezTo>
                  <a:cubicBezTo>
                    <a:pt x="15518" y="303"/>
                    <a:pt x="12800" y="0"/>
                    <a:pt x="9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4196537" y="1808268"/>
              <a:ext cx="539410" cy="661455"/>
            </a:xfrm>
            <a:custGeom>
              <a:avLst/>
              <a:gdLst/>
              <a:ahLst/>
              <a:cxnLst/>
              <a:rect l="l" t="t" r="r" b="b"/>
              <a:pathLst>
                <a:path w="12446" h="15262" extrusionOk="0">
                  <a:moveTo>
                    <a:pt x="6957" y="1"/>
                  </a:moveTo>
                  <a:cubicBezTo>
                    <a:pt x="6331" y="1"/>
                    <a:pt x="5627" y="48"/>
                    <a:pt x="4833" y="145"/>
                  </a:cubicBezTo>
                  <a:cubicBezTo>
                    <a:pt x="4833" y="145"/>
                    <a:pt x="0" y="1043"/>
                    <a:pt x="116" y="5616"/>
                  </a:cubicBezTo>
                  <a:cubicBezTo>
                    <a:pt x="241" y="9709"/>
                    <a:pt x="1391" y="15261"/>
                    <a:pt x="4793" y="15261"/>
                  </a:cubicBezTo>
                  <a:cubicBezTo>
                    <a:pt x="5312" y="15261"/>
                    <a:pt x="5884" y="15132"/>
                    <a:pt x="6512" y="14848"/>
                  </a:cubicBezTo>
                  <a:cubicBezTo>
                    <a:pt x="10998" y="12851"/>
                    <a:pt x="12445" y="8973"/>
                    <a:pt x="12272" y="6773"/>
                  </a:cubicBezTo>
                  <a:cubicBezTo>
                    <a:pt x="11965" y="2731"/>
                    <a:pt x="11726" y="1"/>
                    <a:pt x="6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4207805" y="2135661"/>
              <a:ext cx="87850" cy="69041"/>
            </a:xfrm>
            <a:custGeom>
              <a:avLst/>
              <a:gdLst/>
              <a:ahLst/>
              <a:cxnLst/>
              <a:rect l="l" t="t" r="r" b="b"/>
              <a:pathLst>
                <a:path w="2027" h="1593" extrusionOk="0">
                  <a:moveTo>
                    <a:pt x="1621" y="1"/>
                  </a:moveTo>
                  <a:cubicBezTo>
                    <a:pt x="1621" y="30"/>
                    <a:pt x="1679" y="1158"/>
                    <a:pt x="1071" y="1274"/>
                  </a:cubicBezTo>
                  <a:cubicBezTo>
                    <a:pt x="985" y="1274"/>
                    <a:pt x="869" y="1245"/>
                    <a:pt x="811" y="1187"/>
                  </a:cubicBezTo>
                  <a:cubicBezTo>
                    <a:pt x="493" y="985"/>
                    <a:pt x="348" y="348"/>
                    <a:pt x="319" y="117"/>
                  </a:cubicBezTo>
                  <a:lnTo>
                    <a:pt x="0" y="145"/>
                  </a:lnTo>
                  <a:cubicBezTo>
                    <a:pt x="0" y="261"/>
                    <a:pt x="145" y="1130"/>
                    <a:pt x="608" y="1448"/>
                  </a:cubicBezTo>
                  <a:cubicBezTo>
                    <a:pt x="724" y="1535"/>
                    <a:pt x="869" y="1593"/>
                    <a:pt x="1013" y="1593"/>
                  </a:cubicBezTo>
                  <a:lnTo>
                    <a:pt x="1129" y="1593"/>
                  </a:lnTo>
                  <a:cubicBezTo>
                    <a:pt x="2026" y="1448"/>
                    <a:pt x="1969" y="59"/>
                    <a:pt x="1969"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4364611" y="2135661"/>
              <a:ext cx="87850" cy="69041"/>
            </a:xfrm>
            <a:custGeom>
              <a:avLst/>
              <a:gdLst/>
              <a:ahLst/>
              <a:cxnLst/>
              <a:rect l="l" t="t" r="r" b="b"/>
              <a:pathLst>
                <a:path w="2027" h="1593" extrusionOk="0">
                  <a:moveTo>
                    <a:pt x="1650" y="1"/>
                  </a:moveTo>
                  <a:cubicBezTo>
                    <a:pt x="1650" y="30"/>
                    <a:pt x="1679" y="1158"/>
                    <a:pt x="1071" y="1274"/>
                  </a:cubicBezTo>
                  <a:cubicBezTo>
                    <a:pt x="984" y="1274"/>
                    <a:pt x="869" y="1245"/>
                    <a:pt x="811" y="1187"/>
                  </a:cubicBezTo>
                  <a:cubicBezTo>
                    <a:pt x="521" y="985"/>
                    <a:pt x="377" y="348"/>
                    <a:pt x="348" y="117"/>
                  </a:cubicBezTo>
                  <a:lnTo>
                    <a:pt x="0" y="145"/>
                  </a:lnTo>
                  <a:cubicBezTo>
                    <a:pt x="29" y="261"/>
                    <a:pt x="145" y="1130"/>
                    <a:pt x="608" y="1448"/>
                  </a:cubicBezTo>
                  <a:cubicBezTo>
                    <a:pt x="724" y="1535"/>
                    <a:pt x="869" y="1593"/>
                    <a:pt x="1013" y="1593"/>
                  </a:cubicBezTo>
                  <a:lnTo>
                    <a:pt x="1158" y="1593"/>
                  </a:lnTo>
                  <a:cubicBezTo>
                    <a:pt x="2026" y="1448"/>
                    <a:pt x="1968" y="59"/>
                    <a:pt x="1968" y="1"/>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4350785" y="2041613"/>
              <a:ext cx="178171" cy="58986"/>
            </a:xfrm>
            <a:custGeom>
              <a:avLst/>
              <a:gdLst/>
              <a:ahLst/>
              <a:cxnLst/>
              <a:rect l="l" t="t" r="r" b="b"/>
              <a:pathLst>
                <a:path w="4111" h="1361" extrusionOk="0">
                  <a:moveTo>
                    <a:pt x="261" y="0"/>
                  </a:moveTo>
                  <a:lnTo>
                    <a:pt x="1" y="203"/>
                  </a:lnTo>
                  <a:cubicBezTo>
                    <a:pt x="30" y="261"/>
                    <a:pt x="927" y="1360"/>
                    <a:pt x="3445" y="1360"/>
                  </a:cubicBezTo>
                  <a:cubicBezTo>
                    <a:pt x="3677" y="1360"/>
                    <a:pt x="3879" y="1360"/>
                    <a:pt x="4111" y="1331"/>
                  </a:cubicBezTo>
                  <a:lnTo>
                    <a:pt x="4111" y="984"/>
                  </a:lnTo>
                  <a:cubicBezTo>
                    <a:pt x="3885" y="1000"/>
                    <a:pt x="3672" y="1007"/>
                    <a:pt x="3469" y="1007"/>
                  </a:cubicBezTo>
                  <a:cubicBezTo>
                    <a:pt x="1097" y="1007"/>
                    <a:pt x="261" y="0"/>
                    <a:pt x="261" y="0"/>
                  </a:cubicBez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4186482" y="2042870"/>
              <a:ext cx="111687" cy="54002"/>
            </a:xfrm>
            <a:custGeom>
              <a:avLst/>
              <a:gdLst/>
              <a:ahLst/>
              <a:cxnLst/>
              <a:rect l="l" t="t" r="r" b="b"/>
              <a:pathLst>
                <a:path w="2577" h="1246" extrusionOk="0">
                  <a:moveTo>
                    <a:pt x="2287" y="0"/>
                  </a:moveTo>
                  <a:cubicBezTo>
                    <a:pt x="1807" y="581"/>
                    <a:pt x="1107" y="919"/>
                    <a:pt x="360" y="919"/>
                  </a:cubicBezTo>
                  <a:cubicBezTo>
                    <a:pt x="250" y="919"/>
                    <a:pt x="140" y="912"/>
                    <a:pt x="29" y="897"/>
                  </a:cubicBezTo>
                  <a:lnTo>
                    <a:pt x="0" y="1245"/>
                  </a:lnTo>
                  <a:lnTo>
                    <a:pt x="290" y="1245"/>
                  </a:lnTo>
                  <a:cubicBezTo>
                    <a:pt x="320" y="1246"/>
                    <a:pt x="350" y="1246"/>
                    <a:pt x="380" y="1246"/>
                  </a:cubicBezTo>
                  <a:cubicBezTo>
                    <a:pt x="1243" y="1246"/>
                    <a:pt x="2045" y="845"/>
                    <a:pt x="2576" y="174"/>
                  </a:cubicBezTo>
                  <a:lnTo>
                    <a:pt x="2287" y="0"/>
                  </a:lnTo>
                  <a:close/>
                </a:path>
              </a:pathLst>
            </a:custGeom>
            <a:solidFill>
              <a:srgbClr val="23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4274289" y="2079232"/>
              <a:ext cx="61499" cy="204478"/>
            </a:xfrm>
            <a:custGeom>
              <a:avLst/>
              <a:gdLst/>
              <a:ahLst/>
              <a:cxnLst/>
              <a:rect l="l" t="t" r="r" b="b"/>
              <a:pathLst>
                <a:path w="1419" h="4718" extrusionOk="0">
                  <a:moveTo>
                    <a:pt x="724" y="0"/>
                  </a:moveTo>
                  <a:cubicBezTo>
                    <a:pt x="724" y="29"/>
                    <a:pt x="666" y="3329"/>
                    <a:pt x="116" y="4342"/>
                  </a:cubicBezTo>
                  <a:lnTo>
                    <a:pt x="0" y="4544"/>
                  </a:lnTo>
                  <a:lnTo>
                    <a:pt x="1390" y="4718"/>
                  </a:lnTo>
                  <a:lnTo>
                    <a:pt x="1419" y="4371"/>
                  </a:lnTo>
                  <a:lnTo>
                    <a:pt x="521" y="4255"/>
                  </a:lnTo>
                  <a:cubicBezTo>
                    <a:pt x="1013" y="3010"/>
                    <a:pt x="1071" y="116"/>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4304411" y="2318168"/>
              <a:ext cx="120442" cy="32028"/>
            </a:xfrm>
            <a:custGeom>
              <a:avLst/>
              <a:gdLst/>
              <a:ahLst/>
              <a:cxnLst/>
              <a:rect l="l" t="t" r="r" b="b"/>
              <a:pathLst>
                <a:path w="2779" h="739" extrusionOk="0">
                  <a:moveTo>
                    <a:pt x="1305" y="1"/>
                  </a:moveTo>
                  <a:cubicBezTo>
                    <a:pt x="453" y="1"/>
                    <a:pt x="0" y="507"/>
                    <a:pt x="0" y="507"/>
                  </a:cubicBezTo>
                  <a:lnTo>
                    <a:pt x="261" y="710"/>
                  </a:lnTo>
                  <a:cubicBezTo>
                    <a:pt x="279" y="691"/>
                    <a:pt x="608" y="326"/>
                    <a:pt x="1269" y="326"/>
                  </a:cubicBezTo>
                  <a:cubicBezTo>
                    <a:pt x="1620" y="326"/>
                    <a:pt x="2064" y="428"/>
                    <a:pt x="2605" y="739"/>
                  </a:cubicBezTo>
                  <a:lnTo>
                    <a:pt x="2779" y="450"/>
                  </a:lnTo>
                  <a:cubicBezTo>
                    <a:pt x="2202" y="115"/>
                    <a:pt x="1709" y="1"/>
                    <a:pt x="1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4362097" y="1617527"/>
              <a:ext cx="819126" cy="1230639"/>
            </a:xfrm>
            <a:custGeom>
              <a:avLst/>
              <a:gdLst/>
              <a:ahLst/>
              <a:cxnLst/>
              <a:rect l="l" t="t" r="r" b="b"/>
              <a:pathLst>
                <a:path w="18900" h="28395" extrusionOk="0">
                  <a:moveTo>
                    <a:pt x="7001" y="0"/>
                  </a:moveTo>
                  <a:cubicBezTo>
                    <a:pt x="4624" y="0"/>
                    <a:pt x="1946" y="1566"/>
                    <a:pt x="1187" y="2492"/>
                  </a:cubicBezTo>
                  <a:cubicBezTo>
                    <a:pt x="0" y="3939"/>
                    <a:pt x="927" y="7267"/>
                    <a:pt x="927" y="7267"/>
                  </a:cubicBezTo>
                  <a:cubicBezTo>
                    <a:pt x="927" y="7267"/>
                    <a:pt x="1448" y="10682"/>
                    <a:pt x="3068" y="19423"/>
                  </a:cubicBezTo>
                  <a:cubicBezTo>
                    <a:pt x="4492" y="26993"/>
                    <a:pt x="7469" y="28395"/>
                    <a:pt x="10342" y="28395"/>
                  </a:cubicBezTo>
                  <a:cubicBezTo>
                    <a:pt x="10797" y="28395"/>
                    <a:pt x="11250" y="28360"/>
                    <a:pt x="11693" y="28308"/>
                  </a:cubicBezTo>
                  <a:cubicBezTo>
                    <a:pt x="14587" y="27990"/>
                    <a:pt x="13661" y="21709"/>
                    <a:pt x="15369" y="21594"/>
                  </a:cubicBezTo>
                  <a:cubicBezTo>
                    <a:pt x="15462" y="21582"/>
                    <a:pt x="15554" y="21577"/>
                    <a:pt x="15646" y="21577"/>
                  </a:cubicBezTo>
                  <a:cubicBezTo>
                    <a:pt x="16494" y="21577"/>
                    <a:pt x="17263" y="22052"/>
                    <a:pt x="17655" y="22809"/>
                  </a:cubicBezTo>
                  <a:cubicBezTo>
                    <a:pt x="17655" y="22809"/>
                    <a:pt x="18900" y="18641"/>
                    <a:pt x="15572" y="17339"/>
                  </a:cubicBezTo>
                  <a:cubicBezTo>
                    <a:pt x="12214" y="16037"/>
                    <a:pt x="12446" y="5733"/>
                    <a:pt x="10333" y="1884"/>
                  </a:cubicBezTo>
                  <a:cubicBezTo>
                    <a:pt x="9582" y="497"/>
                    <a:pt x="8339" y="0"/>
                    <a:pt x="7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4288072" y="3100289"/>
              <a:ext cx="1014849" cy="1108681"/>
            </a:xfrm>
            <a:custGeom>
              <a:avLst/>
              <a:gdLst/>
              <a:ahLst/>
              <a:cxnLst/>
              <a:rect l="l" t="t" r="r" b="b"/>
              <a:pathLst>
                <a:path w="23416" h="25581" extrusionOk="0">
                  <a:moveTo>
                    <a:pt x="9176" y="1"/>
                  </a:moveTo>
                  <a:cubicBezTo>
                    <a:pt x="8713" y="493"/>
                    <a:pt x="8221" y="956"/>
                    <a:pt x="7728" y="1419"/>
                  </a:cubicBezTo>
                  <a:cubicBezTo>
                    <a:pt x="5124" y="3850"/>
                    <a:pt x="2172" y="6136"/>
                    <a:pt x="1" y="9031"/>
                  </a:cubicBezTo>
                  <a:cubicBezTo>
                    <a:pt x="927" y="12330"/>
                    <a:pt x="3995" y="22315"/>
                    <a:pt x="7352" y="24139"/>
                  </a:cubicBezTo>
                  <a:cubicBezTo>
                    <a:pt x="8836" y="24968"/>
                    <a:pt x="11037" y="25580"/>
                    <a:pt x="13286" y="25580"/>
                  </a:cubicBezTo>
                  <a:cubicBezTo>
                    <a:pt x="15906" y="25580"/>
                    <a:pt x="18592" y="24749"/>
                    <a:pt x="20290" y="22460"/>
                  </a:cubicBezTo>
                  <a:cubicBezTo>
                    <a:pt x="23415" y="18234"/>
                    <a:pt x="18842" y="11491"/>
                    <a:pt x="14935" y="7091"/>
                  </a:cubicBezTo>
                  <a:cubicBezTo>
                    <a:pt x="13401" y="5413"/>
                    <a:pt x="11346" y="2692"/>
                    <a:pt x="9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3520386" y="2988644"/>
              <a:ext cx="781550" cy="1133904"/>
            </a:xfrm>
            <a:custGeom>
              <a:avLst/>
              <a:gdLst/>
              <a:ahLst/>
              <a:cxnLst/>
              <a:rect l="l" t="t" r="r" b="b"/>
              <a:pathLst>
                <a:path w="18033" h="26163" extrusionOk="0">
                  <a:moveTo>
                    <a:pt x="10797" y="1"/>
                  </a:moveTo>
                  <a:lnTo>
                    <a:pt x="5645" y="24428"/>
                  </a:lnTo>
                  <a:cubicBezTo>
                    <a:pt x="5645" y="24428"/>
                    <a:pt x="1" y="25760"/>
                    <a:pt x="1911" y="25846"/>
                  </a:cubicBezTo>
                  <a:cubicBezTo>
                    <a:pt x="3142" y="25902"/>
                    <a:pt x="5478" y="26162"/>
                    <a:pt x="7139" y="26162"/>
                  </a:cubicBezTo>
                  <a:cubicBezTo>
                    <a:pt x="8056" y="26162"/>
                    <a:pt x="8767" y="26083"/>
                    <a:pt x="8973" y="25846"/>
                  </a:cubicBezTo>
                  <a:cubicBezTo>
                    <a:pt x="9436" y="25325"/>
                    <a:pt x="18032" y="6860"/>
                    <a:pt x="18032" y="5442"/>
                  </a:cubicBezTo>
                  <a:cubicBezTo>
                    <a:pt x="18032" y="4024"/>
                    <a:pt x="10797" y="1"/>
                    <a:pt x="10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3785065" y="2830755"/>
              <a:ext cx="543180" cy="844090"/>
            </a:xfrm>
            <a:custGeom>
              <a:avLst/>
              <a:gdLst/>
              <a:ahLst/>
              <a:cxnLst/>
              <a:rect l="l" t="t" r="r" b="b"/>
              <a:pathLst>
                <a:path w="12533" h="19476" extrusionOk="0">
                  <a:moveTo>
                    <a:pt x="7702" y="1"/>
                  </a:moveTo>
                  <a:cubicBezTo>
                    <a:pt x="6886" y="1"/>
                    <a:pt x="6115" y="264"/>
                    <a:pt x="5529" y="981"/>
                  </a:cubicBezTo>
                  <a:cubicBezTo>
                    <a:pt x="3358" y="3644"/>
                    <a:pt x="1" y="17565"/>
                    <a:pt x="1" y="17565"/>
                  </a:cubicBezTo>
                  <a:cubicBezTo>
                    <a:pt x="1" y="17565"/>
                    <a:pt x="4690" y="19475"/>
                    <a:pt x="7236" y="19475"/>
                  </a:cubicBezTo>
                  <a:cubicBezTo>
                    <a:pt x="9812" y="19475"/>
                    <a:pt x="12533" y="1994"/>
                    <a:pt x="12533" y="1994"/>
                  </a:cubicBezTo>
                  <a:cubicBezTo>
                    <a:pt x="12533" y="1994"/>
                    <a:pt x="9948" y="1"/>
                    <a:pt x="7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3727379" y="3071425"/>
              <a:ext cx="780250" cy="1134208"/>
            </a:xfrm>
            <a:custGeom>
              <a:avLst/>
              <a:gdLst/>
              <a:ahLst/>
              <a:cxnLst/>
              <a:rect l="l" t="t" r="r" b="b"/>
              <a:pathLst>
                <a:path w="18003" h="26170" extrusionOk="0">
                  <a:moveTo>
                    <a:pt x="10796" y="1"/>
                  </a:moveTo>
                  <a:lnTo>
                    <a:pt x="5644" y="24399"/>
                  </a:lnTo>
                  <a:cubicBezTo>
                    <a:pt x="5644" y="24399"/>
                    <a:pt x="0" y="25731"/>
                    <a:pt x="1911" y="25847"/>
                  </a:cubicBezTo>
                  <a:cubicBezTo>
                    <a:pt x="3127" y="25920"/>
                    <a:pt x="5422" y="26170"/>
                    <a:pt x="7078" y="26170"/>
                  </a:cubicBezTo>
                  <a:cubicBezTo>
                    <a:pt x="8024" y="26170"/>
                    <a:pt x="8762" y="26088"/>
                    <a:pt x="8973" y="25847"/>
                  </a:cubicBezTo>
                  <a:cubicBezTo>
                    <a:pt x="9436" y="25326"/>
                    <a:pt x="18003" y="6889"/>
                    <a:pt x="18003" y="5442"/>
                  </a:cubicBezTo>
                  <a:cubicBezTo>
                    <a:pt x="18003" y="4024"/>
                    <a:pt x="10796" y="1"/>
                    <a:pt x="10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3975762" y="2843107"/>
              <a:ext cx="1465152" cy="1363910"/>
            </a:xfrm>
            <a:custGeom>
              <a:avLst/>
              <a:gdLst/>
              <a:ahLst/>
              <a:cxnLst/>
              <a:rect l="l" t="t" r="r" b="b"/>
              <a:pathLst>
                <a:path w="33806" h="31470" extrusionOk="0">
                  <a:moveTo>
                    <a:pt x="8194" y="1"/>
                  </a:moveTo>
                  <a:cubicBezTo>
                    <a:pt x="8062" y="1"/>
                    <a:pt x="7936" y="10"/>
                    <a:pt x="7815" y="30"/>
                  </a:cubicBezTo>
                  <a:cubicBezTo>
                    <a:pt x="3936" y="667"/>
                    <a:pt x="0" y="18988"/>
                    <a:pt x="0" y="18988"/>
                  </a:cubicBezTo>
                  <a:cubicBezTo>
                    <a:pt x="2605" y="20551"/>
                    <a:pt x="5470" y="21621"/>
                    <a:pt x="8480" y="22171"/>
                  </a:cubicBezTo>
                  <a:lnTo>
                    <a:pt x="10651" y="16238"/>
                  </a:lnTo>
                  <a:cubicBezTo>
                    <a:pt x="10651" y="16238"/>
                    <a:pt x="16497" y="29465"/>
                    <a:pt x="20839" y="30970"/>
                  </a:cubicBezTo>
                  <a:cubicBezTo>
                    <a:pt x="21758" y="31292"/>
                    <a:pt x="22761" y="31469"/>
                    <a:pt x="23782" y="31469"/>
                  </a:cubicBezTo>
                  <a:cubicBezTo>
                    <a:pt x="26621" y="31469"/>
                    <a:pt x="29607" y="30097"/>
                    <a:pt x="31374" y="26628"/>
                  </a:cubicBezTo>
                  <a:cubicBezTo>
                    <a:pt x="33805" y="21940"/>
                    <a:pt x="30100" y="16585"/>
                    <a:pt x="25527" y="12881"/>
                  </a:cubicBezTo>
                  <a:cubicBezTo>
                    <a:pt x="21125" y="9320"/>
                    <a:pt x="12269" y="1"/>
                    <a:pt x="8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3958166" y="2548869"/>
              <a:ext cx="1284554" cy="900692"/>
            </a:xfrm>
            <a:custGeom>
              <a:avLst/>
              <a:gdLst/>
              <a:ahLst/>
              <a:cxnLst/>
              <a:rect l="l" t="t" r="r" b="b"/>
              <a:pathLst>
                <a:path w="29639" h="20782" extrusionOk="0">
                  <a:moveTo>
                    <a:pt x="24638" y="1"/>
                  </a:moveTo>
                  <a:cubicBezTo>
                    <a:pt x="23818" y="1"/>
                    <a:pt x="22858" y="480"/>
                    <a:pt x="22518" y="2536"/>
                  </a:cubicBezTo>
                  <a:cubicBezTo>
                    <a:pt x="21882" y="6356"/>
                    <a:pt x="22518" y="15994"/>
                    <a:pt x="22518" y="15994"/>
                  </a:cubicBezTo>
                  <a:lnTo>
                    <a:pt x="11462" y="16515"/>
                  </a:lnTo>
                  <a:cubicBezTo>
                    <a:pt x="11462" y="16515"/>
                    <a:pt x="10536" y="16544"/>
                    <a:pt x="9378" y="16573"/>
                  </a:cubicBezTo>
                  <a:cubicBezTo>
                    <a:pt x="8117" y="15603"/>
                    <a:pt x="7579" y="15271"/>
                    <a:pt x="7434" y="15271"/>
                  </a:cubicBezTo>
                  <a:cubicBezTo>
                    <a:pt x="7190" y="15271"/>
                    <a:pt x="8063" y="16213"/>
                    <a:pt x="8481" y="16631"/>
                  </a:cubicBezTo>
                  <a:cubicBezTo>
                    <a:pt x="5905" y="16747"/>
                    <a:pt x="3242" y="16949"/>
                    <a:pt x="7381" y="17268"/>
                  </a:cubicBezTo>
                  <a:cubicBezTo>
                    <a:pt x="7381" y="17268"/>
                    <a:pt x="1" y="17412"/>
                    <a:pt x="7381" y="18049"/>
                  </a:cubicBezTo>
                  <a:cubicBezTo>
                    <a:pt x="7381" y="18049"/>
                    <a:pt x="1159" y="18049"/>
                    <a:pt x="7526" y="18686"/>
                  </a:cubicBezTo>
                  <a:cubicBezTo>
                    <a:pt x="7526" y="18686"/>
                    <a:pt x="6580" y="18617"/>
                    <a:pt x="5897" y="18617"/>
                  </a:cubicBezTo>
                  <a:cubicBezTo>
                    <a:pt x="4978" y="18617"/>
                    <a:pt x="4537" y="18741"/>
                    <a:pt x="7526" y="19322"/>
                  </a:cubicBezTo>
                  <a:cubicBezTo>
                    <a:pt x="10705" y="19923"/>
                    <a:pt x="16728" y="20782"/>
                    <a:pt x="21368" y="20782"/>
                  </a:cubicBezTo>
                  <a:cubicBezTo>
                    <a:pt x="24333" y="20782"/>
                    <a:pt x="26734" y="20431"/>
                    <a:pt x="27467" y="19438"/>
                  </a:cubicBezTo>
                  <a:cubicBezTo>
                    <a:pt x="29378" y="16891"/>
                    <a:pt x="29638" y="2767"/>
                    <a:pt x="25962" y="365"/>
                  </a:cubicBezTo>
                  <a:cubicBezTo>
                    <a:pt x="25962" y="365"/>
                    <a:pt x="25353" y="1"/>
                    <a:pt x="24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4881400" y="2547092"/>
              <a:ext cx="351271" cy="480641"/>
            </a:xfrm>
            <a:custGeom>
              <a:avLst/>
              <a:gdLst/>
              <a:ahLst/>
              <a:cxnLst/>
              <a:rect l="l" t="t" r="r" b="b"/>
              <a:pathLst>
                <a:path w="8105" h="11090" extrusionOk="0">
                  <a:moveTo>
                    <a:pt x="3344" y="1"/>
                  </a:moveTo>
                  <a:cubicBezTo>
                    <a:pt x="3050" y="1"/>
                    <a:pt x="2754" y="33"/>
                    <a:pt x="2461" y="88"/>
                  </a:cubicBezTo>
                  <a:cubicBezTo>
                    <a:pt x="1" y="551"/>
                    <a:pt x="377" y="10941"/>
                    <a:pt x="377" y="10941"/>
                  </a:cubicBezTo>
                  <a:cubicBezTo>
                    <a:pt x="1138" y="11045"/>
                    <a:pt x="1850" y="11089"/>
                    <a:pt x="2509" y="11089"/>
                  </a:cubicBezTo>
                  <a:cubicBezTo>
                    <a:pt x="6066" y="11089"/>
                    <a:pt x="8105" y="9812"/>
                    <a:pt x="8105" y="9812"/>
                  </a:cubicBezTo>
                  <a:cubicBezTo>
                    <a:pt x="7671" y="1821"/>
                    <a:pt x="5547" y="1"/>
                    <a:pt x="3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44"/>
          <p:cNvSpPr/>
          <p:nvPr/>
        </p:nvSpPr>
        <p:spPr>
          <a:xfrm>
            <a:off x="3047937" y="1884136"/>
            <a:ext cx="455362" cy="368434"/>
          </a:xfrm>
          <a:custGeom>
            <a:avLst/>
            <a:gdLst/>
            <a:ahLst/>
            <a:cxnLst/>
            <a:rect l="l" t="t" r="r" b="b"/>
            <a:pathLst>
              <a:path w="13652" h="11045" extrusionOk="0">
                <a:moveTo>
                  <a:pt x="3706" y="3866"/>
                </a:moveTo>
                <a:cubicBezTo>
                  <a:pt x="3753" y="3866"/>
                  <a:pt x="3800" y="3869"/>
                  <a:pt x="3849" y="3877"/>
                </a:cubicBezTo>
                <a:cubicBezTo>
                  <a:pt x="4319" y="3935"/>
                  <a:pt x="4642" y="4405"/>
                  <a:pt x="4583" y="4875"/>
                </a:cubicBezTo>
                <a:cubicBezTo>
                  <a:pt x="4512" y="5355"/>
                  <a:pt x="4108" y="5631"/>
                  <a:pt x="3702" y="5631"/>
                </a:cubicBezTo>
                <a:cubicBezTo>
                  <a:pt x="3437" y="5631"/>
                  <a:pt x="3171" y="5513"/>
                  <a:pt x="2997" y="5257"/>
                </a:cubicBezTo>
                <a:cubicBezTo>
                  <a:pt x="2556" y="4678"/>
                  <a:pt x="2995" y="3866"/>
                  <a:pt x="3706" y="3866"/>
                </a:cubicBezTo>
                <a:close/>
                <a:moveTo>
                  <a:pt x="8705" y="4924"/>
                </a:moveTo>
                <a:cubicBezTo>
                  <a:pt x="8750" y="4924"/>
                  <a:pt x="8796" y="4927"/>
                  <a:pt x="8843" y="4934"/>
                </a:cubicBezTo>
                <a:cubicBezTo>
                  <a:pt x="9313" y="5022"/>
                  <a:pt x="9666" y="5463"/>
                  <a:pt x="9577" y="5933"/>
                </a:cubicBezTo>
                <a:cubicBezTo>
                  <a:pt x="9506" y="6413"/>
                  <a:pt x="9113" y="6688"/>
                  <a:pt x="8709" y="6688"/>
                </a:cubicBezTo>
                <a:cubicBezTo>
                  <a:pt x="8445" y="6688"/>
                  <a:pt x="8177" y="6570"/>
                  <a:pt x="7991" y="6315"/>
                </a:cubicBezTo>
                <a:cubicBezTo>
                  <a:pt x="7550" y="5736"/>
                  <a:pt x="8015" y="4924"/>
                  <a:pt x="8705" y="4924"/>
                </a:cubicBezTo>
                <a:close/>
                <a:moveTo>
                  <a:pt x="6116" y="5768"/>
                </a:moveTo>
                <a:cubicBezTo>
                  <a:pt x="6210" y="5768"/>
                  <a:pt x="6307" y="5783"/>
                  <a:pt x="6405" y="5816"/>
                </a:cubicBezTo>
                <a:cubicBezTo>
                  <a:pt x="7462" y="6168"/>
                  <a:pt x="7080" y="7784"/>
                  <a:pt x="7080" y="7784"/>
                </a:cubicBezTo>
                <a:cubicBezTo>
                  <a:pt x="7071" y="7854"/>
                  <a:pt x="7046" y="7884"/>
                  <a:pt x="7009" y="7884"/>
                </a:cubicBezTo>
                <a:cubicBezTo>
                  <a:pt x="6811" y="7884"/>
                  <a:pt x="6284" y="7032"/>
                  <a:pt x="6111" y="6785"/>
                </a:cubicBezTo>
                <a:cubicBezTo>
                  <a:pt x="6091" y="6754"/>
                  <a:pt x="6063" y="6740"/>
                  <a:pt x="6029" y="6740"/>
                </a:cubicBezTo>
                <a:cubicBezTo>
                  <a:pt x="5756" y="6740"/>
                  <a:pt x="5075" y="7649"/>
                  <a:pt x="4778" y="7649"/>
                </a:cubicBezTo>
                <a:cubicBezTo>
                  <a:pt x="4733" y="7649"/>
                  <a:pt x="4696" y="7628"/>
                  <a:pt x="4671" y="7578"/>
                </a:cubicBezTo>
                <a:cubicBezTo>
                  <a:pt x="4511" y="7205"/>
                  <a:pt x="5198" y="5768"/>
                  <a:pt x="6116" y="5768"/>
                </a:cubicBezTo>
                <a:close/>
                <a:moveTo>
                  <a:pt x="6132" y="1"/>
                </a:moveTo>
                <a:cubicBezTo>
                  <a:pt x="3022" y="1"/>
                  <a:pt x="857" y="2497"/>
                  <a:pt x="588" y="4993"/>
                </a:cubicBezTo>
                <a:cubicBezTo>
                  <a:pt x="0" y="10575"/>
                  <a:pt x="5582" y="11015"/>
                  <a:pt x="7315" y="11045"/>
                </a:cubicBezTo>
                <a:cubicBezTo>
                  <a:pt x="7323" y="11045"/>
                  <a:pt x="7330" y="11045"/>
                  <a:pt x="7338" y="11045"/>
                </a:cubicBezTo>
                <a:cubicBezTo>
                  <a:pt x="11875" y="11045"/>
                  <a:pt x="13652" y="2082"/>
                  <a:pt x="8109" y="322"/>
                </a:cubicBezTo>
                <a:cubicBezTo>
                  <a:pt x="7417" y="101"/>
                  <a:pt x="6755" y="1"/>
                  <a:pt x="6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3124120" y="3029983"/>
            <a:ext cx="259658" cy="492303"/>
          </a:xfrm>
          <a:custGeom>
            <a:avLst/>
            <a:gdLst/>
            <a:ahLst/>
            <a:cxnLst/>
            <a:rect l="l" t="t" r="r" b="b"/>
            <a:pathLst>
              <a:path w="2377" h="4506" extrusionOk="0">
                <a:moveTo>
                  <a:pt x="706" y="1"/>
                </a:moveTo>
                <a:lnTo>
                  <a:pt x="1" y="2468"/>
                </a:lnTo>
                <a:cubicBezTo>
                  <a:pt x="1" y="2468"/>
                  <a:pt x="912" y="2674"/>
                  <a:pt x="1088" y="2674"/>
                </a:cubicBezTo>
                <a:cubicBezTo>
                  <a:pt x="1293" y="2674"/>
                  <a:pt x="853" y="4319"/>
                  <a:pt x="853" y="4495"/>
                </a:cubicBezTo>
                <a:cubicBezTo>
                  <a:pt x="853" y="4502"/>
                  <a:pt x="855" y="4505"/>
                  <a:pt x="859" y="4505"/>
                </a:cubicBezTo>
                <a:cubicBezTo>
                  <a:pt x="965" y="4505"/>
                  <a:pt x="2376" y="2401"/>
                  <a:pt x="2263" y="2175"/>
                </a:cubicBezTo>
                <a:cubicBezTo>
                  <a:pt x="2145" y="1910"/>
                  <a:pt x="941" y="1793"/>
                  <a:pt x="941" y="1793"/>
                </a:cubicBezTo>
                <a:cubicBezTo>
                  <a:pt x="1293" y="1293"/>
                  <a:pt x="1617" y="735"/>
                  <a:pt x="1910" y="206"/>
                </a:cubicBezTo>
                <a:cubicBezTo>
                  <a:pt x="1881" y="89"/>
                  <a:pt x="706" y="1"/>
                  <a:pt x="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44"/>
          <p:cNvGrpSpPr/>
          <p:nvPr/>
        </p:nvGrpSpPr>
        <p:grpSpPr>
          <a:xfrm>
            <a:off x="5699772" y="2385284"/>
            <a:ext cx="455347" cy="352377"/>
            <a:chOff x="740962" y="1606401"/>
            <a:chExt cx="215233" cy="166577"/>
          </a:xfrm>
        </p:grpSpPr>
        <p:sp>
          <p:nvSpPr>
            <p:cNvPr id="1061" name="Google Shape;1061;p44"/>
            <p:cNvSpPr/>
            <p:nvPr/>
          </p:nvSpPr>
          <p:spPr>
            <a:xfrm>
              <a:off x="740962" y="1606401"/>
              <a:ext cx="215233" cy="166577"/>
            </a:xfrm>
            <a:custGeom>
              <a:avLst/>
              <a:gdLst/>
              <a:ahLst/>
              <a:cxnLst/>
              <a:rect l="l" t="t" r="r" b="b"/>
              <a:pathLst>
                <a:path w="12041" h="9319" extrusionOk="0">
                  <a:moveTo>
                    <a:pt x="8280" y="1"/>
                  </a:moveTo>
                  <a:cubicBezTo>
                    <a:pt x="5924" y="1"/>
                    <a:pt x="6323" y="2722"/>
                    <a:pt x="6049" y="2749"/>
                  </a:cubicBezTo>
                  <a:cubicBezTo>
                    <a:pt x="6047" y="2749"/>
                    <a:pt x="6044" y="2750"/>
                    <a:pt x="6042" y="2750"/>
                  </a:cubicBezTo>
                  <a:cubicBezTo>
                    <a:pt x="5811" y="2750"/>
                    <a:pt x="5411" y="775"/>
                    <a:pt x="3870" y="775"/>
                  </a:cubicBezTo>
                  <a:cubicBezTo>
                    <a:pt x="3459" y="775"/>
                    <a:pt x="2966" y="916"/>
                    <a:pt x="2374" y="1273"/>
                  </a:cubicBezTo>
                  <a:cubicBezTo>
                    <a:pt x="0" y="2720"/>
                    <a:pt x="1274" y="5296"/>
                    <a:pt x="3300" y="6859"/>
                  </a:cubicBezTo>
                  <a:cubicBezTo>
                    <a:pt x="4602" y="7814"/>
                    <a:pt x="5991" y="8624"/>
                    <a:pt x="7439" y="9319"/>
                  </a:cubicBezTo>
                  <a:cubicBezTo>
                    <a:pt x="12040" y="3183"/>
                    <a:pt x="11635" y="376"/>
                    <a:pt x="8712" y="28"/>
                  </a:cubicBezTo>
                  <a:cubicBezTo>
                    <a:pt x="8559" y="10"/>
                    <a:pt x="8415" y="1"/>
                    <a:pt x="8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840293" y="1646227"/>
              <a:ext cx="31567" cy="81224"/>
            </a:xfrm>
            <a:custGeom>
              <a:avLst/>
              <a:gdLst/>
              <a:ahLst/>
              <a:cxnLst/>
              <a:rect l="l" t="t" r="r" b="b"/>
              <a:pathLst>
                <a:path w="1766" h="4544" extrusionOk="0">
                  <a:moveTo>
                    <a:pt x="232" y="0"/>
                  </a:moveTo>
                  <a:cubicBezTo>
                    <a:pt x="232" y="550"/>
                    <a:pt x="174" y="1100"/>
                    <a:pt x="29" y="1650"/>
                  </a:cubicBezTo>
                  <a:cubicBezTo>
                    <a:pt x="0" y="1737"/>
                    <a:pt x="0" y="1794"/>
                    <a:pt x="29" y="1852"/>
                  </a:cubicBezTo>
                  <a:cubicBezTo>
                    <a:pt x="145" y="2055"/>
                    <a:pt x="521" y="2229"/>
                    <a:pt x="1274" y="2460"/>
                  </a:cubicBezTo>
                  <a:lnTo>
                    <a:pt x="1013" y="2692"/>
                  </a:lnTo>
                  <a:cubicBezTo>
                    <a:pt x="492" y="3126"/>
                    <a:pt x="261" y="3328"/>
                    <a:pt x="319" y="3531"/>
                  </a:cubicBezTo>
                  <a:cubicBezTo>
                    <a:pt x="348" y="3820"/>
                    <a:pt x="724" y="4081"/>
                    <a:pt x="1216" y="4399"/>
                  </a:cubicBezTo>
                  <a:lnTo>
                    <a:pt x="1419" y="4544"/>
                  </a:lnTo>
                  <a:lnTo>
                    <a:pt x="1621" y="4284"/>
                  </a:lnTo>
                  <a:lnTo>
                    <a:pt x="1390" y="4139"/>
                  </a:lnTo>
                  <a:cubicBezTo>
                    <a:pt x="1129" y="3965"/>
                    <a:pt x="869" y="3763"/>
                    <a:pt x="666" y="3502"/>
                  </a:cubicBezTo>
                  <a:cubicBezTo>
                    <a:pt x="840" y="3299"/>
                    <a:pt x="1013" y="3126"/>
                    <a:pt x="1245" y="2981"/>
                  </a:cubicBezTo>
                  <a:cubicBezTo>
                    <a:pt x="1650" y="2634"/>
                    <a:pt x="1766" y="2518"/>
                    <a:pt x="1737" y="2373"/>
                  </a:cubicBezTo>
                  <a:lnTo>
                    <a:pt x="1708" y="2286"/>
                  </a:lnTo>
                  <a:lnTo>
                    <a:pt x="1621" y="2229"/>
                  </a:lnTo>
                  <a:lnTo>
                    <a:pt x="1390" y="2171"/>
                  </a:lnTo>
                  <a:cubicBezTo>
                    <a:pt x="1042" y="2055"/>
                    <a:pt x="695" y="1910"/>
                    <a:pt x="377" y="1737"/>
                  </a:cubicBezTo>
                  <a:cubicBezTo>
                    <a:pt x="492" y="1158"/>
                    <a:pt x="579" y="579"/>
                    <a:pt x="579"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44"/>
          <p:cNvSpPr txBox="1"/>
          <p:nvPr/>
        </p:nvSpPr>
        <p:spPr>
          <a:xfrm>
            <a:off x="747938" y="2818300"/>
            <a:ext cx="2188200" cy="45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rgbClr val="61878C"/>
                </a:solidFill>
                <a:latin typeface="Neucha"/>
                <a:ea typeface="Neucha"/>
                <a:cs typeface="Neucha"/>
                <a:sym typeface="Neucha"/>
              </a:rPr>
              <a:t>SOCIALLY</a:t>
            </a:r>
            <a:endParaRPr sz="2000" dirty="0">
              <a:solidFill>
                <a:srgbClr val="61878C"/>
              </a:solidFill>
              <a:latin typeface="Neucha"/>
              <a:ea typeface="Neucha"/>
              <a:cs typeface="Neucha"/>
              <a:sym typeface="Neucha"/>
            </a:endParaRPr>
          </a:p>
        </p:txBody>
      </p:sp>
      <p:sp>
        <p:nvSpPr>
          <p:cNvPr id="1065" name="Google Shape;1065;p44"/>
          <p:cNvSpPr txBox="1"/>
          <p:nvPr/>
        </p:nvSpPr>
        <p:spPr>
          <a:xfrm>
            <a:off x="747938" y="3097200"/>
            <a:ext cx="2188200" cy="64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413243"/>
                </a:solidFill>
                <a:latin typeface="Roboto"/>
                <a:ea typeface="Roboto"/>
                <a:cs typeface="Roboto"/>
                <a:sym typeface="Roboto"/>
              </a:rPr>
              <a:t>Lose friends due to lessened communication</a:t>
            </a:r>
            <a:endParaRPr dirty="0">
              <a:solidFill>
                <a:srgbClr val="413243"/>
              </a:solidFill>
              <a:latin typeface="Roboto"/>
              <a:ea typeface="Roboto"/>
              <a:cs typeface="Roboto"/>
              <a:sym typeface="Roboto"/>
            </a:endParaRPr>
          </a:p>
        </p:txBody>
      </p:sp>
      <p:sp>
        <p:nvSpPr>
          <p:cNvPr id="1066" name="Google Shape;1066;p44"/>
          <p:cNvSpPr txBox="1"/>
          <p:nvPr/>
        </p:nvSpPr>
        <p:spPr>
          <a:xfrm>
            <a:off x="6207863" y="2109775"/>
            <a:ext cx="2188200" cy="45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rgbClr val="61878C"/>
                </a:solidFill>
                <a:latin typeface="Neucha"/>
                <a:ea typeface="Neucha"/>
                <a:cs typeface="Neucha"/>
                <a:sym typeface="Neucha"/>
              </a:rPr>
              <a:t>MENTALLY</a:t>
            </a:r>
            <a:endParaRPr sz="2000" dirty="0">
              <a:solidFill>
                <a:srgbClr val="61878C"/>
              </a:solidFill>
              <a:latin typeface="Neucha"/>
              <a:ea typeface="Neucha"/>
              <a:cs typeface="Neucha"/>
              <a:sym typeface="Neucha"/>
            </a:endParaRPr>
          </a:p>
        </p:txBody>
      </p:sp>
      <p:sp>
        <p:nvSpPr>
          <p:cNvPr id="1067" name="Google Shape;1067;p44"/>
          <p:cNvSpPr txBox="1"/>
          <p:nvPr/>
        </p:nvSpPr>
        <p:spPr>
          <a:xfrm>
            <a:off x="6207863" y="2388675"/>
            <a:ext cx="2188200" cy="6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13243"/>
                </a:solidFill>
                <a:latin typeface="Roboto"/>
                <a:ea typeface="Roboto"/>
                <a:cs typeface="Roboto"/>
                <a:sym typeface="Roboto"/>
              </a:rPr>
              <a:t>Increased anxiety, low self esteem, long term traumas</a:t>
            </a:r>
            <a:endParaRPr dirty="0">
              <a:solidFill>
                <a:srgbClr val="413243"/>
              </a:solidFill>
              <a:latin typeface="Roboto"/>
              <a:ea typeface="Roboto"/>
              <a:cs typeface="Roboto"/>
              <a:sym typeface="Roboto"/>
            </a:endParaRPr>
          </a:p>
        </p:txBody>
      </p:sp>
      <p:sp>
        <p:nvSpPr>
          <p:cNvPr id="1068" name="Google Shape;1068;p44"/>
          <p:cNvSpPr txBox="1"/>
          <p:nvPr/>
        </p:nvSpPr>
        <p:spPr>
          <a:xfrm>
            <a:off x="747938" y="1652575"/>
            <a:ext cx="2188200" cy="45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rgbClr val="61878C"/>
                </a:solidFill>
                <a:latin typeface="Neucha"/>
                <a:ea typeface="Neucha"/>
                <a:cs typeface="Neucha"/>
                <a:sym typeface="Neucha"/>
              </a:rPr>
              <a:t>PHYSICALLY</a:t>
            </a:r>
            <a:endParaRPr sz="2000" dirty="0">
              <a:solidFill>
                <a:srgbClr val="61878C"/>
              </a:solidFill>
              <a:latin typeface="Neucha"/>
              <a:ea typeface="Neucha"/>
              <a:cs typeface="Neucha"/>
              <a:sym typeface="Neucha"/>
            </a:endParaRPr>
          </a:p>
        </p:txBody>
      </p:sp>
      <p:sp>
        <p:nvSpPr>
          <p:cNvPr id="1069" name="Google Shape;1069;p44"/>
          <p:cNvSpPr txBox="1"/>
          <p:nvPr/>
        </p:nvSpPr>
        <p:spPr>
          <a:xfrm>
            <a:off x="747938" y="1931475"/>
            <a:ext cx="2188200" cy="64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413243"/>
                </a:solidFill>
                <a:latin typeface="Roboto"/>
                <a:ea typeface="Roboto"/>
                <a:cs typeface="Roboto"/>
                <a:sym typeface="Roboto"/>
              </a:rPr>
              <a:t>Frequent headache, difficult to sleep, self harm</a:t>
            </a:r>
            <a:endParaRPr dirty="0">
              <a:solidFill>
                <a:srgbClr val="413243"/>
              </a:solidFill>
              <a:latin typeface="Roboto"/>
              <a:ea typeface="Roboto"/>
              <a:cs typeface="Roboto"/>
              <a:sym typeface="Roboto"/>
            </a:endParaRPr>
          </a:p>
        </p:txBody>
      </p:sp>
      <p:sp>
        <p:nvSpPr>
          <p:cNvPr id="2" name="Rectangle 1">
            <a:extLst>
              <a:ext uri="{FF2B5EF4-FFF2-40B4-BE49-F238E27FC236}">
                <a16:creationId xmlns:a16="http://schemas.microsoft.com/office/drawing/2014/main" id="{66E7720B-D994-45D0-B89C-5496892FA59A}"/>
              </a:ext>
            </a:extLst>
          </p:cNvPr>
          <p:cNvSpPr/>
          <p:nvPr/>
        </p:nvSpPr>
        <p:spPr>
          <a:xfrm>
            <a:off x="6763193" y="4887853"/>
            <a:ext cx="1077539" cy="255647"/>
          </a:xfrm>
          <a:prstGeom prst="rect">
            <a:avLst/>
          </a:prstGeom>
        </p:spPr>
        <p:txBody>
          <a:bodyPr wrap="none">
            <a:spAutoFit/>
          </a:bodyPr>
          <a:lstStyle/>
          <a:p>
            <a:pPr>
              <a:lnSpc>
                <a:spcPct val="107000"/>
              </a:lnSpc>
              <a:spcAft>
                <a:spcPts val="800"/>
              </a:spcAft>
            </a:pPr>
            <a:r>
              <a:rPr lang="en-SG" sz="1000" dirty="0">
                <a:latin typeface="Roboto" panose="020B0604020202020204" charset="0"/>
                <a:ea typeface="Roboto" panose="020B0604020202020204" charset="0"/>
                <a:cs typeface="Times New Roman" panose="02020603050405020304" pitchFamily="18" charset="0"/>
              </a:rPr>
              <a:t>(Gordon, 2020)</a:t>
            </a:r>
          </a:p>
        </p:txBody>
      </p:sp>
      <p:sp>
        <p:nvSpPr>
          <p:cNvPr id="38" name="Google Shape;1065;p44">
            <a:extLst>
              <a:ext uri="{FF2B5EF4-FFF2-40B4-BE49-F238E27FC236}">
                <a16:creationId xmlns:a16="http://schemas.microsoft.com/office/drawing/2014/main" id="{F4BCAE78-A865-4135-80DA-EE4E6D07C1CB}"/>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sp>
        <p:nvSpPr>
          <p:cNvPr id="1718" name="Google Shape;1718;p52"/>
          <p:cNvSpPr/>
          <p:nvPr/>
        </p:nvSpPr>
        <p:spPr>
          <a:xfrm rot="-8099923">
            <a:off x="3706365" y="936471"/>
            <a:ext cx="4568928" cy="3969474"/>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2"/>
          <p:cNvSpPr txBox="1">
            <a:spLocks noGrp="1"/>
          </p:cNvSpPr>
          <p:nvPr>
            <p:ph type="title"/>
          </p:nvPr>
        </p:nvSpPr>
        <p:spPr>
          <a:xfrm>
            <a:off x="734462" y="850731"/>
            <a:ext cx="3356943" cy="1384800"/>
          </a:xfrm>
          <a:prstGeom prst="rect">
            <a:avLst/>
          </a:prstGeom>
        </p:spPr>
        <p:txBody>
          <a:bodyPr spcFirstLastPara="1" wrap="square" lIns="91425" tIns="91425" rIns="91425" bIns="91425" anchor="ctr" anchorCtr="0">
            <a:noAutofit/>
          </a:bodyPr>
          <a:lstStyle/>
          <a:p>
            <a:r>
              <a:rPr lang="en"/>
              <a:t>Nigel‘</a:t>
            </a:r>
            <a:r>
              <a:rPr lang="en-US"/>
              <a:t>s</a:t>
            </a:r>
            <a:r>
              <a:rPr lang="en"/>
              <a:t> Main Points</a:t>
            </a:r>
            <a:endParaRPr lang="en-US"/>
          </a:p>
        </p:txBody>
      </p:sp>
      <p:pic>
        <p:nvPicPr>
          <p:cNvPr id="3" name="Picture 3" descr="A person standing in front of a computer&#10;&#10;Description automatically generated">
            <a:extLst>
              <a:ext uri="{FF2B5EF4-FFF2-40B4-BE49-F238E27FC236}">
                <a16:creationId xmlns:a16="http://schemas.microsoft.com/office/drawing/2014/main" id="{F9851852-E5D9-465F-9EA2-84607EF6B690}"/>
              </a:ext>
            </a:extLst>
          </p:cNvPr>
          <p:cNvPicPr>
            <a:picLocks noChangeAspect="1"/>
          </p:cNvPicPr>
          <p:nvPr/>
        </p:nvPicPr>
        <p:blipFill>
          <a:blip r:embed="rId3"/>
          <a:stretch>
            <a:fillRect/>
          </a:stretch>
        </p:blipFill>
        <p:spPr>
          <a:xfrm>
            <a:off x="4143374" y="1348069"/>
            <a:ext cx="4036218" cy="3033151"/>
          </a:xfrm>
          <a:prstGeom prst="ellipse">
            <a:avLst/>
          </a:prstGeom>
          <a:ln>
            <a:noFill/>
          </a:ln>
          <a:effectLst>
            <a:softEdge rad="112500"/>
          </a:effectLst>
        </p:spPr>
      </p:pic>
      <p:pic>
        <p:nvPicPr>
          <p:cNvPr id="2" name="Picture 3" descr="A picture containing toy, sign&#10;&#10;Description automatically generated">
            <a:extLst>
              <a:ext uri="{FF2B5EF4-FFF2-40B4-BE49-F238E27FC236}">
                <a16:creationId xmlns:a16="http://schemas.microsoft.com/office/drawing/2014/main" id="{0E25A728-1F80-442F-9715-F1AA264A9BE8}"/>
              </a:ext>
            </a:extLst>
          </p:cNvPr>
          <p:cNvPicPr>
            <a:picLocks noChangeAspect="1"/>
          </p:cNvPicPr>
          <p:nvPr/>
        </p:nvPicPr>
        <p:blipFill>
          <a:blip r:embed="rId4"/>
          <a:stretch>
            <a:fillRect/>
          </a:stretch>
        </p:blipFill>
        <p:spPr>
          <a:xfrm>
            <a:off x="883094" y="1944925"/>
            <a:ext cx="1940327" cy="2711936"/>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9" name="Google Shape;1990;p58">
            <a:extLst>
              <a:ext uri="{FF2B5EF4-FFF2-40B4-BE49-F238E27FC236}">
                <a16:creationId xmlns:a16="http://schemas.microsoft.com/office/drawing/2014/main" id="{CCF127D3-5328-944F-9606-A888C70AF2DB}"/>
              </a:ext>
            </a:extLst>
          </p:cNvPr>
          <p:cNvSpPr/>
          <p:nvPr/>
        </p:nvSpPr>
        <p:spPr>
          <a:xfrm rot="661650">
            <a:off x="-38201" y="517666"/>
            <a:ext cx="4881298" cy="4403136"/>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991;p58">
            <a:extLst>
              <a:ext uri="{FF2B5EF4-FFF2-40B4-BE49-F238E27FC236}">
                <a16:creationId xmlns:a16="http://schemas.microsoft.com/office/drawing/2014/main" id="{7D5B7A25-E8E7-334F-AEF9-329C6AE47BBC}"/>
              </a:ext>
            </a:extLst>
          </p:cNvPr>
          <p:cNvGrpSpPr/>
          <p:nvPr/>
        </p:nvGrpSpPr>
        <p:grpSpPr>
          <a:xfrm>
            <a:off x="326404" y="796713"/>
            <a:ext cx="3858107" cy="4127046"/>
            <a:chOff x="1665950" y="274725"/>
            <a:chExt cx="4511350" cy="4825825"/>
          </a:xfrm>
        </p:grpSpPr>
        <p:sp>
          <p:nvSpPr>
            <p:cNvPr id="11" name="Google Shape;1992;p58">
              <a:extLst>
                <a:ext uri="{FF2B5EF4-FFF2-40B4-BE49-F238E27FC236}">
                  <a16:creationId xmlns:a16="http://schemas.microsoft.com/office/drawing/2014/main" id="{1F9BE391-5C11-CD46-BC1D-BAB8FAC87B9A}"/>
                </a:ext>
              </a:extLst>
            </p:cNvPr>
            <p:cNvSpPr/>
            <p:nvPr/>
          </p:nvSpPr>
          <p:spPr>
            <a:xfrm>
              <a:off x="2978150" y="1560450"/>
              <a:ext cx="1569975" cy="1202425"/>
            </a:xfrm>
            <a:custGeom>
              <a:avLst/>
              <a:gdLst/>
              <a:ahLst/>
              <a:cxnLst/>
              <a:rect l="l" t="t" r="r" b="b"/>
              <a:pathLst>
                <a:path w="62799" h="48097" extrusionOk="0">
                  <a:moveTo>
                    <a:pt x="35293" y="1"/>
                  </a:moveTo>
                  <a:cubicBezTo>
                    <a:pt x="25192" y="1"/>
                    <a:pt x="19014" y="4032"/>
                    <a:pt x="19014" y="4032"/>
                  </a:cubicBezTo>
                  <a:cubicBezTo>
                    <a:pt x="8240" y="8583"/>
                    <a:pt x="1" y="32091"/>
                    <a:pt x="17113" y="42577"/>
                  </a:cubicBezTo>
                  <a:cubicBezTo>
                    <a:pt x="23427" y="46472"/>
                    <a:pt x="29596" y="48097"/>
                    <a:pt x="35253" y="48097"/>
                  </a:cubicBezTo>
                  <a:cubicBezTo>
                    <a:pt x="51017" y="48097"/>
                    <a:pt x="62799" y="35476"/>
                    <a:pt x="62629" y="24197"/>
                  </a:cubicBezTo>
                  <a:cubicBezTo>
                    <a:pt x="62457" y="13135"/>
                    <a:pt x="52777" y="1785"/>
                    <a:pt x="39986" y="287"/>
                  </a:cubicBezTo>
                  <a:cubicBezTo>
                    <a:pt x="38342" y="88"/>
                    <a:pt x="36775" y="1"/>
                    <a:pt x="352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3;p58">
              <a:extLst>
                <a:ext uri="{FF2B5EF4-FFF2-40B4-BE49-F238E27FC236}">
                  <a16:creationId xmlns:a16="http://schemas.microsoft.com/office/drawing/2014/main" id="{3A98A0C0-B805-FA41-B5C8-6C61B2AEB18C}"/>
                </a:ext>
              </a:extLst>
            </p:cNvPr>
            <p:cNvSpPr/>
            <p:nvPr/>
          </p:nvSpPr>
          <p:spPr>
            <a:xfrm>
              <a:off x="3287850" y="1700125"/>
              <a:ext cx="1136500" cy="867150"/>
            </a:xfrm>
            <a:custGeom>
              <a:avLst/>
              <a:gdLst/>
              <a:ahLst/>
              <a:cxnLst/>
              <a:rect l="l" t="t" r="r" b="b"/>
              <a:pathLst>
                <a:path w="45460" h="34686" extrusionOk="0">
                  <a:moveTo>
                    <a:pt x="19705" y="634"/>
                  </a:moveTo>
                  <a:cubicBezTo>
                    <a:pt x="20857" y="634"/>
                    <a:pt x="22010" y="1038"/>
                    <a:pt x="22931" y="1729"/>
                  </a:cubicBezTo>
                  <a:cubicBezTo>
                    <a:pt x="23738" y="2305"/>
                    <a:pt x="24429" y="2939"/>
                    <a:pt x="25121" y="3630"/>
                  </a:cubicBezTo>
                  <a:cubicBezTo>
                    <a:pt x="23680" y="4494"/>
                    <a:pt x="22413" y="5474"/>
                    <a:pt x="21261" y="6626"/>
                  </a:cubicBezTo>
                  <a:cubicBezTo>
                    <a:pt x="20512" y="6396"/>
                    <a:pt x="19762" y="6108"/>
                    <a:pt x="19071" y="5935"/>
                  </a:cubicBezTo>
                  <a:cubicBezTo>
                    <a:pt x="17112" y="5359"/>
                    <a:pt x="15096" y="4898"/>
                    <a:pt x="13137" y="4552"/>
                  </a:cubicBezTo>
                  <a:cubicBezTo>
                    <a:pt x="15384" y="2017"/>
                    <a:pt x="17631" y="634"/>
                    <a:pt x="19705" y="634"/>
                  </a:cubicBezTo>
                  <a:close/>
                  <a:moveTo>
                    <a:pt x="25582" y="4091"/>
                  </a:moveTo>
                  <a:cubicBezTo>
                    <a:pt x="27195" y="6050"/>
                    <a:pt x="28463" y="8240"/>
                    <a:pt x="29327" y="10602"/>
                  </a:cubicBezTo>
                  <a:cubicBezTo>
                    <a:pt x="26964" y="9161"/>
                    <a:pt x="24487" y="7951"/>
                    <a:pt x="21952" y="6914"/>
                  </a:cubicBezTo>
                  <a:cubicBezTo>
                    <a:pt x="23047" y="5820"/>
                    <a:pt x="24257" y="4898"/>
                    <a:pt x="25582" y="4091"/>
                  </a:cubicBezTo>
                  <a:close/>
                  <a:moveTo>
                    <a:pt x="9104" y="4783"/>
                  </a:moveTo>
                  <a:cubicBezTo>
                    <a:pt x="10025" y="4783"/>
                    <a:pt x="11005" y="4898"/>
                    <a:pt x="11927" y="5013"/>
                  </a:cubicBezTo>
                  <a:cubicBezTo>
                    <a:pt x="10083" y="7375"/>
                    <a:pt x="8585" y="9910"/>
                    <a:pt x="7375" y="12618"/>
                  </a:cubicBezTo>
                  <a:cubicBezTo>
                    <a:pt x="5531" y="11236"/>
                    <a:pt x="4494" y="9910"/>
                    <a:pt x="4321" y="8643"/>
                  </a:cubicBezTo>
                  <a:lnTo>
                    <a:pt x="4321" y="8528"/>
                  </a:lnTo>
                  <a:cubicBezTo>
                    <a:pt x="4033" y="7779"/>
                    <a:pt x="4149" y="6972"/>
                    <a:pt x="4609" y="6281"/>
                  </a:cubicBezTo>
                  <a:cubicBezTo>
                    <a:pt x="5301" y="5301"/>
                    <a:pt x="6799" y="4783"/>
                    <a:pt x="9104" y="4783"/>
                  </a:cubicBezTo>
                  <a:close/>
                  <a:moveTo>
                    <a:pt x="21433" y="7375"/>
                  </a:moveTo>
                  <a:cubicBezTo>
                    <a:pt x="24314" y="8470"/>
                    <a:pt x="27080" y="9853"/>
                    <a:pt x="29615" y="11524"/>
                  </a:cubicBezTo>
                  <a:cubicBezTo>
                    <a:pt x="29788" y="11927"/>
                    <a:pt x="29903" y="12388"/>
                    <a:pt x="30018" y="12791"/>
                  </a:cubicBezTo>
                  <a:cubicBezTo>
                    <a:pt x="28002" y="12676"/>
                    <a:pt x="25812" y="12618"/>
                    <a:pt x="23565" y="12618"/>
                  </a:cubicBezTo>
                  <a:cubicBezTo>
                    <a:pt x="21376" y="12618"/>
                    <a:pt x="19244" y="12676"/>
                    <a:pt x="17112" y="12791"/>
                  </a:cubicBezTo>
                  <a:cubicBezTo>
                    <a:pt x="18380" y="10832"/>
                    <a:pt x="19820" y="8989"/>
                    <a:pt x="21433" y="7375"/>
                  </a:cubicBezTo>
                  <a:close/>
                  <a:moveTo>
                    <a:pt x="30479" y="12042"/>
                  </a:moveTo>
                  <a:lnTo>
                    <a:pt x="30479" y="12042"/>
                  </a:lnTo>
                  <a:cubicBezTo>
                    <a:pt x="30940" y="12330"/>
                    <a:pt x="31401" y="12618"/>
                    <a:pt x="31804" y="12964"/>
                  </a:cubicBezTo>
                  <a:lnTo>
                    <a:pt x="30710" y="12849"/>
                  </a:lnTo>
                  <a:lnTo>
                    <a:pt x="30710" y="12906"/>
                  </a:lnTo>
                  <a:cubicBezTo>
                    <a:pt x="30594" y="12618"/>
                    <a:pt x="30537" y="12330"/>
                    <a:pt x="30479" y="12042"/>
                  </a:cubicBezTo>
                  <a:close/>
                  <a:moveTo>
                    <a:pt x="30141" y="2704"/>
                  </a:moveTo>
                  <a:cubicBezTo>
                    <a:pt x="32119" y="2704"/>
                    <a:pt x="33931" y="3555"/>
                    <a:pt x="35549" y="5243"/>
                  </a:cubicBezTo>
                  <a:cubicBezTo>
                    <a:pt x="37393" y="7260"/>
                    <a:pt x="37335" y="9968"/>
                    <a:pt x="35319" y="13367"/>
                  </a:cubicBezTo>
                  <a:cubicBezTo>
                    <a:pt x="34627" y="13252"/>
                    <a:pt x="33878" y="13137"/>
                    <a:pt x="33072" y="13079"/>
                  </a:cubicBezTo>
                  <a:cubicBezTo>
                    <a:pt x="32208" y="12388"/>
                    <a:pt x="31228" y="11696"/>
                    <a:pt x="30191" y="11063"/>
                  </a:cubicBezTo>
                  <a:cubicBezTo>
                    <a:pt x="29327" y="8412"/>
                    <a:pt x="28002" y="5935"/>
                    <a:pt x="26158" y="3745"/>
                  </a:cubicBezTo>
                  <a:cubicBezTo>
                    <a:pt x="27549" y="3050"/>
                    <a:pt x="28879" y="2704"/>
                    <a:pt x="30141" y="2704"/>
                  </a:cubicBezTo>
                  <a:close/>
                  <a:moveTo>
                    <a:pt x="12676" y="5013"/>
                  </a:moveTo>
                  <a:cubicBezTo>
                    <a:pt x="14750" y="5359"/>
                    <a:pt x="16882" y="5820"/>
                    <a:pt x="18956" y="6453"/>
                  </a:cubicBezTo>
                  <a:cubicBezTo>
                    <a:pt x="19532" y="6626"/>
                    <a:pt x="20166" y="6799"/>
                    <a:pt x="20800" y="7087"/>
                  </a:cubicBezTo>
                  <a:cubicBezTo>
                    <a:pt x="19129" y="8816"/>
                    <a:pt x="17631" y="10775"/>
                    <a:pt x="16306" y="12849"/>
                  </a:cubicBezTo>
                  <a:cubicBezTo>
                    <a:pt x="13713" y="13022"/>
                    <a:pt x="11293" y="13310"/>
                    <a:pt x="9104" y="13655"/>
                  </a:cubicBezTo>
                  <a:cubicBezTo>
                    <a:pt x="8708" y="13429"/>
                    <a:pt x="8312" y="13203"/>
                    <a:pt x="7970" y="12977"/>
                  </a:cubicBezTo>
                  <a:lnTo>
                    <a:pt x="7970" y="12977"/>
                  </a:lnTo>
                  <a:cubicBezTo>
                    <a:pt x="9178" y="10113"/>
                    <a:pt x="10784" y="7420"/>
                    <a:pt x="12676" y="5013"/>
                  </a:cubicBezTo>
                  <a:close/>
                  <a:moveTo>
                    <a:pt x="7721" y="13540"/>
                  </a:moveTo>
                  <a:lnTo>
                    <a:pt x="8239" y="13886"/>
                  </a:lnTo>
                  <a:lnTo>
                    <a:pt x="7490" y="14001"/>
                  </a:lnTo>
                  <a:cubicBezTo>
                    <a:pt x="7548" y="13828"/>
                    <a:pt x="7606" y="13713"/>
                    <a:pt x="7721" y="13540"/>
                  </a:cubicBezTo>
                  <a:close/>
                  <a:moveTo>
                    <a:pt x="34125" y="13889"/>
                  </a:moveTo>
                  <a:cubicBezTo>
                    <a:pt x="34415" y="13900"/>
                    <a:pt x="34672" y="13944"/>
                    <a:pt x="34973" y="13944"/>
                  </a:cubicBezTo>
                  <a:lnTo>
                    <a:pt x="34685" y="14347"/>
                  </a:lnTo>
                  <a:lnTo>
                    <a:pt x="34125" y="13889"/>
                  </a:lnTo>
                  <a:close/>
                  <a:moveTo>
                    <a:pt x="15960" y="13540"/>
                  </a:moveTo>
                  <a:lnTo>
                    <a:pt x="15960" y="13540"/>
                  </a:lnTo>
                  <a:cubicBezTo>
                    <a:pt x="15384" y="14404"/>
                    <a:pt x="14865" y="15326"/>
                    <a:pt x="14404" y="16248"/>
                  </a:cubicBezTo>
                  <a:cubicBezTo>
                    <a:pt x="12956" y="15635"/>
                    <a:pt x="11507" y="15022"/>
                    <a:pt x="10163" y="14253"/>
                  </a:cubicBezTo>
                  <a:lnTo>
                    <a:pt x="10163" y="14253"/>
                  </a:lnTo>
                  <a:cubicBezTo>
                    <a:pt x="11953" y="13927"/>
                    <a:pt x="13903" y="13707"/>
                    <a:pt x="15960" y="13540"/>
                  </a:cubicBezTo>
                  <a:close/>
                  <a:moveTo>
                    <a:pt x="30840" y="13541"/>
                  </a:moveTo>
                  <a:lnTo>
                    <a:pt x="30840" y="13541"/>
                  </a:lnTo>
                  <a:cubicBezTo>
                    <a:pt x="31525" y="13599"/>
                    <a:pt x="32155" y="13655"/>
                    <a:pt x="32841" y="13655"/>
                  </a:cubicBezTo>
                  <a:cubicBezTo>
                    <a:pt x="33360" y="14059"/>
                    <a:pt x="33878" y="14462"/>
                    <a:pt x="34339" y="14865"/>
                  </a:cubicBezTo>
                  <a:cubicBezTo>
                    <a:pt x="33475" y="16018"/>
                    <a:pt x="32553" y="17170"/>
                    <a:pt x="31516" y="18207"/>
                  </a:cubicBezTo>
                  <a:cubicBezTo>
                    <a:pt x="31459" y="16614"/>
                    <a:pt x="31234" y="15077"/>
                    <a:pt x="30840" y="13541"/>
                  </a:cubicBezTo>
                  <a:close/>
                  <a:moveTo>
                    <a:pt x="23623" y="13195"/>
                  </a:moveTo>
                  <a:cubicBezTo>
                    <a:pt x="25870" y="13195"/>
                    <a:pt x="28117" y="13252"/>
                    <a:pt x="30191" y="13425"/>
                  </a:cubicBezTo>
                  <a:cubicBezTo>
                    <a:pt x="30652" y="15211"/>
                    <a:pt x="30882" y="16997"/>
                    <a:pt x="30940" y="18783"/>
                  </a:cubicBezTo>
                  <a:cubicBezTo>
                    <a:pt x="30421" y="19302"/>
                    <a:pt x="29903" y="19820"/>
                    <a:pt x="29327" y="20339"/>
                  </a:cubicBezTo>
                  <a:cubicBezTo>
                    <a:pt x="24438" y="19476"/>
                    <a:pt x="19665" y="18212"/>
                    <a:pt x="15006" y="16431"/>
                  </a:cubicBezTo>
                  <a:lnTo>
                    <a:pt x="15006" y="16431"/>
                  </a:lnTo>
                  <a:cubicBezTo>
                    <a:pt x="15518" y="15465"/>
                    <a:pt x="16085" y="14445"/>
                    <a:pt x="16709" y="13425"/>
                  </a:cubicBezTo>
                  <a:cubicBezTo>
                    <a:pt x="18956" y="13252"/>
                    <a:pt x="21318" y="13195"/>
                    <a:pt x="23623" y="13195"/>
                  </a:cubicBezTo>
                  <a:close/>
                  <a:moveTo>
                    <a:pt x="30940" y="19648"/>
                  </a:moveTo>
                  <a:lnTo>
                    <a:pt x="30940" y="20569"/>
                  </a:lnTo>
                  <a:lnTo>
                    <a:pt x="30133" y="20454"/>
                  </a:lnTo>
                  <a:lnTo>
                    <a:pt x="30940" y="19648"/>
                  </a:lnTo>
                  <a:close/>
                  <a:moveTo>
                    <a:pt x="35665" y="14059"/>
                  </a:moveTo>
                  <a:cubicBezTo>
                    <a:pt x="40619" y="14808"/>
                    <a:pt x="43731" y="16075"/>
                    <a:pt x="44422" y="17689"/>
                  </a:cubicBezTo>
                  <a:cubicBezTo>
                    <a:pt x="44768" y="18207"/>
                    <a:pt x="44768" y="18899"/>
                    <a:pt x="44537" y="19417"/>
                  </a:cubicBezTo>
                  <a:cubicBezTo>
                    <a:pt x="44019" y="20281"/>
                    <a:pt x="42636" y="20800"/>
                    <a:pt x="40447" y="21030"/>
                  </a:cubicBezTo>
                  <a:cubicBezTo>
                    <a:pt x="39064" y="18610"/>
                    <a:pt x="37335" y="16479"/>
                    <a:pt x="35146" y="14750"/>
                  </a:cubicBezTo>
                  <a:lnTo>
                    <a:pt x="35204" y="14750"/>
                  </a:lnTo>
                  <a:cubicBezTo>
                    <a:pt x="35319" y="14520"/>
                    <a:pt x="35492" y="14289"/>
                    <a:pt x="35665" y="14059"/>
                  </a:cubicBezTo>
                  <a:close/>
                  <a:moveTo>
                    <a:pt x="34800" y="15269"/>
                  </a:moveTo>
                  <a:cubicBezTo>
                    <a:pt x="36759" y="16882"/>
                    <a:pt x="38430" y="18899"/>
                    <a:pt x="39698" y="21088"/>
                  </a:cubicBezTo>
                  <a:cubicBezTo>
                    <a:pt x="39179" y="21146"/>
                    <a:pt x="38603" y="21146"/>
                    <a:pt x="38027" y="21146"/>
                  </a:cubicBezTo>
                  <a:cubicBezTo>
                    <a:pt x="35839" y="21146"/>
                    <a:pt x="33652" y="20973"/>
                    <a:pt x="31522" y="20685"/>
                  </a:cubicBezTo>
                  <a:lnTo>
                    <a:pt x="31522" y="20685"/>
                  </a:lnTo>
                  <a:cubicBezTo>
                    <a:pt x="31574" y="20182"/>
                    <a:pt x="31572" y="19627"/>
                    <a:pt x="31516" y="19071"/>
                  </a:cubicBezTo>
                  <a:cubicBezTo>
                    <a:pt x="32726" y="17861"/>
                    <a:pt x="33821" y="16594"/>
                    <a:pt x="34800" y="15269"/>
                  </a:cubicBezTo>
                  <a:close/>
                  <a:moveTo>
                    <a:pt x="6453" y="14923"/>
                  </a:moveTo>
                  <a:lnTo>
                    <a:pt x="6453" y="14923"/>
                  </a:lnTo>
                  <a:cubicBezTo>
                    <a:pt x="5589" y="17112"/>
                    <a:pt x="4898" y="19302"/>
                    <a:pt x="4379" y="21606"/>
                  </a:cubicBezTo>
                  <a:cubicBezTo>
                    <a:pt x="2305" y="20339"/>
                    <a:pt x="922" y="19244"/>
                    <a:pt x="749" y="18610"/>
                  </a:cubicBezTo>
                  <a:cubicBezTo>
                    <a:pt x="634" y="18265"/>
                    <a:pt x="634" y="17919"/>
                    <a:pt x="864" y="17631"/>
                  </a:cubicBezTo>
                  <a:cubicBezTo>
                    <a:pt x="1268" y="16882"/>
                    <a:pt x="2535" y="15845"/>
                    <a:pt x="6453" y="14923"/>
                  </a:cubicBezTo>
                  <a:close/>
                  <a:moveTo>
                    <a:pt x="8988" y="14347"/>
                  </a:moveTo>
                  <a:cubicBezTo>
                    <a:pt x="10659" y="15326"/>
                    <a:pt x="12330" y="16133"/>
                    <a:pt x="14116" y="16824"/>
                  </a:cubicBezTo>
                  <a:cubicBezTo>
                    <a:pt x="12791" y="19359"/>
                    <a:pt x="11811" y="22067"/>
                    <a:pt x="11235" y="24891"/>
                  </a:cubicBezTo>
                  <a:lnTo>
                    <a:pt x="11178" y="25121"/>
                  </a:lnTo>
                  <a:cubicBezTo>
                    <a:pt x="9046" y="24142"/>
                    <a:pt x="6972" y="23104"/>
                    <a:pt x="4955" y="21952"/>
                  </a:cubicBezTo>
                  <a:cubicBezTo>
                    <a:pt x="5474" y="19475"/>
                    <a:pt x="6223" y="17055"/>
                    <a:pt x="7202" y="14750"/>
                  </a:cubicBezTo>
                  <a:cubicBezTo>
                    <a:pt x="7778" y="14577"/>
                    <a:pt x="8355" y="14462"/>
                    <a:pt x="8988" y="14347"/>
                  </a:cubicBezTo>
                  <a:close/>
                  <a:moveTo>
                    <a:pt x="14692" y="17055"/>
                  </a:moveTo>
                  <a:cubicBezTo>
                    <a:pt x="19186" y="18783"/>
                    <a:pt x="23911" y="20051"/>
                    <a:pt x="28693" y="20857"/>
                  </a:cubicBezTo>
                  <a:cubicBezTo>
                    <a:pt x="25582" y="23565"/>
                    <a:pt x="22182" y="25928"/>
                    <a:pt x="18610" y="28002"/>
                  </a:cubicBezTo>
                  <a:cubicBezTo>
                    <a:pt x="16427" y="27313"/>
                    <a:pt x="14130" y="26394"/>
                    <a:pt x="11775" y="25361"/>
                  </a:cubicBezTo>
                  <a:lnTo>
                    <a:pt x="11775" y="25361"/>
                  </a:lnTo>
                  <a:cubicBezTo>
                    <a:pt x="11811" y="25261"/>
                    <a:pt x="11811" y="25155"/>
                    <a:pt x="11811" y="25006"/>
                  </a:cubicBezTo>
                  <a:cubicBezTo>
                    <a:pt x="12388" y="22240"/>
                    <a:pt x="13367" y="19590"/>
                    <a:pt x="14692" y="17055"/>
                  </a:cubicBezTo>
                  <a:close/>
                  <a:moveTo>
                    <a:pt x="29500" y="21030"/>
                  </a:moveTo>
                  <a:cubicBezTo>
                    <a:pt x="29961" y="21088"/>
                    <a:pt x="30421" y="21146"/>
                    <a:pt x="30882" y="21261"/>
                  </a:cubicBezTo>
                  <a:cubicBezTo>
                    <a:pt x="30421" y="27368"/>
                    <a:pt x="27829" y="29500"/>
                    <a:pt x="25582" y="29500"/>
                  </a:cubicBezTo>
                  <a:lnTo>
                    <a:pt x="25121" y="29500"/>
                  </a:lnTo>
                  <a:cubicBezTo>
                    <a:pt x="23162" y="29269"/>
                    <a:pt x="21261" y="28866"/>
                    <a:pt x="19417" y="28232"/>
                  </a:cubicBezTo>
                  <a:cubicBezTo>
                    <a:pt x="22989" y="26216"/>
                    <a:pt x="26388" y="23738"/>
                    <a:pt x="29500" y="21030"/>
                  </a:cubicBezTo>
                  <a:close/>
                  <a:moveTo>
                    <a:pt x="11696" y="26043"/>
                  </a:moveTo>
                  <a:lnTo>
                    <a:pt x="11696" y="26043"/>
                  </a:lnTo>
                  <a:cubicBezTo>
                    <a:pt x="13770" y="26965"/>
                    <a:pt x="15902" y="27771"/>
                    <a:pt x="17861" y="28405"/>
                  </a:cubicBezTo>
                  <a:cubicBezTo>
                    <a:pt x="16421" y="29154"/>
                    <a:pt x="15038" y="29846"/>
                    <a:pt x="13540" y="30422"/>
                  </a:cubicBezTo>
                  <a:cubicBezTo>
                    <a:pt x="12272" y="29327"/>
                    <a:pt x="11639" y="27714"/>
                    <a:pt x="11696" y="26043"/>
                  </a:cubicBezTo>
                  <a:close/>
                  <a:moveTo>
                    <a:pt x="4782" y="22644"/>
                  </a:moveTo>
                  <a:lnTo>
                    <a:pt x="4782" y="22644"/>
                  </a:lnTo>
                  <a:cubicBezTo>
                    <a:pt x="6857" y="23796"/>
                    <a:pt x="8931" y="24833"/>
                    <a:pt x="11120" y="25812"/>
                  </a:cubicBezTo>
                  <a:cubicBezTo>
                    <a:pt x="10890" y="27599"/>
                    <a:pt x="11581" y="29442"/>
                    <a:pt x="12906" y="30710"/>
                  </a:cubicBezTo>
                  <a:cubicBezTo>
                    <a:pt x="11235" y="31401"/>
                    <a:pt x="9449" y="31805"/>
                    <a:pt x="7663" y="31920"/>
                  </a:cubicBezTo>
                  <a:cubicBezTo>
                    <a:pt x="7587" y="31925"/>
                    <a:pt x="7511" y="31927"/>
                    <a:pt x="7436" y="31927"/>
                  </a:cubicBezTo>
                  <a:cubicBezTo>
                    <a:pt x="6600" y="31927"/>
                    <a:pt x="5825" y="31632"/>
                    <a:pt x="5243" y="30998"/>
                  </a:cubicBezTo>
                  <a:cubicBezTo>
                    <a:pt x="4206" y="29615"/>
                    <a:pt x="4033" y="26561"/>
                    <a:pt x="4782" y="22644"/>
                  </a:cubicBezTo>
                  <a:close/>
                  <a:moveTo>
                    <a:pt x="31516" y="21318"/>
                  </a:moveTo>
                  <a:cubicBezTo>
                    <a:pt x="33648" y="21606"/>
                    <a:pt x="35837" y="21779"/>
                    <a:pt x="38027" y="21837"/>
                  </a:cubicBezTo>
                  <a:cubicBezTo>
                    <a:pt x="38718" y="21837"/>
                    <a:pt x="39410" y="21779"/>
                    <a:pt x="40043" y="21722"/>
                  </a:cubicBezTo>
                  <a:lnTo>
                    <a:pt x="40043" y="21722"/>
                  </a:lnTo>
                  <a:cubicBezTo>
                    <a:pt x="41369" y="24257"/>
                    <a:pt x="41253" y="27253"/>
                    <a:pt x="39813" y="29673"/>
                  </a:cubicBezTo>
                  <a:cubicBezTo>
                    <a:pt x="38257" y="32265"/>
                    <a:pt x="32668" y="34052"/>
                    <a:pt x="26273" y="34052"/>
                  </a:cubicBezTo>
                  <a:cubicBezTo>
                    <a:pt x="21145" y="34052"/>
                    <a:pt x="16651" y="32899"/>
                    <a:pt x="14116" y="30883"/>
                  </a:cubicBezTo>
                  <a:cubicBezTo>
                    <a:pt x="15672" y="30249"/>
                    <a:pt x="17170" y="29500"/>
                    <a:pt x="18668" y="28693"/>
                  </a:cubicBezTo>
                  <a:cubicBezTo>
                    <a:pt x="20742" y="29385"/>
                    <a:pt x="22874" y="29846"/>
                    <a:pt x="25063" y="30134"/>
                  </a:cubicBezTo>
                  <a:lnTo>
                    <a:pt x="25582" y="30134"/>
                  </a:lnTo>
                  <a:cubicBezTo>
                    <a:pt x="28808" y="30134"/>
                    <a:pt x="31113" y="26792"/>
                    <a:pt x="31516" y="21318"/>
                  </a:cubicBezTo>
                  <a:close/>
                  <a:moveTo>
                    <a:pt x="19762" y="0"/>
                  </a:moveTo>
                  <a:cubicBezTo>
                    <a:pt x="17400" y="0"/>
                    <a:pt x="14865" y="1556"/>
                    <a:pt x="12445" y="4437"/>
                  </a:cubicBezTo>
                  <a:cubicBezTo>
                    <a:pt x="11233" y="4261"/>
                    <a:pt x="10139" y="4174"/>
                    <a:pt x="9168" y="4174"/>
                  </a:cubicBezTo>
                  <a:cubicBezTo>
                    <a:pt x="6631" y="4174"/>
                    <a:pt x="4924" y="4768"/>
                    <a:pt x="4091" y="5935"/>
                  </a:cubicBezTo>
                  <a:cubicBezTo>
                    <a:pt x="3572" y="6742"/>
                    <a:pt x="3400" y="7779"/>
                    <a:pt x="3745" y="8758"/>
                  </a:cubicBezTo>
                  <a:cubicBezTo>
                    <a:pt x="3918" y="10198"/>
                    <a:pt x="5070" y="11696"/>
                    <a:pt x="7202" y="13195"/>
                  </a:cubicBezTo>
                  <a:cubicBezTo>
                    <a:pt x="7029" y="13540"/>
                    <a:pt x="6914" y="13886"/>
                    <a:pt x="6741" y="14232"/>
                  </a:cubicBezTo>
                  <a:cubicBezTo>
                    <a:pt x="3169" y="15038"/>
                    <a:pt x="1037" y="16075"/>
                    <a:pt x="288" y="17343"/>
                  </a:cubicBezTo>
                  <a:cubicBezTo>
                    <a:pt x="58" y="17804"/>
                    <a:pt x="0" y="18322"/>
                    <a:pt x="173" y="18841"/>
                  </a:cubicBezTo>
                  <a:cubicBezTo>
                    <a:pt x="461" y="19878"/>
                    <a:pt x="2535" y="21261"/>
                    <a:pt x="4264" y="22298"/>
                  </a:cubicBezTo>
                  <a:cubicBezTo>
                    <a:pt x="3400" y="26561"/>
                    <a:pt x="3572" y="29788"/>
                    <a:pt x="4725" y="31401"/>
                  </a:cubicBezTo>
                  <a:cubicBezTo>
                    <a:pt x="5301" y="32150"/>
                    <a:pt x="6280" y="32554"/>
                    <a:pt x="7663" y="32554"/>
                  </a:cubicBezTo>
                  <a:cubicBezTo>
                    <a:pt x="9680" y="32438"/>
                    <a:pt x="11581" y="31977"/>
                    <a:pt x="13425" y="31171"/>
                  </a:cubicBezTo>
                  <a:cubicBezTo>
                    <a:pt x="16017" y="33360"/>
                    <a:pt x="20800" y="34685"/>
                    <a:pt x="26273" y="34685"/>
                  </a:cubicBezTo>
                  <a:cubicBezTo>
                    <a:pt x="31862" y="34685"/>
                    <a:pt x="38372" y="33245"/>
                    <a:pt x="40331" y="30018"/>
                  </a:cubicBezTo>
                  <a:cubicBezTo>
                    <a:pt x="41887" y="27483"/>
                    <a:pt x="42060" y="24372"/>
                    <a:pt x="40735" y="21722"/>
                  </a:cubicBezTo>
                  <a:cubicBezTo>
                    <a:pt x="43039" y="21434"/>
                    <a:pt x="44480" y="20800"/>
                    <a:pt x="45056" y="19820"/>
                  </a:cubicBezTo>
                  <a:cubicBezTo>
                    <a:pt x="45459" y="19071"/>
                    <a:pt x="45402" y="18207"/>
                    <a:pt x="44998" y="17458"/>
                  </a:cubicBezTo>
                  <a:cubicBezTo>
                    <a:pt x="44019" y="15269"/>
                    <a:pt x="39640" y="14116"/>
                    <a:pt x="36010" y="13540"/>
                  </a:cubicBezTo>
                  <a:cubicBezTo>
                    <a:pt x="37969" y="9968"/>
                    <a:pt x="37969" y="7030"/>
                    <a:pt x="36010" y="4898"/>
                  </a:cubicBezTo>
                  <a:cubicBezTo>
                    <a:pt x="34512" y="3169"/>
                    <a:pt x="32380" y="2132"/>
                    <a:pt x="30133" y="2132"/>
                  </a:cubicBezTo>
                  <a:cubicBezTo>
                    <a:pt x="28578" y="2132"/>
                    <a:pt x="27080" y="2593"/>
                    <a:pt x="25697" y="3342"/>
                  </a:cubicBezTo>
                  <a:cubicBezTo>
                    <a:pt x="25006" y="2536"/>
                    <a:pt x="24199" y="1844"/>
                    <a:pt x="23392" y="1268"/>
                  </a:cubicBezTo>
                  <a:cubicBezTo>
                    <a:pt x="22355" y="461"/>
                    <a:pt x="21088" y="0"/>
                    <a:pt x="19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94;p58">
              <a:extLst>
                <a:ext uri="{FF2B5EF4-FFF2-40B4-BE49-F238E27FC236}">
                  <a16:creationId xmlns:a16="http://schemas.microsoft.com/office/drawing/2014/main" id="{2974EE13-6D84-0C48-BA70-C04EA67F6A17}"/>
                </a:ext>
              </a:extLst>
            </p:cNvPr>
            <p:cNvSpPr/>
            <p:nvPr/>
          </p:nvSpPr>
          <p:spPr>
            <a:xfrm>
              <a:off x="1665950" y="2248425"/>
              <a:ext cx="1326775" cy="699975"/>
            </a:xfrm>
            <a:custGeom>
              <a:avLst/>
              <a:gdLst/>
              <a:ahLst/>
              <a:cxnLst/>
              <a:rect l="l" t="t" r="r" b="b"/>
              <a:pathLst>
                <a:path w="53071" h="27999" extrusionOk="0">
                  <a:moveTo>
                    <a:pt x="7351" y="0"/>
                  </a:moveTo>
                  <a:cubicBezTo>
                    <a:pt x="5966" y="0"/>
                    <a:pt x="1" y="14251"/>
                    <a:pt x="1" y="14251"/>
                  </a:cubicBezTo>
                  <a:cubicBezTo>
                    <a:pt x="1" y="14251"/>
                    <a:pt x="7375" y="18284"/>
                    <a:pt x="10544" y="19898"/>
                  </a:cubicBezTo>
                  <a:cubicBezTo>
                    <a:pt x="14001" y="21626"/>
                    <a:pt x="15269" y="25832"/>
                    <a:pt x="20224" y="27273"/>
                  </a:cubicBezTo>
                  <a:cubicBezTo>
                    <a:pt x="21842" y="27743"/>
                    <a:pt x="23160" y="27998"/>
                    <a:pt x="24302" y="27998"/>
                  </a:cubicBezTo>
                  <a:cubicBezTo>
                    <a:pt x="26658" y="27998"/>
                    <a:pt x="28270" y="26914"/>
                    <a:pt x="30249" y="24392"/>
                  </a:cubicBezTo>
                  <a:cubicBezTo>
                    <a:pt x="33187" y="20589"/>
                    <a:pt x="33015" y="16959"/>
                    <a:pt x="33533" y="16498"/>
                  </a:cubicBezTo>
                  <a:cubicBezTo>
                    <a:pt x="33568" y="16471"/>
                    <a:pt x="33632" y="16458"/>
                    <a:pt x="33722" y="16458"/>
                  </a:cubicBezTo>
                  <a:cubicBezTo>
                    <a:pt x="34974" y="16458"/>
                    <a:pt x="41295" y="18962"/>
                    <a:pt x="45863" y="21165"/>
                  </a:cubicBezTo>
                  <a:cubicBezTo>
                    <a:pt x="47516" y="21963"/>
                    <a:pt x="48993" y="22301"/>
                    <a:pt x="50105" y="22301"/>
                  </a:cubicBezTo>
                  <a:cubicBezTo>
                    <a:pt x="52288" y="22301"/>
                    <a:pt x="53071" y="21001"/>
                    <a:pt x="51048" y="19322"/>
                  </a:cubicBezTo>
                  <a:cubicBezTo>
                    <a:pt x="48052" y="16729"/>
                    <a:pt x="38258" y="12292"/>
                    <a:pt x="34052" y="10218"/>
                  </a:cubicBezTo>
                  <a:cubicBezTo>
                    <a:pt x="32035" y="9239"/>
                    <a:pt x="31517" y="7107"/>
                    <a:pt x="26158" y="4284"/>
                  </a:cubicBezTo>
                  <a:cubicBezTo>
                    <a:pt x="24192" y="3272"/>
                    <a:pt x="22586" y="3089"/>
                    <a:pt x="20948" y="3089"/>
                  </a:cubicBezTo>
                  <a:cubicBezTo>
                    <a:pt x="20020" y="3089"/>
                    <a:pt x="19082" y="3148"/>
                    <a:pt x="18062" y="3148"/>
                  </a:cubicBezTo>
                  <a:cubicBezTo>
                    <a:pt x="15452" y="3148"/>
                    <a:pt x="12308" y="2762"/>
                    <a:pt x="7433" y="20"/>
                  </a:cubicBezTo>
                  <a:cubicBezTo>
                    <a:pt x="7408" y="7"/>
                    <a:pt x="7380" y="0"/>
                    <a:pt x="7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5;p58">
              <a:extLst>
                <a:ext uri="{FF2B5EF4-FFF2-40B4-BE49-F238E27FC236}">
                  <a16:creationId xmlns:a16="http://schemas.microsoft.com/office/drawing/2014/main" id="{5EDC47BC-8558-9C41-90CC-DE8C99C92DA2}"/>
                </a:ext>
              </a:extLst>
            </p:cNvPr>
            <p:cNvSpPr/>
            <p:nvPr/>
          </p:nvSpPr>
          <p:spPr>
            <a:xfrm>
              <a:off x="2095200" y="2549500"/>
              <a:ext cx="377400" cy="389400"/>
            </a:xfrm>
            <a:custGeom>
              <a:avLst/>
              <a:gdLst/>
              <a:ahLst/>
              <a:cxnLst/>
              <a:rect l="l" t="t" r="r" b="b"/>
              <a:pathLst>
                <a:path w="15096" h="15576" extrusionOk="0">
                  <a:moveTo>
                    <a:pt x="6108" y="0"/>
                  </a:moveTo>
                  <a:cubicBezTo>
                    <a:pt x="5759" y="0"/>
                    <a:pt x="5482" y="77"/>
                    <a:pt x="5301" y="249"/>
                  </a:cubicBezTo>
                  <a:cubicBezTo>
                    <a:pt x="4725" y="710"/>
                    <a:pt x="4437" y="1459"/>
                    <a:pt x="4552" y="2151"/>
                  </a:cubicBezTo>
                  <a:cubicBezTo>
                    <a:pt x="4782" y="3073"/>
                    <a:pt x="5358" y="3879"/>
                    <a:pt x="6107" y="4513"/>
                  </a:cubicBezTo>
                  <a:cubicBezTo>
                    <a:pt x="4962" y="4047"/>
                    <a:pt x="3880" y="3767"/>
                    <a:pt x="3112" y="3767"/>
                  </a:cubicBezTo>
                  <a:cubicBezTo>
                    <a:pt x="2837" y="3767"/>
                    <a:pt x="2602" y="3803"/>
                    <a:pt x="2420" y="3879"/>
                  </a:cubicBezTo>
                  <a:cubicBezTo>
                    <a:pt x="2074" y="3994"/>
                    <a:pt x="1844" y="4225"/>
                    <a:pt x="1729" y="4571"/>
                  </a:cubicBezTo>
                  <a:cubicBezTo>
                    <a:pt x="1441" y="5435"/>
                    <a:pt x="2247" y="6645"/>
                    <a:pt x="4148" y="8143"/>
                  </a:cubicBezTo>
                  <a:cubicBezTo>
                    <a:pt x="2937" y="7658"/>
                    <a:pt x="1848" y="7296"/>
                    <a:pt x="1121" y="7296"/>
                  </a:cubicBezTo>
                  <a:cubicBezTo>
                    <a:pt x="983" y="7296"/>
                    <a:pt x="859" y="7309"/>
                    <a:pt x="749" y="7336"/>
                  </a:cubicBezTo>
                  <a:cubicBezTo>
                    <a:pt x="519" y="7394"/>
                    <a:pt x="346" y="7567"/>
                    <a:pt x="231" y="7740"/>
                  </a:cubicBezTo>
                  <a:cubicBezTo>
                    <a:pt x="58" y="8085"/>
                    <a:pt x="0" y="8489"/>
                    <a:pt x="115" y="8892"/>
                  </a:cubicBezTo>
                  <a:cubicBezTo>
                    <a:pt x="807" y="11485"/>
                    <a:pt x="7548" y="15402"/>
                    <a:pt x="7836" y="15575"/>
                  </a:cubicBezTo>
                  <a:lnTo>
                    <a:pt x="8124" y="15057"/>
                  </a:lnTo>
                  <a:cubicBezTo>
                    <a:pt x="6223" y="13962"/>
                    <a:pt x="1268" y="10678"/>
                    <a:pt x="749" y="8719"/>
                  </a:cubicBezTo>
                  <a:cubicBezTo>
                    <a:pt x="634" y="8489"/>
                    <a:pt x="692" y="8258"/>
                    <a:pt x="807" y="8028"/>
                  </a:cubicBezTo>
                  <a:cubicBezTo>
                    <a:pt x="807" y="8028"/>
                    <a:pt x="864" y="7970"/>
                    <a:pt x="922" y="7970"/>
                  </a:cubicBezTo>
                  <a:cubicBezTo>
                    <a:pt x="995" y="7952"/>
                    <a:pt x="1081" y="7943"/>
                    <a:pt x="1177" y="7943"/>
                  </a:cubicBezTo>
                  <a:cubicBezTo>
                    <a:pt x="2294" y="7943"/>
                    <a:pt x="4896" y="9126"/>
                    <a:pt x="7548" y="10505"/>
                  </a:cubicBezTo>
                  <a:cubicBezTo>
                    <a:pt x="9737" y="11830"/>
                    <a:pt x="11811" y="12867"/>
                    <a:pt x="11811" y="12867"/>
                  </a:cubicBezTo>
                  <a:lnTo>
                    <a:pt x="12099" y="12349"/>
                  </a:lnTo>
                  <a:cubicBezTo>
                    <a:pt x="11696" y="12118"/>
                    <a:pt x="9910" y="11024"/>
                    <a:pt x="7894" y="9929"/>
                  </a:cubicBezTo>
                  <a:cubicBezTo>
                    <a:pt x="7548" y="9756"/>
                    <a:pt x="7202" y="9526"/>
                    <a:pt x="6856" y="9295"/>
                  </a:cubicBezTo>
                  <a:cubicBezTo>
                    <a:pt x="2420" y="6414"/>
                    <a:pt x="2247" y="5147"/>
                    <a:pt x="2362" y="4743"/>
                  </a:cubicBezTo>
                  <a:cubicBezTo>
                    <a:pt x="2362" y="4628"/>
                    <a:pt x="2478" y="4513"/>
                    <a:pt x="2650" y="4513"/>
                  </a:cubicBezTo>
                  <a:cubicBezTo>
                    <a:pt x="2789" y="4458"/>
                    <a:pt x="2964" y="4432"/>
                    <a:pt x="3171" y="4432"/>
                  </a:cubicBezTo>
                  <a:cubicBezTo>
                    <a:pt x="4253" y="4432"/>
                    <a:pt x="6189" y="5140"/>
                    <a:pt x="8124" y="6011"/>
                  </a:cubicBezTo>
                  <a:cubicBezTo>
                    <a:pt x="8527" y="6299"/>
                    <a:pt x="8988" y="6587"/>
                    <a:pt x="9449" y="6875"/>
                  </a:cubicBezTo>
                  <a:cubicBezTo>
                    <a:pt x="10890" y="7682"/>
                    <a:pt x="12330" y="8373"/>
                    <a:pt x="13828" y="9007"/>
                  </a:cubicBezTo>
                  <a:lnTo>
                    <a:pt x="14116" y="8431"/>
                  </a:lnTo>
                  <a:cubicBezTo>
                    <a:pt x="13655" y="8143"/>
                    <a:pt x="11062" y="6645"/>
                    <a:pt x="8412" y="5435"/>
                  </a:cubicBezTo>
                  <a:cubicBezTo>
                    <a:pt x="6741" y="4340"/>
                    <a:pt x="5358" y="3130"/>
                    <a:pt x="5186" y="2036"/>
                  </a:cubicBezTo>
                  <a:cubicBezTo>
                    <a:pt x="5128" y="1517"/>
                    <a:pt x="5301" y="998"/>
                    <a:pt x="5704" y="710"/>
                  </a:cubicBezTo>
                  <a:cubicBezTo>
                    <a:pt x="5786" y="635"/>
                    <a:pt x="5923" y="600"/>
                    <a:pt x="6106" y="600"/>
                  </a:cubicBezTo>
                  <a:cubicBezTo>
                    <a:pt x="7466" y="600"/>
                    <a:pt x="11399" y="2553"/>
                    <a:pt x="14750" y="4686"/>
                  </a:cubicBezTo>
                  <a:lnTo>
                    <a:pt x="15096" y="4110"/>
                  </a:lnTo>
                  <a:cubicBezTo>
                    <a:pt x="13404" y="3065"/>
                    <a:pt x="8317" y="0"/>
                    <a:pt x="6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6;p58">
              <a:extLst>
                <a:ext uri="{FF2B5EF4-FFF2-40B4-BE49-F238E27FC236}">
                  <a16:creationId xmlns:a16="http://schemas.microsoft.com/office/drawing/2014/main" id="{14C6473C-338C-9943-841E-73E7502B6332}"/>
                </a:ext>
              </a:extLst>
            </p:cNvPr>
            <p:cNvSpPr/>
            <p:nvPr/>
          </p:nvSpPr>
          <p:spPr>
            <a:xfrm>
              <a:off x="1997250" y="2431850"/>
              <a:ext cx="376075" cy="380750"/>
            </a:xfrm>
            <a:custGeom>
              <a:avLst/>
              <a:gdLst/>
              <a:ahLst/>
              <a:cxnLst/>
              <a:rect l="l" t="t" r="r" b="b"/>
              <a:pathLst>
                <a:path w="15043" h="15230" extrusionOk="0">
                  <a:moveTo>
                    <a:pt x="11581" y="0"/>
                  </a:moveTo>
                  <a:lnTo>
                    <a:pt x="0" y="8989"/>
                  </a:lnTo>
                  <a:cubicBezTo>
                    <a:pt x="849" y="9244"/>
                    <a:pt x="1592" y="9352"/>
                    <a:pt x="2245" y="9352"/>
                  </a:cubicBezTo>
                  <a:cubicBezTo>
                    <a:pt x="5930" y="9352"/>
                    <a:pt x="6742" y="5897"/>
                    <a:pt x="7481" y="5897"/>
                  </a:cubicBezTo>
                  <a:cubicBezTo>
                    <a:pt x="7615" y="5897"/>
                    <a:pt x="7747" y="6011"/>
                    <a:pt x="7894" y="6281"/>
                  </a:cubicBezTo>
                  <a:cubicBezTo>
                    <a:pt x="8931" y="8355"/>
                    <a:pt x="9564" y="14635"/>
                    <a:pt x="11063" y="15153"/>
                  </a:cubicBezTo>
                  <a:cubicBezTo>
                    <a:pt x="11227" y="15205"/>
                    <a:pt x="11380" y="15229"/>
                    <a:pt x="11522" y="15229"/>
                  </a:cubicBezTo>
                  <a:cubicBezTo>
                    <a:pt x="15042" y="15229"/>
                    <a:pt x="11581" y="1"/>
                    <a:pt x="11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7;p58">
              <a:extLst>
                <a:ext uri="{FF2B5EF4-FFF2-40B4-BE49-F238E27FC236}">
                  <a16:creationId xmlns:a16="http://schemas.microsoft.com/office/drawing/2014/main" id="{974A162C-ECE3-AE44-A728-CD3D1F2B3251}"/>
                </a:ext>
              </a:extLst>
            </p:cNvPr>
            <p:cNvSpPr/>
            <p:nvPr/>
          </p:nvSpPr>
          <p:spPr>
            <a:xfrm>
              <a:off x="1995800" y="2430400"/>
              <a:ext cx="371650" cy="388950"/>
            </a:xfrm>
            <a:custGeom>
              <a:avLst/>
              <a:gdLst/>
              <a:ahLst/>
              <a:cxnLst/>
              <a:rect l="l" t="t" r="r" b="b"/>
              <a:pathLst>
                <a:path w="14866" h="15558" extrusionOk="0">
                  <a:moveTo>
                    <a:pt x="11927" y="1"/>
                  </a:moveTo>
                  <a:lnTo>
                    <a:pt x="11293" y="116"/>
                  </a:lnTo>
                  <a:cubicBezTo>
                    <a:pt x="12100" y="3631"/>
                    <a:pt x="13828" y="13137"/>
                    <a:pt x="12100" y="14751"/>
                  </a:cubicBezTo>
                  <a:cubicBezTo>
                    <a:pt x="11951" y="14862"/>
                    <a:pt x="11754" y="14926"/>
                    <a:pt x="11556" y="14926"/>
                  </a:cubicBezTo>
                  <a:cubicBezTo>
                    <a:pt x="11447" y="14926"/>
                    <a:pt x="11338" y="14907"/>
                    <a:pt x="11236" y="14866"/>
                  </a:cubicBezTo>
                  <a:cubicBezTo>
                    <a:pt x="10487" y="14635"/>
                    <a:pt x="9911" y="12100"/>
                    <a:pt x="9392" y="10084"/>
                  </a:cubicBezTo>
                  <a:cubicBezTo>
                    <a:pt x="9104" y="8758"/>
                    <a:pt x="8758" y="7433"/>
                    <a:pt x="8240" y="6166"/>
                  </a:cubicBezTo>
                  <a:cubicBezTo>
                    <a:pt x="8067" y="5993"/>
                    <a:pt x="7952" y="5647"/>
                    <a:pt x="7548" y="5647"/>
                  </a:cubicBezTo>
                  <a:cubicBezTo>
                    <a:pt x="7523" y="5644"/>
                    <a:pt x="7497" y="5642"/>
                    <a:pt x="7473" y="5642"/>
                  </a:cubicBezTo>
                  <a:cubicBezTo>
                    <a:pt x="7108" y="5642"/>
                    <a:pt x="6831" y="6030"/>
                    <a:pt x="6454" y="6569"/>
                  </a:cubicBezTo>
                  <a:cubicBezTo>
                    <a:pt x="5763" y="7535"/>
                    <a:pt x="4669" y="9089"/>
                    <a:pt x="2261" y="9089"/>
                  </a:cubicBezTo>
                  <a:cubicBezTo>
                    <a:pt x="1654" y="9089"/>
                    <a:pt x="963" y="8991"/>
                    <a:pt x="173" y="8758"/>
                  </a:cubicBezTo>
                  <a:lnTo>
                    <a:pt x="1" y="9335"/>
                  </a:lnTo>
                  <a:cubicBezTo>
                    <a:pt x="881" y="9605"/>
                    <a:pt x="1654" y="9719"/>
                    <a:pt x="2334" y="9719"/>
                  </a:cubicBezTo>
                  <a:cubicBezTo>
                    <a:pt x="4993" y="9719"/>
                    <a:pt x="6238" y="7970"/>
                    <a:pt x="6972" y="6915"/>
                  </a:cubicBezTo>
                  <a:cubicBezTo>
                    <a:pt x="7145" y="6684"/>
                    <a:pt x="7318" y="6454"/>
                    <a:pt x="7491" y="6281"/>
                  </a:cubicBezTo>
                  <a:cubicBezTo>
                    <a:pt x="7548" y="6339"/>
                    <a:pt x="7606" y="6396"/>
                    <a:pt x="7664" y="6511"/>
                  </a:cubicBezTo>
                  <a:cubicBezTo>
                    <a:pt x="8124" y="7664"/>
                    <a:pt x="8528" y="8931"/>
                    <a:pt x="8758" y="10199"/>
                  </a:cubicBezTo>
                  <a:cubicBezTo>
                    <a:pt x="9392" y="12734"/>
                    <a:pt x="9968" y="15096"/>
                    <a:pt x="11063" y="15442"/>
                  </a:cubicBezTo>
                  <a:cubicBezTo>
                    <a:pt x="11236" y="15500"/>
                    <a:pt x="11409" y="15557"/>
                    <a:pt x="11639" y="15557"/>
                  </a:cubicBezTo>
                  <a:cubicBezTo>
                    <a:pt x="11985" y="15557"/>
                    <a:pt x="12273" y="15442"/>
                    <a:pt x="12561" y="15211"/>
                  </a:cubicBezTo>
                  <a:cubicBezTo>
                    <a:pt x="14866" y="13080"/>
                    <a:pt x="12215" y="1326"/>
                    <a:pt x="11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8;p58">
              <a:extLst>
                <a:ext uri="{FF2B5EF4-FFF2-40B4-BE49-F238E27FC236}">
                  <a16:creationId xmlns:a16="http://schemas.microsoft.com/office/drawing/2014/main" id="{6D6817F3-634B-2740-8816-7B2BC8FCFBAB}"/>
                </a:ext>
              </a:extLst>
            </p:cNvPr>
            <p:cNvSpPr/>
            <p:nvPr/>
          </p:nvSpPr>
          <p:spPr>
            <a:xfrm>
              <a:off x="2806750" y="2675275"/>
              <a:ext cx="41800" cy="83575"/>
            </a:xfrm>
            <a:custGeom>
              <a:avLst/>
              <a:gdLst/>
              <a:ahLst/>
              <a:cxnLst/>
              <a:rect l="l" t="t" r="r" b="b"/>
              <a:pathLst>
                <a:path w="1672" h="3343" extrusionOk="0">
                  <a:moveTo>
                    <a:pt x="1095" y="1"/>
                  </a:moveTo>
                  <a:cubicBezTo>
                    <a:pt x="749" y="1038"/>
                    <a:pt x="404" y="2075"/>
                    <a:pt x="0" y="3054"/>
                  </a:cubicBezTo>
                  <a:lnTo>
                    <a:pt x="577" y="3342"/>
                  </a:lnTo>
                  <a:cubicBezTo>
                    <a:pt x="980" y="2305"/>
                    <a:pt x="1383" y="1268"/>
                    <a:pt x="1671" y="173"/>
                  </a:cubicBezTo>
                  <a:lnTo>
                    <a:pt x="1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9;p58">
              <a:extLst>
                <a:ext uri="{FF2B5EF4-FFF2-40B4-BE49-F238E27FC236}">
                  <a16:creationId xmlns:a16="http://schemas.microsoft.com/office/drawing/2014/main" id="{981B6049-157B-954A-AA54-8B2D7BE9AD80}"/>
                </a:ext>
              </a:extLst>
            </p:cNvPr>
            <p:cNvSpPr/>
            <p:nvPr/>
          </p:nvSpPr>
          <p:spPr>
            <a:xfrm>
              <a:off x="2606525" y="2585975"/>
              <a:ext cx="44675" cy="86450"/>
            </a:xfrm>
            <a:custGeom>
              <a:avLst/>
              <a:gdLst/>
              <a:ahLst/>
              <a:cxnLst/>
              <a:rect l="l" t="t" r="r" b="b"/>
              <a:pathLst>
                <a:path w="1787" h="3458" extrusionOk="0">
                  <a:moveTo>
                    <a:pt x="1153" y="0"/>
                  </a:moveTo>
                  <a:cubicBezTo>
                    <a:pt x="1153" y="116"/>
                    <a:pt x="174" y="2535"/>
                    <a:pt x="1" y="3284"/>
                  </a:cubicBezTo>
                  <a:lnTo>
                    <a:pt x="577" y="3457"/>
                  </a:lnTo>
                  <a:cubicBezTo>
                    <a:pt x="807" y="2766"/>
                    <a:pt x="1787" y="231"/>
                    <a:pt x="1787" y="231"/>
                  </a:cubicBezTo>
                  <a:lnTo>
                    <a:pt x="11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00;p58">
              <a:extLst>
                <a:ext uri="{FF2B5EF4-FFF2-40B4-BE49-F238E27FC236}">
                  <a16:creationId xmlns:a16="http://schemas.microsoft.com/office/drawing/2014/main" id="{C6B9734F-6590-6547-8D5C-1C397EDDF4C6}"/>
                </a:ext>
              </a:extLst>
            </p:cNvPr>
            <p:cNvSpPr/>
            <p:nvPr/>
          </p:nvSpPr>
          <p:spPr>
            <a:xfrm>
              <a:off x="1691875" y="3499350"/>
              <a:ext cx="1214725" cy="864100"/>
            </a:xfrm>
            <a:custGeom>
              <a:avLst/>
              <a:gdLst/>
              <a:ahLst/>
              <a:cxnLst/>
              <a:rect l="l" t="t" r="r" b="b"/>
              <a:pathLst>
                <a:path w="48589" h="34564" extrusionOk="0">
                  <a:moveTo>
                    <a:pt x="45541" y="1"/>
                  </a:moveTo>
                  <a:cubicBezTo>
                    <a:pt x="45325" y="1"/>
                    <a:pt x="45086" y="17"/>
                    <a:pt x="44826" y="52"/>
                  </a:cubicBezTo>
                  <a:cubicBezTo>
                    <a:pt x="40908" y="570"/>
                    <a:pt x="30998" y="4834"/>
                    <a:pt x="26677" y="6562"/>
                  </a:cubicBezTo>
                  <a:cubicBezTo>
                    <a:pt x="24603" y="7426"/>
                    <a:pt x="22644" y="6389"/>
                    <a:pt x="16997" y="8521"/>
                  </a:cubicBezTo>
                  <a:cubicBezTo>
                    <a:pt x="10775" y="10883"/>
                    <a:pt x="12330" y="15781"/>
                    <a:pt x="1326" y="19584"/>
                  </a:cubicBezTo>
                  <a:cubicBezTo>
                    <a:pt x="1" y="19987"/>
                    <a:pt x="6857" y="34564"/>
                    <a:pt x="6857" y="34564"/>
                  </a:cubicBezTo>
                  <a:cubicBezTo>
                    <a:pt x="6857" y="34564"/>
                    <a:pt x="14750" y="31798"/>
                    <a:pt x="18034" y="30531"/>
                  </a:cubicBezTo>
                  <a:cubicBezTo>
                    <a:pt x="21664" y="29090"/>
                    <a:pt x="25697" y="30992"/>
                    <a:pt x="30076" y="28284"/>
                  </a:cubicBezTo>
                  <a:cubicBezTo>
                    <a:pt x="34455" y="25518"/>
                    <a:pt x="35377" y="23617"/>
                    <a:pt x="34570" y="18892"/>
                  </a:cubicBezTo>
                  <a:cubicBezTo>
                    <a:pt x="33821" y="14168"/>
                    <a:pt x="30940" y="11863"/>
                    <a:pt x="30998" y="11172"/>
                  </a:cubicBezTo>
                  <a:cubicBezTo>
                    <a:pt x="31056" y="10480"/>
                    <a:pt x="37624" y="7196"/>
                    <a:pt x="42694" y="5122"/>
                  </a:cubicBezTo>
                  <a:cubicBezTo>
                    <a:pt x="47374" y="3239"/>
                    <a:pt x="48588" y="1"/>
                    <a:pt x="45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01;p58">
              <a:extLst>
                <a:ext uri="{FF2B5EF4-FFF2-40B4-BE49-F238E27FC236}">
                  <a16:creationId xmlns:a16="http://schemas.microsoft.com/office/drawing/2014/main" id="{A474EAFD-CEBA-6349-90A7-07EEF98B123E}"/>
                </a:ext>
              </a:extLst>
            </p:cNvPr>
            <p:cNvSpPr/>
            <p:nvPr/>
          </p:nvSpPr>
          <p:spPr>
            <a:xfrm>
              <a:off x="2203225" y="3797350"/>
              <a:ext cx="342825" cy="366175"/>
            </a:xfrm>
            <a:custGeom>
              <a:avLst/>
              <a:gdLst/>
              <a:ahLst/>
              <a:cxnLst/>
              <a:rect l="l" t="t" r="r" b="b"/>
              <a:pathLst>
                <a:path w="13713" h="14647" extrusionOk="0">
                  <a:moveTo>
                    <a:pt x="9449" y="1"/>
                  </a:moveTo>
                  <a:cubicBezTo>
                    <a:pt x="7260" y="634"/>
                    <a:pt x="0" y="2881"/>
                    <a:pt x="0" y="4667"/>
                  </a:cubicBezTo>
                  <a:cubicBezTo>
                    <a:pt x="0" y="5416"/>
                    <a:pt x="346" y="6108"/>
                    <a:pt x="980" y="6511"/>
                  </a:cubicBezTo>
                  <a:cubicBezTo>
                    <a:pt x="1576" y="6809"/>
                    <a:pt x="2266" y="6981"/>
                    <a:pt x="2980" y="6981"/>
                  </a:cubicBezTo>
                  <a:cubicBezTo>
                    <a:pt x="3233" y="6981"/>
                    <a:pt x="3489" y="6960"/>
                    <a:pt x="3745" y="6914"/>
                  </a:cubicBezTo>
                  <a:lnTo>
                    <a:pt x="3745" y="6914"/>
                  </a:lnTo>
                  <a:cubicBezTo>
                    <a:pt x="2247" y="7664"/>
                    <a:pt x="1095" y="8470"/>
                    <a:pt x="807" y="9277"/>
                  </a:cubicBezTo>
                  <a:cubicBezTo>
                    <a:pt x="634" y="9565"/>
                    <a:pt x="692" y="9911"/>
                    <a:pt x="865" y="10199"/>
                  </a:cubicBezTo>
                  <a:cubicBezTo>
                    <a:pt x="1167" y="10728"/>
                    <a:pt x="1866" y="10984"/>
                    <a:pt x="2994" y="10984"/>
                  </a:cubicBezTo>
                  <a:cubicBezTo>
                    <a:pt x="3586" y="10984"/>
                    <a:pt x="4296" y="10914"/>
                    <a:pt x="5128" y="10775"/>
                  </a:cubicBezTo>
                  <a:lnTo>
                    <a:pt x="5128" y="10775"/>
                  </a:lnTo>
                  <a:cubicBezTo>
                    <a:pt x="3688" y="11466"/>
                    <a:pt x="2593" y="12158"/>
                    <a:pt x="2247" y="12791"/>
                  </a:cubicBezTo>
                  <a:cubicBezTo>
                    <a:pt x="2132" y="12964"/>
                    <a:pt x="2132" y="13195"/>
                    <a:pt x="2190" y="13425"/>
                  </a:cubicBezTo>
                  <a:cubicBezTo>
                    <a:pt x="2305" y="13828"/>
                    <a:pt x="2593" y="14117"/>
                    <a:pt x="2939" y="14289"/>
                  </a:cubicBezTo>
                  <a:cubicBezTo>
                    <a:pt x="3489" y="14490"/>
                    <a:pt x="4083" y="14646"/>
                    <a:pt x="4683" y="14646"/>
                  </a:cubicBezTo>
                  <a:cubicBezTo>
                    <a:pt x="4773" y="14646"/>
                    <a:pt x="4864" y="14643"/>
                    <a:pt x="4955" y="14635"/>
                  </a:cubicBezTo>
                  <a:cubicBezTo>
                    <a:pt x="8124" y="14635"/>
                    <a:pt x="12849" y="13137"/>
                    <a:pt x="13079" y="13079"/>
                  </a:cubicBezTo>
                  <a:lnTo>
                    <a:pt x="12849" y="12503"/>
                  </a:lnTo>
                  <a:cubicBezTo>
                    <a:pt x="11241" y="12995"/>
                    <a:pt x="7417" y="14005"/>
                    <a:pt x="4947" y="14005"/>
                  </a:cubicBezTo>
                  <a:cubicBezTo>
                    <a:pt x="4231" y="14005"/>
                    <a:pt x="3628" y="13920"/>
                    <a:pt x="3227" y="13713"/>
                  </a:cubicBezTo>
                  <a:cubicBezTo>
                    <a:pt x="2996" y="13656"/>
                    <a:pt x="2824" y="13483"/>
                    <a:pt x="2766" y="13252"/>
                  </a:cubicBezTo>
                  <a:cubicBezTo>
                    <a:pt x="2766" y="13195"/>
                    <a:pt x="2766" y="13137"/>
                    <a:pt x="2824" y="13079"/>
                  </a:cubicBezTo>
                  <a:cubicBezTo>
                    <a:pt x="3227" y="12215"/>
                    <a:pt x="6108" y="10948"/>
                    <a:pt x="9104" y="9853"/>
                  </a:cubicBezTo>
                  <a:cubicBezTo>
                    <a:pt x="11581" y="9104"/>
                    <a:pt x="13713" y="8297"/>
                    <a:pt x="13713" y="8297"/>
                  </a:cubicBezTo>
                  <a:lnTo>
                    <a:pt x="13540" y="7721"/>
                  </a:lnTo>
                  <a:cubicBezTo>
                    <a:pt x="13079" y="7836"/>
                    <a:pt x="11063" y="8470"/>
                    <a:pt x="8873" y="9277"/>
                  </a:cubicBezTo>
                  <a:cubicBezTo>
                    <a:pt x="8528" y="9334"/>
                    <a:pt x="8124" y="9450"/>
                    <a:pt x="7778" y="9565"/>
                  </a:cubicBezTo>
                  <a:cubicBezTo>
                    <a:pt x="5455" y="10191"/>
                    <a:pt x="3960" y="10392"/>
                    <a:pt x="3003" y="10392"/>
                  </a:cubicBezTo>
                  <a:cubicBezTo>
                    <a:pt x="1848" y="10392"/>
                    <a:pt x="1478" y="10100"/>
                    <a:pt x="1383" y="9911"/>
                  </a:cubicBezTo>
                  <a:cubicBezTo>
                    <a:pt x="1325" y="9738"/>
                    <a:pt x="1325" y="9622"/>
                    <a:pt x="1383" y="9507"/>
                  </a:cubicBezTo>
                  <a:cubicBezTo>
                    <a:pt x="1729" y="8585"/>
                    <a:pt x="3861" y="7433"/>
                    <a:pt x="6165" y="6454"/>
                  </a:cubicBezTo>
                  <a:cubicBezTo>
                    <a:pt x="6684" y="6338"/>
                    <a:pt x="7145" y="6165"/>
                    <a:pt x="7721" y="5993"/>
                  </a:cubicBezTo>
                  <a:cubicBezTo>
                    <a:pt x="9277" y="5474"/>
                    <a:pt x="10775" y="4898"/>
                    <a:pt x="12273" y="4207"/>
                  </a:cubicBezTo>
                  <a:lnTo>
                    <a:pt x="12042" y="3573"/>
                  </a:lnTo>
                  <a:cubicBezTo>
                    <a:pt x="11466" y="3746"/>
                    <a:pt x="8643" y="4667"/>
                    <a:pt x="5992" y="5820"/>
                  </a:cubicBezTo>
                  <a:cubicBezTo>
                    <a:pt x="4887" y="6112"/>
                    <a:pt x="3818" y="6295"/>
                    <a:pt x="2931" y="6295"/>
                  </a:cubicBezTo>
                  <a:cubicBezTo>
                    <a:pt x="2246" y="6295"/>
                    <a:pt x="1670" y="6186"/>
                    <a:pt x="1268" y="5935"/>
                  </a:cubicBezTo>
                  <a:cubicBezTo>
                    <a:pt x="865" y="5647"/>
                    <a:pt x="634" y="5186"/>
                    <a:pt x="634" y="4667"/>
                  </a:cubicBezTo>
                  <a:cubicBezTo>
                    <a:pt x="634" y="3746"/>
                    <a:pt x="5301" y="1844"/>
                    <a:pt x="9622" y="577"/>
                  </a:cubicBezTo>
                  <a:lnTo>
                    <a:pt x="94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02;p58">
              <a:extLst>
                <a:ext uri="{FF2B5EF4-FFF2-40B4-BE49-F238E27FC236}">
                  <a16:creationId xmlns:a16="http://schemas.microsoft.com/office/drawing/2014/main" id="{703D367D-7845-0648-A1BB-92EA21D808D5}"/>
                </a:ext>
              </a:extLst>
            </p:cNvPr>
            <p:cNvSpPr/>
            <p:nvPr/>
          </p:nvSpPr>
          <p:spPr>
            <a:xfrm>
              <a:off x="2124000" y="3787275"/>
              <a:ext cx="396125" cy="364450"/>
            </a:xfrm>
            <a:custGeom>
              <a:avLst/>
              <a:gdLst/>
              <a:ahLst/>
              <a:cxnLst/>
              <a:rect l="l" t="t" r="r" b="b"/>
              <a:pathLst>
                <a:path w="15845" h="14578" extrusionOk="0">
                  <a:moveTo>
                    <a:pt x="1095" y="0"/>
                  </a:moveTo>
                  <a:lnTo>
                    <a:pt x="0" y="14577"/>
                  </a:lnTo>
                  <a:cubicBezTo>
                    <a:pt x="5434" y="11263"/>
                    <a:pt x="1490" y="6923"/>
                    <a:pt x="2957" y="6923"/>
                  </a:cubicBezTo>
                  <a:cubicBezTo>
                    <a:pt x="3045" y="6923"/>
                    <a:pt x="3153" y="6939"/>
                    <a:pt x="3285" y="6972"/>
                  </a:cubicBezTo>
                  <a:cubicBezTo>
                    <a:pt x="5326" y="7495"/>
                    <a:pt x="9697" y="10586"/>
                    <a:pt x="11517" y="10586"/>
                  </a:cubicBezTo>
                  <a:cubicBezTo>
                    <a:pt x="11701" y="10586"/>
                    <a:pt x="11858" y="10555"/>
                    <a:pt x="11985" y="10486"/>
                  </a:cubicBezTo>
                  <a:cubicBezTo>
                    <a:pt x="15845" y="8239"/>
                    <a:pt x="1095" y="0"/>
                    <a:pt x="10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3;p58">
              <a:extLst>
                <a:ext uri="{FF2B5EF4-FFF2-40B4-BE49-F238E27FC236}">
                  <a16:creationId xmlns:a16="http://schemas.microsoft.com/office/drawing/2014/main" id="{A4491E9E-E18C-B348-8D6C-3766BE138026}"/>
                </a:ext>
              </a:extLst>
            </p:cNvPr>
            <p:cNvSpPr/>
            <p:nvPr/>
          </p:nvSpPr>
          <p:spPr>
            <a:xfrm>
              <a:off x="2119675" y="3780075"/>
              <a:ext cx="327000" cy="378850"/>
            </a:xfrm>
            <a:custGeom>
              <a:avLst/>
              <a:gdLst/>
              <a:ahLst/>
              <a:cxnLst/>
              <a:rect l="l" t="t" r="r" b="b"/>
              <a:pathLst>
                <a:path w="13080" h="15154" extrusionOk="0">
                  <a:moveTo>
                    <a:pt x="1383" y="0"/>
                  </a:moveTo>
                  <a:lnTo>
                    <a:pt x="1095" y="519"/>
                  </a:lnTo>
                  <a:cubicBezTo>
                    <a:pt x="4264" y="2305"/>
                    <a:pt x="12503" y="7375"/>
                    <a:pt x="12503" y="9737"/>
                  </a:cubicBezTo>
                  <a:cubicBezTo>
                    <a:pt x="12446" y="10083"/>
                    <a:pt x="12273" y="10313"/>
                    <a:pt x="11985" y="10486"/>
                  </a:cubicBezTo>
                  <a:cubicBezTo>
                    <a:pt x="11902" y="10528"/>
                    <a:pt x="11798" y="10547"/>
                    <a:pt x="11674" y="10547"/>
                  </a:cubicBezTo>
                  <a:cubicBezTo>
                    <a:pt x="10763" y="10547"/>
                    <a:pt x="8826" y="9505"/>
                    <a:pt x="7203" y="8643"/>
                  </a:cubicBezTo>
                  <a:cubicBezTo>
                    <a:pt x="5993" y="7951"/>
                    <a:pt x="4783" y="7375"/>
                    <a:pt x="3515" y="6914"/>
                  </a:cubicBezTo>
                  <a:cubicBezTo>
                    <a:pt x="3413" y="6873"/>
                    <a:pt x="3304" y="6854"/>
                    <a:pt x="3195" y="6854"/>
                  </a:cubicBezTo>
                  <a:cubicBezTo>
                    <a:pt x="2997" y="6854"/>
                    <a:pt x="2800" y="6918"/>
                    <a:pt x="2651" y="7029"/>
                  </a:cubicBezTo>
                  <a:cubicBezTo>
                    <a:pt x="2363" y="7317"/>
                    <a:pt x="2478" y="7778"/>
                    <a:pt x="2593" y="8470"/>
                  </a:cubicBezTo>
                  <a:cubicBezTo>
                    <a:pt x="2939" y="9968"/>
                    <a:pt x="3515" y="12503"/>
                    <a:pt x="1" y="14635"/>
                  </a:cubicBezTo>
                  <a:lnTo>
                    <a:pt x="346" y="15153"/>
                  </a:lnTo>
                  <a:cubicBezTo>
                    <a:pt x="4207" y="12791"/>
                    <a:pt x="3573" y="9910"/>
                    <a:pt x="3227" y="8297"/>
                  </a:cubicBezTo>
                  <a:cubicBezTo>
                    <a:pt x="3169" y="8009"/>
                    <a:pt x="3112" y="7778"/>
                    <a:pt x="3112" y="7490"/>
                  </a:cubicBezTo>
                  <a:lnTo>
                    <a:pt x="3342" y="7490"/>
                  </a:lnTo>
                  <a:cubicBezTo>
                    <a:pt x="4610" y="7951"/>
                    <a:pt x="5762" y="8527"/>
                    <a:pt x="6915" y="9161"/>
                  </a:cubicBezTo>
                  <a:cubicBezTo>
                    <a:pt x="8752" y="10198"/>
                    <a:pt x="10551" y="11157"/>
                    <a:pt x="11682" y="11157"/>
                  </a:cubicBezTo>
                  <a:cubicBezTo>
                    <a:pt x="11933" y="11157"/>
                    <a:pt x="12152" y="11110"/>
                    <a:pt x="12330" y="11005"/>
                  </a:cubicBezTo>
                  <a:cubicBezTo>
                    <a:pt x="12791" y="10774"/>
                    <a:pt x="13079" y="10256"/>
                    <a:pt x="13079" y="9737"/>
                  </a:cubicBezTo>
                  <a:cubicBezTo>
                    <a:pt x="13079" y="6626"/>
                    <a:pt x="2593" y="634"/>
                    <a:pt x="1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04;p58">
              <a:extLst>
                <a:ext uri="{FF2B5EF4-FFF2-40B4-BE49-F238E27FC236}">
                  <a16:creationId xmlns:a16="http://schemas.microsoft.com/office/drawing/2014/main" id="{91A38B26-8879-B143-B7C4-2623F8FD8001}"/>
                </a:ext>
              </a:extLst>
            </p:cNvPr>
            <p:cNvSpPr/>
            <p:nvPr/>
          </p:nvSpPr>
          <p:spPr>
            <a:xfrm>
              <a:off x="2698725" y="3536650"/>
              <a:ext cx="53325" cy="79225"/>
            </a:xfrm>
            <a:custGeom>
              <a:avLst/>
              <a:gdLst/>
              <a:ahLst/>
              <a:cxnLst/>
              <a:rect l="l" t="t" r="r" b="b"/>
              <a:pathLst>
                <a:path w="2133" h="3169" extrusionOk="0">
                  <a:moveTo>
                    <a:pt x="519" y="0"/>
                  </a:moveTo>
                  <a:lnTo>
                    <a:pt x="0" y="346"/>
                  </a:lnTo>
                  <a:cubicBezTo>
                    <a:pt x="576" y="1210"/>
                    <a:pt x="1095" y="2189"/>
                    <a:pt x="1556" y="3169"/>
                  </a:cubicBezTo>
                  <a:lnTo>
                    <a:pt x="2132" y="2938"/>
                  </a:lnTo>
                  <a:cubicBezTo>
                    <a:pt x="1671" y="1901"/>
                    <a:pt x="1153" y="922"/>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5;p58">
              <a:extLst>
                <a:ext uri="{FF2B5EF4-FFF2-40B4-BE49-F238E27FC236}">
                  <a16:creationId xmlns:a16="http://schemas.microsoft.com/office/drawing/2014/main" id="{EE96B13B-AB40-004D-82E7-717FE76B1794}"/>
                </a:ext>
              </a:extLst>
            </p:cNvPr>
            <p:cNvSpPr/>
            <p:nvPr/>
          </p:nvSpPr>
          <p:spPr>
            <a:xfrm>
              <a:off x="2499950" y="3624500"/>
              <a:ext cx="54750" cy="83575"/>
            </a:xfrm>
            <a:custGeom>
              <a:avLst/>
              <a:gdLst/>
              <a:ahLst/>
              <a:cxnLst/>
              <a:rect l="l" t="t" r="r" b="b"/>
              <a:pathLst>
                <a:path w="2190" h="3343" extrusionOk="0">
                  <a:moveTo>
                    <a:pt x="519" y="1"/>
                  </a:moveTo>
                  <a:lnTo>
                    <a:pt x="0" y="289"/>
                  </a:lnTo>
                  <a:cubicBezTo>
                    <a:pt x="58" y="346"/>
                    <a:pt x="1210" y="2709"/>
                    <a:pt x="1613" y="3342"/>
                  </a:cubicBezTo>
                  <a:lnTo>
                    <a:pt x="2190" y="2997"/>
                  </a:lnTo>
                  <a:cubicBezTo>
                    <a:pt x="1786" y="2363"/>
                    <a:pt x="519" y="1"/>
                    <a:pt x="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6;p58">
              <a:extLst>
                <a:ext uri="{FF2B5EF4-FFF2-40B4-BE49-F238E27FC236}">
                  <a16:creationId xmlns:a16="http://schemas.microsoft.com/office/drawing/2014/main" id="{C3990077-E1F4-D947-A0A1-B7B16C2B2B7C}"/>
                </a:ext>
              </a:extLst>
            </p:cNvPr>
            <p:cNvSpPr/>
            <p:nvPr/>
          </p:nvSpPr>
          <p:spPr>
            <a:xfrm>
              <a:off x="3619125" y="274725"/>
              <a:ext cx="705825" cy="1212725"/>
            </a:xfrm>
            <a:custGeom>
              <a:avLst/>
              <a:gdLst/>
              <a:ahLst/>
              <a:cxnLst/>
              <a:rect l="l" t="t" r="r" b="b"/>
              <a:pathLst>
                <a:path w="28233" h="48509" extrusionOk="0">
                  <a:moveTo>
                    <a:pt x="13375" y="0"/>
                  </a:moveTo>
                  <a:cubicBezTo>
                    <a:pt x="12880" y="0"/>
                    <a:pt x="12584" y="80"/>
                    <a:pt x="12561" y="264"/>
                  </a:cubicBezTo>
                  <a:cubicBezTo>
                    <a:pt x="10545" y="11730"/>
                    <a:pt x="5417" y="10923"/>
                    <a:pt x="4092" y="17492"/>
                  </a:cubicBezTo>
                  <a:cubicBezTo>
                    <a:pt x="2882" y="23426"/>
                    <a:pt x="4207" y="25212"/>
                    <a:pt x="3688" y="27344"/>
                  </a:cubicBezTo>
                  <a:cubicBezTo>
                    <a:pt x="2651" y="31896"/>
                    <a:pt x="1" y="42382"/>
                    <a:pt x="116" y="46300"/>
                  </a:cubicBezTo>
                  <a:cubicBezTo>
                    <a:pt x="138" y="47803"/>
                    <a:pt x="652" y="48509"/>
                    <a:pt x="1346" y="48509"/>
                  </a:cubicBezTo>
                  <a:cubicBezTo>
                    <a:pt x="2460" y="48509"/>
                    <a:pt x="4037" y="46686"/>
                    <a:pt x="4783" y="43419"/>
                  </a:cubicBezTo>
                  <a:cubicBezTo>
                    <a:pt x="5993" y="38118"/>
                    <a:pt x="8240" y="31089"/>
                    <a:pt x="8931" y="30916"/>
                  </a:cubicBezTo>
                  <a:cubicBezTo>
                    <a:pt x="8955" y="30910"/>
                    <a:pt x="8980" y="30908"/>
                    <a:pt x="9008" y="30908"/>
                  </a:cubicBezTo>
                  <a:cubicBezTo>
                    <a:pt x="9808" y="30908"/>
                    <a:pt x="12492" y="33223"/>
                    <a:pt x="17113" y="33279"/>
                  </a:cubicBezTo>
                  <a:cubicBezTo>
                    <a:pt x="17219" y="33280"/>
                    <a:pt x="17324" y="33280"/>
                    <a:pt x="17428" y="33280"/>
                  </a:cubicBezTo>
                  <a:cubicBezTo>
                    <a:pt x="21972" y="33280"/>
                    <a:pt x="23668" y="32020"/>
                    <a:pt x="25640" y="27344"/>
                  </a:cubicBezTo>
                  <a:cubicBezTo>
                    <a:pt x="27657" y="22620"/>
                    <a:pt x="25179" y="18932"/>
                    <a:pt x="25986" y="15129"/>
                  </a:cubicBezTo>
                  <a:cubicBezTo>
                    <a:pt x="26735" y="11672"/>
                    <a:pt x="28233" y="3376"/>
                    <a:pt x="28233" y="3376"/>
                  </a:cubicBezTo>
                  <a:cubicBezTo>
                    <a:pt x="28233" y="3376"/>
                    <a:pt x="16591" y="0"/>
                    <a:pt x="13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7;p58">
              <a:extLst>
                <a:ext uri="{FF2B5EF4-FFF2-40B4-BE49-F238E27FC236}">
                  <a16:creationId xmlns:a16="http://schemas.microsoft.com/office/drawing/2014/main" id="{E91EA108-0740-0F44-8270-483EE1AB539A}"/>
                </a:ext>
              </a:extLst>
            </p:cNvPr>
            <p:cNvSpPr/>
            <p:nvPr/>
          </p:nvSpPr>
          <p:spPr>
            <a:xfrm>
              <a:off x="3855350" y="762700"/>
              <a:ext cx="367325" cy="328150"/>
            </a:xfrm>
            <a:custGeom>
              <a:avLst/>
              <a:gdLst/>
              <a:ahLst/>
              <a:cxnLst/>
              <a:rect l="l" t="t" r="r" b="b"/>
              <a:pathLst>
                <a:path w="14693" h="13126" extrusionOk="0">
                  <a:moveTo>
                    <a:pt x="8333" y="0"/>
                  </a:moveTo>
                  <a:cubicBezTo>
                    <a:pt x="8143" y="0"/>
                    <a:pt x="7971" y="62"/>
                    <a:pt x="7837" y="162"/>
                  </a:cubicBezTo>
                  <a:cubicBezTo>
                    <a:pt x="7088" y="565"/>
                    <a:pt x="6454" y="1833"/>
                    <a:pt x="5935" y="3446"/>
                  </a:cubicBezTo>
                  <a:cubicBezTo>
                    <a:pt x="5935" y="2467"/>
                    <a:pt x="5647" y="1545"/>
                    <a:pt x="5129" y="738"/>
                  </a:cubicBezTo>
                  <a:cubicBezTo>
                    <a:pt x="4698" y="307"/>
                    <a:pt x="4108" y="75"/>
                    <a:pt x="3524" y="75"/>
                  </a:cubicBezTo>
                  <a:cubicBezTo>
                    <a:pt x="3405" y="75"/>
                    <a:pt x="3287" y="85"/>
                    <a:pt x="3170" y="105"/>
                  </a:cubicBezTo>
                  <a:cubicBezTo>
                    <a:pt x="1384" y="393"/>
                    <a:pt x="289" y="7883"/>
                    <a:pt x="1" y="10187"/>
                  </a:cubicBezTo>
                  <a:lnTo>
                    <a:pt x="635" y="10303"/>
                  </a:lnTo>
                  <a:cubicBezTo>
                    <a:pt x="1211" y="5809"/>
                    <a:pt x="2363" y="854"/>
                    <a:pt x="3227" y="738"/>
                  </a:cubicBezTo>
                  <a:cubicBezTo>
                    <a:pt x="3336" y="714"/>
                    <a:pt x="3444" y="703"/>
                    <a:pt x="3551" y="703"/>
                  </a:cubicBezTo>
                  <a:cubicBezTo>
                    <a:pt x="3955" y="703"/>
                    <a:pt x="4337" y="868"/>
                    <a:pt x="4610" y="1142"/>
                  </a:cubicBezTo>
                  <a:cubicBezTo>
                    <a:pt x="5359" y="2006"/>
                    <a:pt x="5417" y="3850"/>
                    <a:pt x="5244" y="5809"/>
                  </a:cubicBezTo>
                  <a:cubicBezTo>
                    <a:pt x="4495" y="8689"/>
                    <a:pt x="4092" y="11570"/>
                    <a:pt x="3976" y="12146"/>
                  </a:cubicBezTo>
                  <a:lnTo>
                    <a:pt x="4610" y="12319"/>
                  </a:lnTo>
                  <a:cubicBezTo>
                    <a:pt x="5014" y="10706"/>
                    <a:pt x="5417" y="9093"/>
                    <a:pt x="5647" y="7537"/>
                  </a:cubicBezTo>
                  <a:cubicBezTo>
                    <a:pt x="5763" y="6961"/>
                    <a:pt x="5820" y="6442"/>
                    <a:pt x="5878" y="5924"/>
                  </a:cubicBezTo>
                  <a:cubicBezTo>
                    <a:pt x="6512" y="3446"/>
                    <a:pt x="7318" y="1199"/>
                    <a:pt x="8125" y="681"/>
                  </a:cubicBezTo>
                  <a:cubicBezTo>
                    <a:pt x="8182" y="652"/>
                    <a:pt x="8240" y="637"/>
                    <a:pt x="8305" y="637"/>
                  </a:cubicBezTo>
                  <a:cubicBezTo>
                    <a:pt x="8370" y="637"/>
                    <a:pt x="8442" y="652"/>
                    <a:pt x="8528" y="681"/>
                  </a:cubicBezTo>
                  <a:cubicBezTo>
                    <a:pt x="8874" y="796"/>
                    <a:pt x="9738" y="1718"/>
                    <a:pt x="9219" y="7018"/>
                  </a:cubicBezTo>
                  <a:cubicBezTo>
                    <a:pt x="9162" y="7422"/>
                    <a:pt x="9162" y="7825"/>
                    <a:pt x="9104" y="8228"/>
                  </a:cubicBezTo>
                  <a:cubicBezTo>
                    <a:pt x="8643" y="10475"/>
                    <a:pt x="8355" y="12550"/>
                    <a:pt x="8298" y="13011"/>
                  </a:cubicBezTo>
                  <a:lnTo>
                    <a:pt x="8931" y="13126"/>
                  </a:lnTo>
                  <a:cubicBezTo>
                    <a:pt x="8931" y="13126"/>
                    <a:pt x="9392" y="10879"/>
                    <a:pt x="9680" y="8344"/>
                  </a:cubicBezTo>
                  <a:cubicBezTo>
                    <a:pt x="10314" y="5175"/>
                    <a:pt x="11121" y="2121"/>
                    <a:pt x="11927" y="1545"/>
                  </a:cubicBezTo>
                  <a:cubicBezTo>
                    <a:pt x="11985" y="1545"/>
                    <a:pt x="12043" y="1487"/>
                    <a:pt x="12100" y="1487"/>
                  </a:cubicBezTo>
                  <a:cubicBezTo>
                    <a:pt x="12331" y="1545"/>
                    <a:pt x="12504" y="1660"/>
                    <a:pt x="12619" y="1891"/>
                  </a:cubicBezTo>
                  <a:cubicBezTo>
                    <a:pt x="13829" y="3504"/>
                    <a:pt x="13195" y="9438"/>
                    <a:pt x="12907" y="11628"/>
                  </a:cubicBezTo>
                  <a:lnTo>
                    <a:pt x="13541" y="11685"/>
                  </a:lnTo>
                  <a:cubicBezTo>
                    <a:pt x="13541" y="11397"/>
                    <a:pt x="14693" y="3677"/>
                    <a:pt x="13080" y="1487"/>
                  </a:cubicBezTo>
                  <a:cubicBezTo>
                    <a:pt x="12907" y="1199"/>
                    <a:pt x="12561" y="969"/>
                    <a:pt x="12158" y="911"/>
                  </a:cubicBezTo>
                  <a:cubicBezTo>
                    <a:pt x="12100" y="897"/>
                    <a:pt x="12043" y="890"/>
                    <a:pt x="11986" y="890"/>
                  </a:cubicBezTo>
                  <a:cubicBezTo>
                    <a:pt x="11816" y="890"/>
                    <a:pt x="11654" y="954"/>
                    <a:pt x="11524" y="1084"/>
                  </a:cubicBezTo>
                  <a:cubicBezTo>
                    <a:pt x="10948" y="1487"/>
                    <a:pt x="10429" y="2697"/>
                    <a:pt x="10026" y="4195"/>
                  </a:cubicBezTo>
                  <a:cubicBezTo>
                    <a:pt x="10026" y="1775"/>
                    <a:pt x="9623" y="450"/>
                    <a:pt x="8759" y="105"/>
                  </a:cubicBezTo>
                  <a:cubicBezTo>
                    <a:pt x="8614" y="32"/>
                    <a:pt x="8469" y="0"/>
                    <a:pt x="8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8;p58">
              <a:extLst>
                <a:ext uri="{FF2B5EF4-FFF2-40B4-BE49-F238E27FC236}">
                  <a16:creationId xmlns:a16="http://schemas.microsoft.com/office/drawing/2014/main" id="{8588B8B8-2BCF-734D-B5B5-B8159BEA1186}"/>
                </a:ext>
              </a:extLst>
            </p:cNvPr>
            <p:cNvSpPr/>
            <p:nvPr/>
          </p:nvSpPr>
          <p:spPr>
            <a:xfrm>
              <a:off x="3800625" y="650075"/>
              <a:ext cx="355800" cy="331700"/>
            </a:xfrm>
            <a:custGeom>
              <a:avLst/>
              <a:gdLst/>
              <a:ahLst/>
              <a:cxnLst/>
              <a:rect l="l" t="t" r="r" b="b"/>
              <a:pathLst>
                <a:path w="14232" h="13268" extrusionOk="0">
                  <a:moveTo>
                    <a:pt x="14232" y="0"/>
                  </a:moveTo>
                  <a:lnTo>
                    <a:pt x="1" y="3342"/>
                  </a:lnTo>
                  <a:cubicBezTo>
                    <a:pt x="1" y="3342"/>
                    <a:pt x="7777" y="13267"/>
                    <a:pt x="10938" y="13267"/>
                  </a:cubicBezTo>
                  <a:cubicBezTo>
                    <a:pt x="11438" y="13267"/>
                    <a:pt x="11822" y="13019"/>
                    <a:pt x="12042" y="12445"/>
                  </a:cubicBezTo>
                  <a:cubicBezTo>
                    <a:pt x="12618" y="11005"/>
                    <a:pt x="8124" y="6568"/>
                    <a:pt x="7203" y="4437"/>
                  </a:cubicBezTo>
                  <a:cubicBezTo>
                    <a:pt x="6944" y="3823"/>
                    <a:pt x="7184" y="3698"/>
                    <a:pt x="7719" y="3698"/>
                  </a:cubicBezTo>
                  <a:cubicBezTo>
                    <a:pt x="8085" y="3698"/>
                    <a:pt x="8589" y="3756"/>
                    <a:pt x="9166" y="3756"/>
                  </a:cubicBezTo>
                  <a:cubicBezTo>
                    <a:pt x="10753" y="3756"/>
                    <a:pt x="12894" y="3315"/>
                    <a:pt x="14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9;p58">
              <a:extLst>
                <a:ext uri="{FF2B5EF4-FFF2-40B4-BE49-F238E27FC236}">
                  <a16:creationId xmlns:a16="http://schemas.microsoft.com/office/drawing/2014/main" id="{ADDCCF7D-3A7C-124E-ADA8-08577BA3DCFF}"/>
                </a:ext>
              </a:extLst>
            </p:cNvPr>
            <p:cNvSpPr/>
            <p:nvPr/>
          </p:nvSpPr>
          <p:spPr>
            <a:xfrm>
              <a:off x="3794875" y="647175"/>
              <a:ext cx="370200" cy="342850"/>
            </a:xfrm>
            <a:custGeom>
              <a:avLst/>
              <a:gdLst/>
              <a:ahLst/>
              <a:cxnLst/>
              <a:rect l="l" t="t" r="r" b="b"/>
              <a:pathLst>
                <a:path w="14808" h="13714" extrusionOk="0">
                  <a:moveTo>
                    <a:pt x="14231" y="1"/>
                  </a:moveTo>
                  <a:cubicBezTo>
                    <a:pt x="12962" y="3104"/>
                    <a:pt x="11001" y="3560"/>
                    <a:pt x="9478" y="3560"/>
                  </a:cubicBezTo>
                  <a:cubicBezTo>
                    <a:pt x="9135" y="3560"/>
                    <a:pt x="8813" y="3537"/>
                    <a:pt x="8527" y="3516"/>
                  </a:cubicBezTo>
                  <a:cubicBezTo>
                    <a:pt x="8369" y="3516"/>
                    <a:pt x="8218" y="3512"/>
                    <a:pt x="8076" y="3512"/>
                  </a:cubicBezTo>
                  <a:cubicBezTo>
                    <a:pt x="7652" y="3512"/>
                    <a:pt x="7317" y="3544"/>
                    <a:pt x="7144" y="3804"/>
                  </a:cubicBezTo>
                  <a:cubicBezTo>
                    <a:pt x="6972" y="4092"/>
                    <a:pt x="6972" y="4380"/>
                    <a:pt x="7144" y="4668"/>
                  </a:cubicBezTo>
                  <a:cubicBezTo>
                    <a:pt x="7778" y="5878"/>
                    <a:pt x="8527" y="6973"/>
                    <a:pt x="9391" y="8010"/>
                  </a:cubicBezTo>
                  <a:cubicBezTo>
                    <a:pt x="10659" y="9681"/>
                    <a:pt x="12272" y="11755"/>
                    <a:pt x="11984" y="12504"/>
                  </a:cubicBezTo>
                  <a:cubicBezTo>
                    <a:pt x="11927" y="12792"/>
                    <a:pt x="11638" y="13022"/>
                    <a:pt x="11350" y="13080"/>
                  </a:cubicBezTo>
                  <a:cubicBezTo>
                    <a:pt x="11296" y="13088"/>
                    <a:pt x="11240" y="13092"/>
                    <a:pt x="11181" y="13092"/>
                  </a:cubicBezTo>
                  <a:cubicBezTo>
                    <a:pt x="8702" y="13092"/>
                    <a:pt x="2656" y="6043"/>
                    <a:pt x="461" y="3285"/>
                  </a:cubicBezTo>
                  <a:lnTo>
                    <a:pt x="0" y="3688"/>
                  </a:lnTo>
                  <a:cubicBezTo>
                    <a:pt x="807" y="4726"/>
                    <a:pt x="7951" y="13714"/>
                    <a:pt x="11178" y="13714"/>
                  </a:cubicBezTo>
                  <a:cubicBezTo>
                    <a:pt x="11293" y="13714"/>
                    <a:pt x="11350" y="13714"/>
                    <a:pt x="11466" y="13656"/>
                  </a:cubicBezTo>
                  <a:cubicBezTo>
                    <a:pt x="11984" y="13598"/>
                    <a:pt x="12387" y="13195"/>
                    <a:pt x="12560" y="12677"/>
                  </a:cubicBezTo>
                  <a:cubicBezTo>
                    <a:pt x="12964" y="11639"/>
                    <a:pt x="11466" y="9681"/>
                    <a:pt x="9910" y="7606"/>
                  </a:cubicBezTo>
                  <a:cubicBezTo>
                    <a:pt x="9103" y="6627"/>
                    <a:pt x="8354" y="5532"/>
                    <a:pt x="7778" y="4437"/>
                  </a:cubicBezTo>
                  <a:cubicBezTo>
                    <a:pt x="7721" y="4322"/>
                    <a:pt x="7663" y="4265"/>
                    <a:pt x="7663" y="4149"/>
                  </a:cubicBezTo>
                  <a:lnTo>
                    <a:pt x="8527" y="4149"/>
                  </a:lnTo>
                  <a:cubicBezTo>
                    <a:pt x="8799" y="4169"/>
                    <a:pt x="9115" y="4191"/>
                    <a:pt x="9460" y="4191"/>
                  </a:cubicBezTo>
                  <a:cubicBezTo>
                    <a:pt x="11091" y="4191"/>
                    <a:pt x="13381" y="3703"/>
                    <a:pt x="14807" y="231"/>
                  </a:cubicBezTo>
                  <a:lnTo>
                    <a:pt x="1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0;p58">
              <a:extLst>
                <a:ext uri="{FF2B5EF4-FFF2-40B4-BE49-F238E27FC236}">
                  <a16:creationId xmlns:a16="http://schemas.microsoft.com/office/drawing/2014/main" id="{F6178D73-E7F0-A745-9AA8-E3B29EBD5563}"/>
                </a:ext>
              </a:extLst>
            </p:cNvPr>
            <p:cNvSpPr/>
            <p:nvPr/>
          </p:nvSpPr>
          <p:spPr>
            <a:xfrm>
              <a:off x="3640750" y="1312650"/>
              <a:ext cx="82125" cy="43250"/>
            </a:xfrm>
            <a:custGeom>
              <a:avLst/>
              <a:gdLst/>
              <a:ahLst/>
              <a:cxnLst/>
              <a:rect l="l" t="t" r="r" b="b"/>
              <a:pathLst>
                <a:path w="3285" h="1730" extrusionOk="0">
                  <a:moveTo>
                    <a:pt x="231" y="1"/>
                  </a:moveTo>
                  <a:lnTo>
                    <a:pt x="0" y="577"/>
                  </a:lnTo>
                  <a:cubicBezTo>
                    <a:pt x="1037" y="1038"/>
                    <a:pt x="2074" y="1383"/>
                    <a:pt x="3169" y="1729"/>
                  </a:cubicBezTo>
                  <a:lnTo>
                    <a:pt x="3284" y="1095"/>
                  </a:lnTo>
                  <a:cubicBezTo>
                    <a:pt x="2247" y="807"/>
                    <a:pt x="1268" y="462"/>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11;p58">
              <a:extLst>
                <a:ext uri="{FF2B5EF4-FFF2-40B4-BE49-F238E27FC236}">
                  <a16:creationId xmlns:a16="http://schemas.microsoft.com/office/drawing/2014/main" id="{3B8D135A-7809-D348-8A3C-611D3DF50F3E}"/>
                </a:ext>
              </a:extLst>
            </p:cNvPr>
            <p:cNvSpPr/>
            <p:nvPr/>
          </p:nvSpPr>
          <p:spPr>
            <a:xfrm>
              <a:off x="3695475" y="1102350"/>
              <a:ext cx="87900" cy="43250"/>
            </a:xfrm>
            <a:custGeom>
              <a:avLst/>
              <a:gdLst/>
              <a:ahLst/>
              <a:cxnLst/>
              <a:rect l="l" t="t" r="r" b="b"/>
              <a:pathLst>
                <a:path w="3516" h="1730" extrusionOk="0">
                  <a:moveTo>
                    <a:pt x="231" y="1"/>
                  </a:moveTo>
                  <a:lnTo>
                    <a:pt x="1" y="634"/>
                  </a:lnTo>
                  <a:cubicBezTo>
                    <a:pt x="58" y="634"/>
                    <a:pt x="2593" y="1441"/>
                    <a:pt x="3285" y="1729"/>
                  </a:cubicBezTo>
                  <a:lnTo>
                    <a:pt x="3515" y="1153"/>
                  </a:lnTo>
                  <a:cubicBezTo>
                    <a:pt x="2824" y="865"/>
                    <a:pt x="346"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12;p58">
              <a:extLst>
                <a:ext uri="{FF2B5EF4-FFF2-40B4-BE49-F238E27FC236}">
                  <a16:creationId xmlns:a16="http://schemas.microsoft.com/office/drawing/2014/main" id="{F13E8B73-0257-8D41-AD88-2AB94D01A208}"/>
                </a:ext>
              </a:extLst>
            </p:cNvPr>
            <p:cNvSpPr/>
            <p:nvPr/>
          </p:nvSpPr>
          <p:spPr>
            <a:xfrm>
              <a:off x="4770700" y="2110025"/>
              <a:ext cx="1301450" cy="735375"/>
            </a:xfrm>
            <a:custGeom>
              <a:avLst/>
              <a:gdLst/>
              <a:ahLst/>
              <a:cxnLst/>
              <a:rect l="l" t="t" r="r" b="b"/>
              <a:pathLst>
                <a:path w="52058" h="29415" extrusionOk="0">
                  <a:moveTo>
                    <a:pt x="43562" y="1"/>
                  </a:moveTo>
                  <a:cubicBezTo>
                    <a:pt x="43529" y="1"/>
                    <a:pt x="43499" y="9"/>
                    <a:pt x="43473" y="25"/>
                  </a:cubicBezTo>
                  <a:cubicBezTo>
                    <a:pt x="33851" y="6593"/>
                    <a:pt x="30798" y="2330"/>
                    <a:pt x="25209" y="5959"/>
                  </a:cubicBezTo>
                  <a:cubicBezTo>
                    <a:pt x="20081" y="9186"/>
                    <a:pt x="19735" y="11375"/>
                    <a:pt x="17834" y="12528"/>
                  </a:cubicBezTo>
                  <a:cubicBezTo>
                    <a:pt x="13801" y="15005"/>
                    <a:pt x="4467" y="20306"/>
                    <a:pt x="1702" y="23129"/>
                  </a:cubicBezTo>
                  <a:cubicBezTo>
                    <a:pt x="1" y="24865"/>
                    <a:pt x="653" y="26035"/>
                    <a:pt x="2494" y="26035"/>
                  </a:cubicBezTo>
                  <a:cubicBezTo>
                    <a:pt x="3646" y="26035"/>
                    <a:pt x="5263" y="25577"/>
                    <a:pt x="7060" y="24512"/>
                  </a:cubicBezTo>
                  <a:cubicBezTo>
                    <a:pt x="11463" y="21848"/>
                    <a:pt x="17610" y="18774"/>
                    <a:pt x="18775" y="18774"/>
                  </a:cubicBezTo>
                  <a:cubicBezTo>
                    <a:pt x="18844" y="18774"/>
                    <a:pt x="18896" y="18785"/>
                    <a:pt x="18929" y="18808"/>
                  </a:cubicBezTo>
                  <a:cubicBezTo>
                    <a:pt x="19505" y="19154"/>
                    <a:pt x="19620" y="22841"/>
                    <a:pt x="22904" y="26298"/>
                  </a:cubicBezTo>
                  <a:cubicBezTo>
                    <a:pt x="24881" y="28451"/>
                    <a:pt x="26468" y="29415"/>
                    <a:pt x="28500" y="29415"/>
                  </a:cubicBezTo>
                  <a:cubicBezTo>
                    <a:pt x="29786" y="29415"/>
                    <a:pt x="31249" y="29029"/>
                    <a:pt x="33102" y="28315"/>
                  </a:cubicBezTo>
                  <a:cubicBezTo>
                    <a:pt x="37942" y="26413"/>
                    <a:pt x="38806" y="22150"/>
                    <a:pt x="42148" y="20075"/>
                  </a:cubicBezTo>
                  <a:cubicBezTo>
                    <a:pt x="45144" y="18232"/>
                    <a:pt x="52058" y="13507"/>
                    <a:pt x="52058" y="13507"/>
                  </a:cubicBezTo>
                  <a:cubicBezTo>
                    <a:pt x="52058" y="13507"/>
                    <a:pt x="44920" y="1"/>
                    <a:pt x="43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13;p58">
              <a:extLst>
                <a:ext uri="{FF2B5EF4-FFF2-40B4-BE49-F238E27FC236}">
                  <a16:creationId xmlns:a16="http://schemas.microsoft.com/office/drawing/2014/main" id="{1CF84438-716F-F347-8762-ED54D98B9F1F}"/>
                </a:ext>
              </a:extLst>
            </p:cNvPr>
            <p:cNvSpPr/>
            <p:nvPr/>
          </p:nvSpPr>
          <p:spPr>
            <a:xfrm>
              <a:off x="5274150" y="2444875"/>
              <a:ext cx="384625" cy="391750"/>
            </a:xfrm>
            <a:custGeom>
              <a:avLst/>
              <a:gdLst/>
              <a:ahLst/>
              <a:cxnLst/>
              <a:rect l="l" t="t" r="r" b="b"/>
              <a:pathLst>
                <a:path w="15385" h="15670" extrusionOk="0">
                  <a:moveTo>
                    <a:pt x="8837" y="1"/>
                  </a:moveTo>
                  <a:cubicBezTo>
                    <a:pt x="6742" y="1"/>
                    <a:pt x="1647" y="3718"/>
                    <a:pt x="1" y="4953"/>
                  </a:cubicBezTo>
                  <a:lnTo>
                    <a:pt x="404" y="5472"/>
                  </a:lnTo>
                  <a:cubicBezTo>
                    <a:pt x="3688" y="2969"/>
                    <a:pt x="7539" y="608"/>
                    <a:pt x="8754" y="608"/>
                  </a:cubicBezTo>
                  <a:cubicBezTo>
                    <a:pt x="8882" y="608"/>
                    <a:pt x="8981" y="635"/>
                    <a:pt x="9046" y="689"/>
                  </a:cubicBezTo>
                  <a:cubicBezTo>
                    <a:pt x="9507" y="977"/>
                    <a:pt x="9738" y="1438"/>
                    <a:pt x="9680" y="1957"/>
                  </a:cubicBezTo>
                  <a:cubicBezTo>
                    <a:pt x="9623" y="3052"/>
                    <a:pt x="8355" y="4434"/>
                    <a:pt x="6799" y="5644"/>
                  </a:cubicBezTo>
                  <a:cubicBezTo>
                    <a:pt x="4264" y="7085"/>
                    <a:pt x="1844" y="8813"/>
                    <a:pt x="1383" y="9159"/>
                  </a:cubicBezTo>
                  <a:lnTo>
                    <a:pt x="1672" y="9677"/>
                  </a:lnTo>
                  <a:cubicBezTo>
                    <a:pt x="3112" y="8928"/>
                    <a:pt x="4495" y="8064"/>
                    <a:pt x="5878" y="7142"/>
                  </a:cubicBezTo>
                  <a:cubicBezTo>
                    <a:pt x="6338" y="6797"/>
                    <a:pt x="6742" y="6509"/>
                    <a:pt x="7145" y="6221"/>
                  </a:cubicBezTo>
                  <a:cubicBezTo>
                    <a:pt x="9118" y="5026"/>
                    <a:pt x="11092" y="4113"/>
                    <a:pt x="12137" y="4113"/>
                  </a:cubicBezTo>
                  <a:cubicBezTo>
                    <a:pt x="12251" y="4113"/>
                    <a:pt x="12355" y="4124"/>
                    <a:pt x="12446" y="4146"/>
                  </a:cubicBezTo>
                  <a:cubicBezTo>
                    <a:pt x="12619" y="4204"/>
                    <a:pt x="12734" y="4262"/>
                    <a:pt x="12734" y="4434"/>
                  </a:cubicBezTo>
                  <a:cubicBezTo>
                    <a:pt x="12907" y="4780"/>
                    <a:pt x="12849" y="6048"/>
                    <a:pt x="8643" y="9332"/>
                  </a:cubicBezTo>
                  <a:cubicBezTo>
                    <a:pt x="8355" y="9620"/>
                    <a:pt x="8067" y="9850"/>
                    <a:pt x="7721" y="10081"/>
                  </a:cubicBezTo>
                  <a:cubicBezTo>
                    <a:pt x="5762" y="11348"/>
                    <a:pt x="4091" y="12558"/>
                    <a:pt x="3746" y="12846"/>
                  </a:cubicBezTo>
                  <a:lnTo>
                    <a:pt x="4091" y="13365"/>
                  </a:lnTo>
                  <a:cubicBezTo>
                    <a:pt x="4091" y="13365"/>
                    <a:pt x="5993" y="12155"/>
                    <a:pt x="8067" y="10599"/>
                  </a:cubicBezTo>
                  <a:cubicBezTo>
                    <a:pt x="10632" y="8908"/>
                    <a:pt x="13248" y="7474"/>
                    <a:pt x="14301" y="7474"/>
                  </a:cubicBezTo>
                  <a:cubicBezTo>
                    <a:pt x="14360" y="7474"/>
                    <a:pt x="14414" y="7479"/>
                    <a:pt x="14462" y="7488"/>
                  </a:cubicBezTo>
                  <a:cubicBezTo>
                    <a:pt x="14520" y="7488"/>
                    <a:pt x="14578" y="7488"/>
                    <a:pt x="14635" y="7546"/>
                  </a:cubicBezTo>
                  <a:cubicBezTo>
                    <a:pt x="14750" y="7719"/>
                    <a:pt x="14808" y="8007"/>
                    <a:pt x="14750" y="8179"/>
                  </a:cubicBezTo>
                  <a:cubicBezTo>
                    <a:pt x="14405" y="10196"/>
                    <a:pt x="9680" y="13883"/>
                    <a:pt x="7952" y="15151"/>
                  </a:cubicBezTo>
                  <a:lnTo>
                    <a:pt x="8297" y="15670"/>
                  </a:lnTo>
                  <a:cubicBezTo>
                    <a:pt x="8585" y="15497"/>
                    <a:pt x="14923" y="10945"/>
                    <a:pt x="15327" y="8295"/>
                  </a:cubicBezTo>
                  <a:cubicBezTo>
                    <a:pt x="15384" y="7891"/>
                    <a:pt x="15327" y="7488"/>
                    <a:pt x="15096" y="7200"/>
                  </a:cubicBezTo>
                  <a:cubicBezTo>
                    <a:pt x="14981" y="6970"/>
                    <a:pt x="14750" y="6854"/>
                    <a:pt x="14520" y="6854"/>
                  </a:cubicBezTo>
                  <a:cubicBezTo>
                    <a:pt x="14455" y="6843"/>
                    <a:pt x="14385" y="6838"/>
                    <a:pt x="14311" y="6838"/>
                  </a:cubicBezTo>
                  <a:cubicBezTo>
                    <a:pt x="13599" y="6838"/>
                    <a:pt x="12488" y="7323"/>
                    <a:pt x="11236" y="7949"/>
                  </a:cubicBezTo>
                  <a:cubicBezTo>
                    <a:pt x="13022" y="6278"/>
                    <a:pt x="13656" y="5011"/>
                    <a:pt x="13310" y="4146"/>
                  </a:cubicBezTo>
                  <a:cubicBezTo>
                    <a:pt x="13195" y="3858"/>
                    <a:pt x="12907" y="3628"/>
                    <a:pt x="12619" y="3570"/>
                  </a:cubicBezTo>
                  <a:cubicBezTo>
                    <a:pt x="12476" y="3526"/>
                    <a:pt x="12311" y="3505"/>
                    <a:pt x="12127" y="3505"/>
                  </a:cubicBezTo>
                  <a:cubicBezTo>
                    <a:pt x="11340" y="3505"/>
                    <a:pt x="10202" y="3885"/>
                    <a:pt x="8989" y="4492"/>
                  </a:cubicBezTo>
                  <a:cubicBezTo>
                    <a:pt x="9680" y="3801"/>
                    <a:pt x="10141" y="2994"/>
                    <a:pt x="10314" y="2015"/>
                  </a:cubicBezTo>
                  <a:cubicBezTo>
                    <a:pt x="10372" y="1323"/>
                    <a:pt x="10026" y="574"/>
                    <a:pt x="9450" y="171"/>
                  </a:cubicBezTo>
                  <a:cubicBezTo>
                    <a:pt x="9296" y="54"/>
                    <a:pt x="9088" y="1"/>
                    <a:pt x="8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4;p58">
              <a:extLst>
                <a:ext uri="{FF2B5EF4-FFF2-40B4-BE49-F238E27FC236}">
                  <a16:creationId xmlns:a16="http://schemas.microsoft.com/office/drawing/2014/main" id="{285A2342-AD59-CC4C-B8A2-0AFC66F408CA}"/>
                </a:ext>
              </a:extLst>
            </p:cNvPr>
            <p:cNvSpPr/>
            <p:nvPr/>
          </p:nvSpPr>
          <p:spPr>
            <a:xfrm>
              <a:off x="5387700" y="2331025"/>
              <a:ext cx="360375" cy="379100"/>
            </a:xfrm>
            <a:custGeom>
              <a:avLst/>
              <a:gdLst/>
              <a:ahLst/>
              <a:cxnLst/>
              <a:rect l="l" t="t" r="r" b="b"/>
              <a:pathLst>
                <a:path w="14415" h="15164" extrusionOk="0">
                  <a:moveTo>
                    <a:pt x="2085" y="0"/>
                  </a:moveTo>
                  <a:cubicBezTo>
                    <a:pt x="2084" y="1"/>
                    <a:pt x="0" y="15163"/>
                    <a:pt x="3364" y="15163"/>
                  </a:cubicBezTo>
                  <a:cubicBezTo>
                    <a:pt x="3537" y="15163"/>
                    <a:pt x="3725" y="15123"/>
                    <a:pt x="3928" y="15038"/>
                  </a:cubicBezTo>
                  <a:cubicBezTo>
                    <a:pt x="5369" y="14404"/>
                    <a:pt x="5426" y="8124"/>
                    <a:pt x="6348" y="5935"/>
                  </a:cubicBezTo>
                  <a:cubicBezTo>
                    <a:pt x="6471" y="5631"/>
                    <a:pt x="6595" y="5505"/>
                    <a:pt x="6736" y="5505"/>
                  </a:cubicBezTo>
                  <a:cubicBezTo>
                    <a:pt x="7424" y="5505"/>
                    <a:pt x="8505" y="8515"/>
                    <a:pt x="11765" y="8515"/>
                  </a:cubicBezTo>
                  <a:cubicBezTo>
                    <a:pt x="12523" y="8515"/>
                    <a:pt x="13399" y="8352"/>
                    <a:pt x="14414" y="7951"/>
                  </a:cubicBezTo>
                  <a:lnTo>
                    <a:pt x="20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5;p58">
              <a:extLst>
                <a:ext uri="{FF2B5EF4-FFF2-40B4-BE49-F238E27FC236}">
                  <a16:creationId xmlns:a16="http://schemas.microsoft.com/office/drawing/2014/main" id="{4B9494B9-0872-1447-9206-618DA15AA797}"/>
                </a:ext>
              </a:extLst>
            </p:cNvPr>
            <p:cNvSpPr/>
            <p:nvPr/>
          </p:nvSpPr>
          <p:spPr>
            <a:xfrm>
              <a:off x="5389375" y="2331025"/>
              <a:ext cx="361575" cy="386050"/>
            </a:xfrm>
            <a:custGeom>
              <a:avLst/>
              <a:gdLst/>
              <a:ahLst/>
              <a:cxnLst/>
              <a:rect l="l" t="t" r="r" b="b"/>
              <a:pathLst>
                <a:path w="14463" h="15442" extrusionOk="0">
                  <a:moveTo>
                    <a:pt x="1729" y="0"/>
                  </a:moveTo>
                  <a:lnTo>
                    <a:pt x="1729" y="0"/>
                  </a:lnTo>
                  <a:cubicBezTo>
                    <a:pt x="1499" y="1325"/>
                    <a:pt x="1" y="13310"/>
                    <a:pt x="2478" y="15211"/>
                  </a:cubicBezTo>
                  <a:cubicBezTo>
                    <a:pt x="2709" y="15384"/>
                    <a:pt x="2997" y="15441"/>
                    <a:pt x="3285" y="15441"/>
                  </a:cubicBezTo>
                  <a:cubicBezTo>
                    <a:pt x="3516" y="15441"/>
                    <a:pt x="3746" y="15384"/>
                    <a:pt x="3976" y="15326"/>
                  </a:cubicBezTo>
                  <a:cubicBezTo>
                    <a:pt x="5071" y="14865"/>
                    <a:pt x="5417" y="12445"/>
                    <a:pt x="5763" y="9853"/>
                  </a:cubicBezTo>
                  <a:cubicBezTo>
                    <a:pt x="5935" y="8585"/>
                    <a:pt x="6166" y="7318"/>
                    <a:pt x="6569" y="6050"/>
                  </a:cubicBezTo>
                  <a:cubicBezTo>
                    <a:pt x="6569" y="5992"/>
                    <a:pt x="6627" y="5877"/>
                    <a:pt x="6684" y="5820"/>
                  </a:cubicBezTo>
                  <a:cubicBezTo>
                    <a:pt x="6915" y="5992"/>
                    <a:pt x="7088" y="6223"/>
                    <a:pt x="7261" y="6453"/>
                  </a:cubicBezTo>
                  <a:cubicBezTo>
                    <a:pt x="8077" y="7356"/>
                    <a:pt x="9343" y="8836"/>
                    <a:pt x="11679" y="8836"/>
                  </a:cubicBezTo>
                  <a:cubicBezTo>
                    <a:pt x="12474" y="8836"/>
                    <a:pt x="13394" y="8664"/>
                    <a:pt x="14463" y="8239"/>
                  </a:cubicBezTo>
                  <a:lnTo>
                    <a:pt x="14232" y="7663"/>
                  </a:lnTo>
                  <a:cubicBezTo>
                    <a:pt x="13270" y="8048"/>
                    <a:pt x="12442" y="8205"/>
                    <a:pt x="11725" y="8205"/>
                  </a:cubicBezTo>
                  <a:cubicBezTo>
                    <a:pt x="9649" y="8205"/>
                    <a:pt x="8507" y="6892"/>
                    <a:pt x="7779" y="5992"/>
                  </a:cubicBezTo>
                  <a:cubicBezTo>
                    <a:pt x="7348" y="5561"/>
                    <a:pt x="6967" y="5180"/>
                    <a:pt x="6684" y="5180"/>
                  </a:cubicBezTo>
                  <a:cubicBezTo>
                    <a:pt x="6664" y="5180"/>
                    <a:pt x="6645" y="5182"/>
                    <a:pt x="6627" y="5186"/>
                  </a:cubicBezTo>
                  <a:cubicBezTo>
                    <a:pt x="6281" y="5243"/>
                    <a:pt x="6108" y="5589"/>
                    <a:pt x="5993" y="5820"/>
                  </a:cubicBezTo>
                  <a:cubicBezTo>
                    <a:pt x="5590" y="7087"/>
                    <a:pt x="5302" y="8412"/>
                    <a:pt x="5186" y="9795"/>
                  </a:cubicBezTo>
                  <a:cubicBezTo>
                    <a:pt x="4841" y="11869"/>
                    <a:pt x="4437" y="14404"/>
                    <a:pt x="3746" y="14750"/>
                  </a:cubicBezTo>
                  <a:cubicBezTo>
                    <a:pt x="3617" y="14802"/>
                    <a:pt x="3475" y="14830"/>
                    <a:pt x="3333" y="14830"/>
                  </a:cubicBezTo>
                  <a:cubicBezTo>
                    <a:pt x="3159" y="14830"/>
                    <a:pt x="2983" y="14788"/>
                    <a:pt x="2824" y="14692"/>
                  </a:cubicBezTo>
                  <a:cubicBezTo>
                    <a:pt x="980" y="13252"/>
                    <a:pt x="1845" y="3688"/>
                    <a:pt x="2306" y="58"/>
                  </a:cubicBezTo>
                  <a:lnTo>
                    <a:pt x="1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6;p58">
              <a:extLst>
                <a:ext uri="{FF2B5EF4-FFF2-40B4-BE49-F238E27FC236}">
                  <a16:creationId xmlns:a16="http://schemas.microsoft.com/office/drawing/2014/main" id="{AF060099-17BE-7D49-B236-3214B6E666C5}"/>
                </a:ext>
              </a:extLst>
            </p:cNvPr>
            <p:cNvSpPr/>
            <p:nvPr/>
          </p:nvSpPr>
          <p:spPr>
            <a:xfrm>
              <a:off x="4902525" y="2623425"/>
              <a:ext cx="47575" cy="82125"/>
            </a:xfrm>
            <a:custGeom>
              <a:avLst/>
              <a:gdLst/>
              <a:ahLst/>
              <a:cxnLst/>
              <a:rect l="l" t="t" r="r" b="b"/>
              <a:pathLst>
                <a:path w="1903" h="3285" extrusionOk="0">
                  <a:moveTo>
                    <a:pt x="577" y="0"/>
                  </a:moveTo>
                  <a:lnTo>
                    <a:pt x="1" y="231"/>
                  </a:lnTo>
                  <a:cubicBezTo>
                    <a:pt x="404" y="1268"/>
                    <a:pt x="865" y="2305"/>
                    <a:pt x="1384" y="3284"/>
                  </a:cubicBezTo>
                  <a:lnTo>
                    <a:pt x="1902" y="2939"/>
                  </a:lnTo>
                  <a:cubicBezTo>
                    <a:pt x="1384" y="2017"/>
                    <a:pt x="980" y="1037"/>
                    <a:pt x="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7;p58">
              <a:extLst>
                <a:ext uri="{FF2B5EF4-FFF2-40B4-BE49-F238E27FC236}">
                  <a16:creationId xmlns:a16="http://schemas.microsoft.com/office/drawing/2014/main" id="{8EE17A33-29D6-4E48-93D4-0D5192E92FC4}"/>
                </a:ext>
              </a:extLst>
            </p:cNvPr>
            <p:cNvSpPr/>
            <p:nvPr/>
          </p:nvSpPr>
          <p:spPr>
            <a:xfrm>
              <a:off x="5092675" y="2516825"/>
              <a:ext cx="50425" cy="85025"/>
            </a:xfrm>
            <a:custGeom>
              <a:avLst/>
              <a:gdLst/>
              <a:ahLst/>
              <a:cxnLst/>
              <a:rect l="l" t="t" r="r" b="b"/>
              <a:pathLst>
                <a:path w="2017" h="3401" extrusionOk="0">
                  <a:moveTo>
                    <a:pt x="519" y="1"/>
                  </a:moveTo>
                  <a:lnTo>
                    <a:pt x="0" y="289"/>
                  </a:lnTo>
                  <a:cubicBezTo>
                    <a:pt x="0" y="289"/>
                    <a:pt x="1152" y="2651"/>
                    <a:pt x="1440" y="3400"/>
                  </a:cubicBezTo>
                  <a:lnTo>
                    <a:pt x="2017" y="3170"/>
                  </a:lnTo>
                  <a:cubicBezTo>
                    <a:pt x="1729" y="2421"/>
                    <a:pt x="576" y="116"/>
                    <a:pt x="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8;p58">
              <a:extLst>
                <a:ext uri="{FF2B5EF4-FFF2-40B4-BE49-F238E27FC236}">
                  <a16:creationId xmlns:a16="http://schemas.microsoft.com/office/drawing/2014/main" id="{DDEF9161-0A4B-5646-9B64-1CD745107275}"/>
                </a:ext>
              </a:extLst>
            </p:cNvPr>
            <p:cNvSpPr/>
            <p:nvPr/>
          </p:nvSpPr>
          <p:spPr>
            <a:xfrm>
              <a:off x="2072150" y="473475"/>
              <a:ext cx="1064475" cy="1303125"/>
            </a:xfrm>
            <a:custGeom>
              <a:avLst/>
              <a:gdLst/>
              <a:ahLst/>
              <a:cxnLst/>
              <a:rect l="l" t="t" r="r" b="b"/>
              <a:pathLst>
                <a:path w="42579" h="52125" extrusionOk="0">
                  <a:moveTo>
                    <a:pt x="19015" y="0"/>
                  </a:moveTo>
                  <a:cubicBezTo>
                    <a:pt x="18920" y="0"/>
                    <a:pt x="18824" y="12"/>
                    <a:pt x="18725" y="35"/>
                  </a:cubicBezTo>
                  <a:cubicBezTo>
                    <a:pt x="14808" y="957"/>
                    <a:pt x="0" y="6661"/>
                    <a:pt x="58" y="9311"/>
                  </a:cubicBezTo>
                  <a:cubicBezTo>
                    <a:pt x="116" y="11962"/>
                    <a:pt x="8931" y="24868"/>
                    <a:pt x="8355" y="29131"/>
                  </a:cubicBezTo>
                  <a:cubicBezTo>
                    <a:pt x="7778" y="33395"/>
                    <a:pt x="13194" y="40021"/>
                    <a:pt x="15902" y="41058"/>
                  </a:cubicBezTo>
                  <a:cubicBezTo>
                    <a:pt x="16221" y="41189"/>
                    <a:pt x="16575" y="41248"/>
                    <a:pt x="16957" y="41248"/>
                  </a:cubicBezTo>
                  <a:cubicBezTo>
                    <a:pt x="19756" y="41248"/>
                    <a:pt x="24008" y="38115"/>
                    <a:pt x="25985" y="37658"/>
                  </a:cubicBezTo>
                  <a:cubicBezTo>
                    <a:pt x="26034" y="37646"/>
                    <a:pt x="26083" y="37640"/>
                    <a:pt x="26133" y="37640"/>
                  </a:cubicBezTo>
                  <a:cubicBezTo>
                    <a:pt x="28373" y="37640"/>
                    <a:pt x="31550" y="50088"/>
                    <a:pt x="35665" y="52005"/>
                  </a:cubicBezTo>
                  <a:cubicBezTo>
                    <a:pt x="35843" y="52085"/>
                    <a:pt x="35997" y="52124"/>
                    <a:pt x="36128" y="52124"/>
                  </a:cubicBezTo>
                  <a:cubicBezTo>
                    <a:pt x="39106" y="52124"/>
                    <a:pt x="30657" y="32351"/>
                    <a:pt x="30767" y="29592"/>
                  </a:cubicBezTo>
                  <a:cubicBezTo>
                    <a:pt x="30813" y="28444"/>
                    <a:pt x="32231" y="28211"/>
                    <a:pt x="34015" y="28211"/>
                  </a:cubicBezTo>
                  <a:cubicBezTo>
                    <a:pt x="35236" y="28211"/>
                    <a:pt x="36628" y="28320"/>
                    <a:pt x="37870" y="28320"/>
                  </a:cubicBezTo>
                  <a:cubicBezTo>
                    <a:pt x="39367" y="28320"/>
                    <a:pt x="40645" y="28162"/>
                    <a:pt x="41138" y="27460"/>
                  </a:cubicBezTo>
                  <a:cubicBezTo>
                    <a:pt x="42579" y="25329"/>
                    <a:pt x="28347" y="23658"/>
                    <a:pt x="27195" y="21872"/>
                  </a:cubicBezTo>
                  <a:cubicBezTo>
                    <a:pt x="23826" y="16818"/>
                    <a:pt x="22646" y="0"/>
                    <a:pt x="190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9;p58">
              <a:extLst>
                <a:ext uri="{FF2B5EF4-FFF2-40B4-BE49-F238E27FC236}">
                  <a16:creationId xmlns:a16="http://schemas.microsoft.com/office/drawing/2014/main" id="{64BE1351-F5AB-FC4B-952C-918F53DE09BC}"/>
                </a:ext>
              </a:extLst>
            </p:cNvPr>
            <p:cNvSpPr/>
            <p:nvPr/>
          </p:nvSpPr>
          <p:spPr>
            <a:xfrm>
              <a:off x="2580600" y="1383225"/>
              <a:ext cx="53325" cy="80700"/>
            </a:xfrm>
            <a:custGeom>
              <a:avLst/>
              <a:gdLst/>
              <a:ahLst/>
              <a:cxnLst/>
              <a:rect l="l" t="t" r="r" b="b"/>
              <a:pathLst>
                <a:path w="2133" h="3228" extrusionOk="0">
                  <a:moveTo>
                    <a:pt x="577" y="1"/>
                  </a:moveTo>
                  <a:lnTo>
                    <a:pt x="1" y="231"/>
                  </a:lnTo>
                  <a:cubicBezTo>
                    <a:pt x="462" y="1268"/>
                    <a:pt x="980" y="2306"/>
                    <a:pt x="1672" y="3227"/>
                  </a:cubicBezTo>
                  <a:lnTo>
                    <a:pt x="2133" y="2824"/>
                  </a:lnTo>
                  <a:cubicBezTo>
                    <a:pt x="1499" y="1902"/>
                    <a:pt x="980" y="980"/>
                    <a:pt x="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20;p58">
              <a:extLst>
                <a:ext uri="{FF2B5EF4-FFF2-40B4-BE49-F238E27FC236}">
                  <a16:creationId xmlns:a16="http://schemas.microsoft.com/office/drawing/2014/main" id="{3AEC43FC-C453-A041-A4B2-C488EF37D038}"/>
                </a:ext>
              </a:extLst>
            </p:cNvPr>
            <p:cNvSpPr/>
            <p:nvPr/>
          </p:nvSpPr>
          <p:spPr>
            <a:xfrm>
              <a:off x="2671350" y="1345775"/>
              <a:ext cx="53325" cy="80700"/>
            </a:xfrm>
            <a:custGeom>
              <a:avLst/>
              <a:gdLst/>
              <a:ahLst/>
              <a:cxnLst/>
              <a:rect l="l" t="t" r="r" b="b"/>
              <a:pathLst>
                <a:path w="2133" h="3228" extrusionOk="0">
                  <a:moveTo>
                    <a:pt x="634" y="1"/>
                  </a:moveTo>
                  <a:lnTo>
                    <a:pt x="1" y="231"/>
                  </a:lnTo>
                  <a:cubicBezTo>
                    <a:pt x="461" y="1268"/>
                    <a:pt x="1038" y="2305"/>
                    <a:pt x="1671" y="3227"/>
                  </a:cubicBezTo>
                  <a:lnTo>
                    <a:pt x="2132" y="2824"/>
                  </a:lnTo>
                  <a:cubicBezTo>
                    <a:pt x="1556" y="1902"/>
                    <a:pt x="1038" y="980"/>
                    <a:pt x="6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1;p58">
              <a:extLst>
                <a:ext uri="{FF2B5EF4-FFF2-40B4-BE49-F238E27FC236}">
                  <a16:creationId xmlns:a16="http://schemas.microsoft.com/office/drawing/2014/main" id="{B3198861-D8F1-C247-A24D-04C67DF3A6BD}"/>
                </a:ext>
              </a:extLst>
            </p:cNvPr>
            <p:cNvSpPr/>
            <p:nvPr/>
          </p:nvSpPr>
          <p:spPr>
            <a:xfrm>
              <a:off x="2478325" y="1419250"/>
              <a:ext cx="61975" cy="83550"/>
            </a:xfrm>
            <a:custGeom>
              <a:avLst/>
              <a:gdLst/>
              <a:ahLst/>
              <a:cxnLst/>
              <a:rect l="l" t="t" r="r" b="b"/>
              <a:pathLst>
                <a:path w="2479" h="3342" extrusionOk="0">
                  <a:moveTo>
                    <a:pt x="577" y="0"/>
                  </a:moveTo>
                  <a:lnTo>
                    <a:pt x="1" y="288"/>
                  </a:lnTo>
                  <a:lnTo>
                    <a:pt x="1960" y="3342"/>
                  </a:lnTo>
                  <a:lnTo>
                    <a:pt x="2478" y="2996"/>
                  </a:lnTo>
                  <a:lnTo>
                    <a:pt x="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2;p58">
              <a:extLst>
                <a:ext uri="{FF2B5EF4-FFF2-40B4-BE49-F238E27FC236}">
                  <a16:creationId xmlns:a16="http://schemas.microsoft.com/office/drawing/2014/main" id="{B8533302-7FE6-5748-A093-65265424F4B9}"/>
                </a:ext>
              </a:extLst>
            </p:cNvPr>
            <p:cNvSpPr/>
            <p:nvPr/>
          </p:nvSpPr>
          <p:spPr>
            <a:xfrm>
              <a:off x="2837000" y="1495575"/>
              <a:ext cx="66275" cy="41800"/>
            </a:xfrm>
            <a:custGeom>
              <a:avLst/>
              <a:gdLst/>
              <a:ahLst/>
              <a:cxnLst/>
              <a:rect l="l" t="t" r="r" b="b"/>
              <a:pathLst>
                <a:path w="2651" h="1672" extrusionOk="0">
                  <a:moveTo>
                    <a:pt x="2363" y="1"/>
                  </a:moveTo>
                  <a:lnTo>
                    <a:pt x="0" y="1096"/>
                  </a:lnTo>
                  <a:lnTo>
                    <a:pt x="288" y="1672"/>
                  </a:lnTo>
                  <a:lnTo>
                    <a:pt x="2651" y="577"/>
                  </a:lnTo>
                  <a:lnTo>
                    <a:pt x="2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3;p58">
              <a:extLst>
                <a:ext uri="{FF2B5EF4-FFF2-40B4-BE49-F238E27FC236}">
                  <a16:creationId xmlns:a16="http://schemas.microsoft.com/office/drawing/2014/main" id="{24EAD3D2-470B-0446-98C5-B0E38D03C8A2}"/>
                </a:ext>
              </a:extLst>
            </p:cNvPr>
            <p:cNvSpPr/>
            <p:nvPr/>
          </p:nvSpPr>
          <p:spPr>
            <a:xfrm>
              <a:off x="2847075" y="1530150"/>
              <a:ext cx="74925" cy="46125"/>
            </a:xfrm>
            <a:custGeom>
              <a:avLst/>
              <a:gdLst/>
              <a:ahLst/>
              <a:cxnLst/>
              <a:rect l="l" t="t" r="r" b="b"/>
              <a:pathLst>
                <a:path w="2997" h="1845" extrusionOk="0">
                  <a:moveTo>
                    <a:pt x="2651" y="1"/>
                  </a:moveTo>
                  <a:cubicBezTo>
                    <a:pt x="1787" y="462"/>
                    <a:pt x="923" y="923"/>
                    <a:pt x="1" y="1268"/>
                  </a:cubicBezTo>
                  <a:lnTo>
                    <a:pt x="231" y="1844"/>
                  </a:lnTo>
                  <a:cubicBezTo>
                    <a:pt x="1211" y="1441"/>
                    <a:pt x="2132" y="1038"/>
                    <a:pt x="2997" y="519"/>
                  </a:cubicBezTo>
                  <a:lnTo>
                    <a:pt x="2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24;p58">
              <a:extLst>
                <a:ext uri="{FF2B5EF4-FFF2-40B4-BE49-F238E27FC236}">
                  <a16:creationId xmlns:a16="http://schemas.microsoft.com/office/drawing/2014/main" id="{44DC9170-7EB1-0E4A-98EF-2D555BC7303D}"/>
                </a:ext>
              </a:extLst>
            </p:cNvPr>
            <p:cNvSpPr/>
            <p:nvPr/>
          </p:nvSpPr>
          <p:spPr>
            <a:xfrm>
              <a:off x="2904700" y="1633350"/>
              <a:ext cx="80675" cy="82650"/>
            </a:xfrm>
            <a:custGeom>
              <a:avLst/>
              <a:gdLst/>
              <a:ahLst/>
              <a:cxnLst/>
              <a:rect l="l" t="t" r="r" b="b"/>
              <a:pathLst>
                <a:path w="3227" h="3306" extrusionOk="0">
                  <a:moveTo>
                    <a:pt x="979" y="0"/>
                  </a:moveTo>
                  <a:cubicBezTo>
                    <a:pt x="921" y="0"/>
                    <a:pt x="864" y="7"/>
                    <a:pt x="807" y="21"/>
                  </a:cubicBezTo>
                  <a:cubicBezTo>
                    <a:pt x="231" y="194"/>
                    <a:pt x="0" y="1173"/>
                    <a:pt x="231" y="3305"/>
                  </a:cubicBezTo>
                  <a:lnTo>
                    <a:pt x="807" y="3248"/>
                  </a:lnTo>
                  <a:cubicBezTo>
                    <a:pt x="634" y="828"/>
                    <a:pt x="1037" y="655"/>
                    <a:pt x="1037" y="655"/>
                  </a:cubicBezTo>
                  <a:cubicBezTo>
                    <a:pt x="1048" y="648"/>
                    <a:pt x="1060" y="645"/>
                    <a:pt x="1075" y="645"/>
                  </a:cubicBezTo>
                  <a:cubicBezTo>
                    <a:pt x="1306" y="645"/>
                    <a:pt x="2055" y="1476"/>
                    <a:pt x="2651" y="2614"/>
                  </a:cubicBezTo>
                  <a:lnTo>
                    <a:pt x="3227" y="2268"/>
                  </a:lnTo>
                  <a:cubicBezTo>
                    <a:pt x="2794" y="1565"/>
                    <a:pt x="1855"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25;p58">
              <a:extLst>
                <a:ext uri="{FF2B5EF4-FFF2-40B4-BE49-F238E27FC236}">
                  <a16:creationId xmlns:a16="http://schemas.microsoft.com/office/drawing/2014/main" id="{27EDE611-2889-1F41-8659-A07096485359}"/>
                </a:ext>
              </a:extLst>
            </p:cNvPr>
            <p:cNvSpPr/>
            <p:nvPr/>
          </p:nvSpPr>
          <p:spPr>
            <a:xfrm>
              <a:off x="3025700" y="1118200"/>
              <a:ext cx="23050" cy="50450"/>
            </a:xfrm>
            <a:custGeom>
              <a:avLst/>
              <a:gdLst/>
              <a:ahLst/>
              <a:cxnLst/>
              <a:rect l="l" t="t" r="r" b="b"/>
              <a:pathLst>
                <a:path w="922" h="2018" extrusionOk="0">
                  <a:moveTo>
                    <a:pt x="519" y="0"/>
                  </a:moveTo>
                  <a:cubicBezTo>
                    <a:pt x="173" y="346"/>
                    <a:pt x="0" y="749"/>
                    <a:pt x="0" y="1210"/>
                  </a:cubicBezTo>
                  <a:cubicBezTo>
                    <a:pt x="58" y="1556"/>
                    <a:pt x="231" y="1844"/>
                    <a:pt x="576" y="2017"/>
                  </a:cubicBezTo>
                  <a:lnTo>
                    <a:pt x="922" y="1499"/>
                  </a:lnTo>
                  <a:cubicBezTo>
                    <a:pt x="634" y="1326"/>
                    <a:pt x="634" y="1210"/>
                    <a:pt x="634" y="1153"/>
                  </a:cubicBezTo>
                  <a:cubicBezTo>
                    <a:pt x="634" y="865"/>
                    <a:pt x="749" y="634"/>
                    <a:pt x="922" y="461"/>
                  </a:cubicBezTo>
                  <a:lnTo>
                    <a:pt x="5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26;p58">
              <a:extLst>
                <a:ext uri="{FF2B5EF4-FFF2-40B4-BE49-F238E27FC236}">
                  <a16:creationId xmlns:a16="http://schemas.microsoft.com/office/drawing/2014/main" id="{945C9CE0-9285-334B-85F2-D980F674B298}"/>
                </a:ext>
              </a:extLst>
            </p:cNvPr>
            <p:cNvSpPr/>
            <p:nvPr/>
          </p:nvSpPr>
          <p:spPr>
            <a:xfrm>
              <a:off x="2883100" y="1100925"/>
              <a:ext cx="25950" cy="64825"/>
            </a:xfrm>
            <a:custGeom>
              <a:avLst/>
              <a:gdLst/>
              <a:ahLst/>
              <a:cxnLst/>
              <a:rect l="l" t="t" r="r" b="b"/>
              <a:pathLst>
                <a:path w="1038" h="2593" extrusionOk="0">
                  <a:moveTo>
                    <a:pt x="403" y="0"/>
                  </a:moveTo>
                  <a:cubicBezTo>
                    <a:pt x="346" y="173"/>
                    <a:pt x="0" y="1844"/>
                    <a:pt x="403" y="2593"/>
                  </a:cubicBezTo>
                  <a:lnTo>
                    <a:pt x="1037" y="2305"/>
                  </a:lnTo>
                  <a:cubicBezTo>
                    <a:pt x="864" y="1613"/>
                    <a:pt x="864" y="807"/>
                    <a:pt x="1037" y="115"/>
                  </a:cubicBez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27;p58">
              <a:extLst>
                <a:ext uri="{FF2B5EF4-FFF2-40B4-BE49-F238E27FC236}">
                  <a16:creationId xmlns:a16="http://schemas.microsoft.com/office/drawing/2014/main" id="{0091F595-C481-3A4A-89B8-3F03B3C61C33}"/>
                </a:ext>
              </a:extLst>
            </p:cNvPr>
            <p:cNvSpPr/>
            <p:nvPr/>
          </p:nvSpPr>
          <p:spPr>
            <a:xfrm>
              <a:off x="4788400" y="633550"/>
              <a:ext cx="1113800" cy="1241275"/>
            </a:xfrm>
            <a:custGeom>
              <a:avLst/>
              <a:gdLst/>
              <a:ahLst/>
              <a:cxnLst/>
              <a:rect l="l" t="t" r="r" b="b"/>
              <a:pathLst>
                <a:path w="44552" h="49651" extrusionOk="0">
                  <a:moveTo>
                    <a:pt x="26356" y="0"/>
                  </a:moveTo>
                  <a:cubicBezTo>
                    <a:pt x="22746" y="0"/>
                    <a:pt x="19616" y="16177"/>
                    <a:pt x="15743" y="20769"/>
                  </a:cubicBezTo>
                  <a:cubicBezTo>
                    <a:pt x="14360" y="22383"/>
                    <a:pt x="14" y="22383"/>
                    <a:pt x="1224" y="24630"/>
                  </a:cubicBezTo>
                  <a:cubicBezTo>
                    <a:pt x="2376" y="26877"/>
                    <a:pt x="11480" y="25148"/>
                    <a:pt x="11192" y="27971"/>
                  </a:cubicBezTo>
                  <a:cubicBezTo>
                    <a:pt x="10969" y="30698"/>
                    <a:pt x="0" y="49651"/>
                    <a:pt x="3243" y="49651"/>
                  </a:cubicBezTo>
                  <a:cubicBezTo>
                    <a:pt x="3359" y="49651"/>
                    <a:pt x="3492" y="49627"/>
                    <a:pt x="3644" y="49577"/>
                  </a:cubicBezTo>
                  <a:cubicBezTo>
                    <a:pt x="7941" y="48238"/>
                    <a:pt x="12563" y="36519"/>
                    <a:pt x="14839" y="36519"/>
                  </a:cubicBezTo>
                  <a:cubicBezTo>
                    <a:pt x="14912" y="36519"/>
                    <a:pt x="14983" y="36531"/>
                    <a:pt x="15052" y="36556"/>
                  </a:cubicBezTo>
                  <a:cubicBezTo>
                    <a:pt x="17034" y="37306"/>
                    <a:pt x="21158" y="41294"/>
                    <a:pt x="23997" y="41294"/>
                  </a:cubicBezTo>
                  <a:cubicBezTo>
                    <a:pt x="24211" y="41294"/>
                    <a:pt x="24418" y="41272"/>
                    <a:pt x="24616" y="41223"/>
                  </a:cubicBezTo>
                  <a:cubicBezTo>
                    <a:pt x="27439" y="40474"/>
                    <a:pt x="33604" y="34540"/>
                    <a:pt x="33547" y="30218"/>
                  </a:cubicBezTo>
                  <a:cubicBezTo>
                    <a:pt x="33489" y="25955"/>
                    <a:pt x="43802" y="14201"/>
                    <a:pt x="44148" y="11608"/>
                  </a:cubicBezTo>
                  <a:cubicBezTo>
                    <a:pt x="44551" y="8958"/>
                    <a:pt x="30551" y="1525"/>
                    <a:pt x="26806" y="85"/>
                  </a:cubicBezTo>
                  <a:cubicBezTo>
                    <a:pt x="26655" y="28"/>
                    <a:pt x="26505" y="0"/>
                    <a:pt x="26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28;p58">
              <a:extLst>
                <a:ext uri="{FF2B5EF4-FFF2-40B4-BE49-F238E27FC236}">
                  <a16:creationId xmlns:a16="http://schemas.microsoft.com/office/drawing/2014/main" id="{37AE6F62-7DF1-D442-B360-B21F911D847B}"/>
                </a:ext>
              </a:extLst>
            </p:cNvPr>
            <p:cNvSpPr/>
            <p:nvPr/>
          </p:nvSpPr>
          <p:spPr>
            <a:xfrm>
              <a:off x="5245350" y="1531600"/>
              <a:ext cx="60525" cy="76350"/>
            </a:xfrm>
            <a:custGeom>
              <a:avLst/>
              <a:gdLst/>
              <a:ahLst/>
              <a:cxnLst/>
              <a:rect l="l" t="t" r="r" b="b"/>
              <a:pathLst>
                <a:path w="2421" h="3054" extrusionOk="0">
                  <a:moveTo>
                    <a:pt x="1844" y="0"/>
                  </a:moveTo>
                  <a:cubicBezTo>
                    <a:pt x="1326" y="922"/>
                    <a:pt x="749" y="1786"/>
                    <a:pt x="0" y="2593"/>
                  </a:cubicBezTo>
                  <a:lnTo>
                    <a:pt x="404" y="3054"/>
                  </a:lnTo>
                  <a:cubicBezTo>
                    <a:pt x="1210" y="2247"/>
                    <a:pt x="1844" y="1268"/>
                    <a:pt x="2420" y="288"/>
                  </a:cubicBezTo>
                  <a:lnTo>
                    <a:pt x="18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29;p58">
              <a:extLst>
                <a:ext uri="{FF2B5EF4-FFF2-40B4-BE49-F238E27FC236}">
                  <a16:creationId xmlns:a16="http://schemas.microsoft.com/office/drawing/2014/main" id="{88B8B85A-CD9E-284E-B665-04074408A347}"/>
                </a:ext>
              </a:extLst>
            </p:cNvPr>
            <p:cNvSpPr/>
            <p:nvPr/>
          </p:nvSpPr>
          <p:spPr>
            <a:xfrm>
              <a:off x="5158925" y="1484050"/>
              <a:ext cx="60525" cy="77825"/>
            </a:xfrm>
            <a:custGeom>
              <a:avLst/>
              <a:gdLst/>
              <a:ahLst/>
              <a:cxnLst/>
              <a:rect l="l" t="t" r="r" b="b"/>
              <a:pathLst>
                <a:path w="2421" h="3113" extrusionOk="0">
                  <a:moveTo>
                    <a:pt x="1902" y="1"/>
                  </a:moveTo>
                  <a:cubicBezTo>
                    <a:pt x="1326" y="923"/>
                    <a:pt x="692" y="1787"/>
                    <a:pt x="0" y="2594"/>
                  </a:cubicBezTo>
                  <a:lnTo>
                    <a:pt x="404" y="3112"/>
                  </a:lnTo>
                  <a:cubicBezTo>
                    <a:pt x="1210" y="2248"/>
                    <a:pt x="1844" y="1326"/>
                    <a:pt x="2420" y="289"/>
                  </a:cubicBezTo>
                  <a:lnTo>
                    <a:pt x="19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30;p58">
              <a:extLst>
                <a:ext uri="{FF2B5EF4-FFF2-40B4-BE49-F238E27FC236}">
                  <a16:creationId xmlns:a16="http://schemas.microsoft.com/office/drawing/2014/main" id="{D9EBD901-5B2B-DB48-884E-8E1E6D9BD434}"/>
                </a:ext>
              </a:extLst>
            </p:cNvPr>
            <p:cNvSpPr/>
            <p:nvPr/>
          </p:nvSpPr>
          <p:spPr>
            <a:xfrm>
              <a:off x="5331775" y="1579125"/>
              <a:ext cx="70600" cy="79250"/>
            </a:xfrm>
            <a:custGeom>
              <a:avLst/>
              <a:gdLst/>
              <a:ahLst/>
              <a:cxnLst/>
              <a:rect l="l" t="t" r="r" b="b"/>
              <a:pathLst>
                <a:path w="2824" h="3170" extrusionOk="0">
                  <a:moveTo>
                    <a:pt x="2363" y="1"/>
                  </a:moveTo>
                  <a:lnTo>
                    <a:pt x="0" y="2766"/>
                  </a:lnTo>
                  <a:lnTo>
                    <a:pt x="519" y="3170"/>
                  </a:lnTo>
                  <a:lnTo>
                    <a:pt x="2824" y="404"/>
                  </a:lnTo>
                  <a:lnTo>
                    <a:pt x="2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31;p58">
              <a:extLst>
                <a:ext uri="{FF2B5EF4-FFF2-40B4-BE49-F238E27FC236}">
                  <a16:creationId xmlns:a16="http://schemas.microsoft.com/office/drawing/2014/main" id="{7CC8BB60-5A88-4C4C-B8C0-CDDA3E32045A}"/>
                </a:ext>
              </a:extLst>
            </p:cNvPr>
            <p:cNvSpPr/>
            <p:nvPr/>
          </p:nvSpPr>
          <p:spPr>
            <a:xfrm>
              <a:off x="4970225" y="1606500"/>
              <a:ext cx="64850" cy="47550"/>
            </a:xfrm>
            <a:custGeom>
              <a:avLst/>
              <a:gdLst/>
              <a:ahLst/>
              <a:cxnLst/>
              <a:rect l="l" t="t" r="r" b="b"/>
              <a:pathLst>
                <a:path w="2594" h="1902" extrusionOk="0">
                  <a:moveTo>
                    <a:pt x="346" y="0"/>
                  </a:moveTo>
                  <a:lnTo>
                    <a:pt x="1" y="519"/>
                  </a:lnTo>
                  <a:lnTo>
                    <a:pt x="2248" y="1902"/>
                  </a:lnTo>
                  <a:lnTo>
                    <a:pt x="2593" y="1383"/>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32;p58">
              <a:extLst>
                <a:ext uri="{FF2B5EF4-FFF2-40B4-BE49-F238E27FC236}">
                  <a16:creationId xmlns:a16="http://schemas.microsoft.com/office/drawing/2014/main" id="{292BBCD9-C94C-C14D-B531-84468CEAF0E7}"/>
                </a:ext>
              </a:extLst>
            </p:cNvPr>
            <p:cNvSpPr/>
            <p:nvPr/>
          </p:nvSpPr>
          <p:spPr>
            <a:xfrm>
              <a:off x="4948625" y="1639625"/>
              <a:ext cx="72050" cy="53325"/>
            </a:xfrm>
            <a:custGeom>
              <a:avLst/>
              <a:gdLst/>
              <a:ahLst/>
              <a:cxnLst/>
              <a:rect l="l" t="t" r="r" b="b"/>
              <a:pathLst>
                <a:path w="2882" h="2133" extrusionOk="0">
                  <a:moveTo>
                    <a:pt x="404" y="1"/>
                  </a:moveTo>
                  <a:lnTo>
                    <a:pt x="0" y="461"/>
                  </a:lnTo>
                  <a:cubicBezTo>
                    <a:pt x="807" y="1038"/>
                    <a:pt x="1671" y="1614"/>
                    <a:pt x="2536" y="2132"/>
                  </a:cubicBezTo>
                  <a:lnTo>
                    <a:pt x="2881" y="1556"/>
                  </a:lnTo>
                  <a:cubicBezTo>
                    <a:pt x="2017" y="1095"/>
                    <a:pt x="1210" y="577"/>
                    <a:pt x="4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33;p58">
              <a:extLst>
                <a:ext uri="{FF2B5EF4-FFF2-40B4-BE49-F238E27FC236}">
                  <a16:creationId xmlns:a16="http://schemas.microsoft.com/office/drawing/2014/main" id="{D393961B-DEBF-D346-933F-A32D811FD52D}"/>
                </a:ext>
              </a:extLst>
            </p:cNvPr>
            <p:cNvSpPr/>
            <p:nvPr/>
          </p:nvSpPr>
          <p:spPr>
            <a:xfrm>
              <a:off x="4867950" y="1739250"/>
              <a:ext cx="82150" cy="84775"/>
            </a:xfrm>
            <a:custGeom>
              <a:avLst/>
              <a:gdLst/>
              <a:ahLst/>
              <a:cxnLst/>
              <a:rect l="l" t="t" r="r" b="b"/>
              <a:pathLst>
                <a:path w="3286" h="3391" extrusionOk="0">
                  <a:moveTo>
                    <a:pt x="2395" y="1"/>
                  </a:moveTo>
                  <a:cubicBezTo>
                    <a:pt x="1553" y="1"/>
                    <a:pt x="470" y="1382"/>
                    <a:pt x="1" y="2008"/>
                  </a:cubicBezTo>
                  <a:lnTo>
                    <a:pt x="520" y="2411"/>
                  </a:lnTo>
                  <a:cubicBezTo>
                    <a:pt x="1275" y="1386"/>
                    <a:pt x="2080" y="614"/>
                    <a:pt x="2322" y="614"/>
                  </a:cubicBezTo>
                  <a:cubicBezTo>
                    <a:pt x="2338" y="614"/>
                    <a:pt x="2352" y="617"/>
                    <a:pt x="2363" y="625"/>
                  </a:cubicBezTo>
                  <a:cubicBezTo>
                    <a:pt x="2363" y="625"/>
                    <a:pt x="2767" y="855"/>
                    <a:pt x="2248" y="3275"/>
                  </a:cubicBezTo>
                  <a:lnTo>
                    <a:pt x="2882" y="3390"/>
                  </a:lnTo>
                  <a:cubicBezTo>
                    <a:pt x="3285" y="1316"/>
                    <a:pt x="3227" y="337"/>
                    <a:pt x="2651" y="49"/>
                  </a:cubicBezTo>
                  <a:cubicBezTo>
                    <a:pt x="2569" y="16"/>
                    <a:pt x="2484" y="1"/>
                    <a:pt x="2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34;p58">
              <a:extLst>
                <a:ext uri="{FF2B5EF4-FFF2-40B4-BE49-F238E27FC236}">
                  <a16:creationId xmlns:a16="http://schemas.microsoft.com/office/drawing/2014/main" id="{27E531FC-E7C8-844A-862A-EBAE620BE652}"/>
                </a:ext>
              </a:extLst>
            </p:cNvPr>
            <p:cNvSpPr/>
            <p:nvPr/>
          </p:nvSpPr>
          <p:spPr>
            <a:xfrm>
              <a:off x="4870850" y="1214700"/>
              <a:ext cx="24500" cy="50450"/>
            </a:xfrm>
            <a:custGeom>
              <a:avLst/>
              <a:gdLst/>
              <a:ahLst/>
              <a:cxnLst/>
              <a:rect l="l" t="t" r="r" b="b"/>
              <a:pathLst>
                <a:path w="980" h="2018" extrusionOk="0">
                  <a:moveTo>
                    <a:pt x="576" y="1"/>
                  </a:moveTo>
                  <a:lnTo>
                    <a:pt x="58" y="404"/>
                  </a:lnTo>
                  <a:cubicBezTo>
                    <a:pt x="231" y="635"/>
                    <a:pt x="346" y="865"/>
                    <a:pt x="288" y="1153"/>
                  </a:cubicBezTo>
                  <a:cubicBezTo>
                    <a:pt x="288" y="1211"/>
                    <a:pt x="288" y="1326"/>
                    <a:pt x="0" y="1441"/>
                  </a:cubicBezTo>
                  <a:lnTo>
                    <a:pt x="288" y="2017"/>
                  </a:lnTo>
                  <a:cubicBezTo>
                    <a:pt x="576" y="1902"/>
                    <a:pt x="864" y="1614"/>
                    <a:pt x="922" y="1268"/>
                  </a:cubicBezTo>
                  <a:cubicBezTo>
                    <a:pt x="980" y="807"/>
                    <a:pt x="864" y="346"/>
                    <a:pt x="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35;p58">
              <a:extLst>
                <a:ext uri="{FF2B5EF4-FFF2-40B4-BE49-F238E27FC236}">
                  <a16:creationId xmlns:a16="http://schemas.microsoft.com/office/drawing/2014/main" id="{8AD0C929-2CF6-CB49-8BB0-ED5A079EA61B}"/>
                </a:ext>
              </a:extLst>
            </p:cNvPr>
            <p:cNvSpPr/>
            <p:nvPr/>
          </p:nvSpPr>
          <p:spPr>
            <a:xfrm>
              <a:off x="5009125" y="1216150"/>
              <a:ext cx="25950" cy="64850"/>
            </a:xfrm>
            <a:custGeom>
              <a:avLst/>
              <a:gdLst/>
              <a:ahLst/>
              <a:cxnLst/>
              <a:rect l="l" t="t" r="r" b="b"/>
              <a:pathLst>
                <a:path w="1038" h="2594" extrusionOk="0">
                  <a:moveTo>
                    <a:pt x="865" y="0"/>
                  </a:moveTo>
                  <a:lnTo>
                    <a:pt x="288" y="58"/>
                  </a:lnTo>
                  <a:cubicBezTo>
                    <a:pt x="346" y="749"/>
                    <a:pt x="288" y="1498"/>
                    <a:pt x="0" y="2190"/>
                  </a:cubicBezTo>
                  <a:lnTo>
                    <a:pt x="519" y="2593"/>
                  </a:lnTo>
                  <a:cubicBezTo>
                    <a:pt x="1037" y="1844"/>
                    <a:pt x="922" y="173"/>
                    <a:pt x="8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36;p58">
              <a:extLst>
                <a:ext uri="{FF2B5EF4-FFF2-40B4-BE49-F238E27FC236}">
                  <a16:creationId xmlns:a16="http://schemas.microsoft.com/office/drawing/2014/main" id="{9CBCECC9-E723-9745-8350-BEA5CBF5DA85}"/>
                </a:ext>
              </a:extLst>
            </p:cNvPr>
            <p:cNvSpPr/>
            <p:nvPr/>
          </p:nvSpPr>
          <p:spPr>
            <a:xfrm>
              <a:off x="4927025" y="3476100"/>
              <a:ext cx="1250275" cy="1089300"/>
            </a:xfrm>
            <a:custGeom>
              <a:avLst/>
              <a:gdLst/>
              <a:ahLst/>
              <a:cxnLst/>
              <a:rect l="l" t="t" r="r" b="b"/>
              <a:pathLst>
                <a:path w="50011" h="43572" extrusionOk="0">
                  <a:moveTo>
                    <a:pt x="25484" y="0"/>
                  </a:moveTo>
                  <a:cubicBezTo>
                    <a:pt x="25405" y="0"/>
                    <a:pt x="25323" y="20"/>
                    <a:pt x="25236" y="60"/>
                  </a:cubicBezTo>
                  <a:cubicBezTo>
                    <a:pt x="22918" y="1134"/>
                    <a:pt x="24151" y="9922"/>
                    <a:pt x="21529" y="9922"/>
                  </a:cubicBezTo>
                  <a:cubicBezTo>
                    <a:pt x="21479" y="9922"/>
                    <a:pt x="21428" y="9919"/>
                    <a:pt x="21376" y="9912"/>
                  </a:cubicBezTo>
                  <a:cubicBezTo>
                    <a:pt x="18975" y="9569"/>
                    <a:pt x="4492" y="310"/>
                    <a:pt x="920" y="310"/>
                  </a:cubicBezTo>
                  <a:cubicBezTo>
                    <a:pt x="291" y="310"/>
                    <a:pt x="1" y="597"/>
                    <a:pt x="173" y="1270"/>
                  </a:cubicBezTo>
                  <a:cubicBezTo>
                    <a:pt x="1325" y="5764"/>
                    <a:pt x="13540" y="11122"/>
                    <a:pt x="12618" y="13196"/>
                  </a:cubicBezTo>
                  <a:cubicBezTo>
                    <a:pt x="11696" y="15328"/>
                    <a:pt x="6972" y="19764"/>
                    <a:pt x="7548" y="22588"/>
                  </a:cubicBezTo>
                  <a:cubicBezTo>
                    <a:pt x="8124" y="25411"/>
                    <a:pt x="13713" y="31864"/>
                    <a:pt x="18034" y="32037"/>
                  </a:cubicBezTo>
                  <a:cubicBezTo>
                    <a:pt x="22298" y="32152"/>
                    <a:pt x="33533" y="43041"/>
                    <a:pt x="36125" y="43560"/>
                  </a:cubicBezTo>
                  <a:cubicBezTo>
                    <a:pt x="36169" y="43568"/>
                    <a:pt x="36213" y="43571"/>
                    <a:pt x="36259" y="43571"/>
                  </a:cubicBezTo>
                  <a:cubicBezTo>
                    <a:pt x="38988" y="43571"/>
                    <a:pt x="46926" y="30362"/>
                    <a:pt x="48455" y="26736"/>
                  </a:cubicBezTo>
                  <a:cubicBezTo>
                    <a:pt x="50011" y="23106"/>
                    <a:pt x="32899" y="19015"/>
                    <a:pt x="28405" y="14752"/>
                  </a:cubicBezTo>
                  <a:cubicBezTo>
                    <a:pt x="26906" y="13364"/>
                    <a:pt x="27546" y="0"/>
                    <a:pt x="25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37;p58">
              <a:extLst>
                <a:ext uri="{FF2B5EF4-FFF2-40B4-BE49-F238E27FC236}">
                  <a16:creationId xmlns:a16="http://schemas.microsoft.com/office/drawing/2014/main" id="{D056D2C7-00F0-F74A-8BBE-E7BE99085C27}"/>
                </a:ext>
              </a:extLst>
            </p:cNvPr>
            <p:cNvSpPr/>
            <p:nvPr/>
          </p:nvSpPr>
          <p:spPr>
            <a:xfrm>
              <a:off x="5177650" y="3885225"/>
              <a:ext cx="74925" cy="64825"/>
            </a:xfrm>
            <a:custGeom>
              <a:avLst/>
              <a:gdLst/>
              <a:ahLst/>
              <a:cxnLst/>
              <a:rect l="l" t="t" r="r" b="b"/>
              <a:pathLst>
                <a:path w="2997" h="2593" extrusionOk="0">
                  <a:moveTo>
                    <a:pt x="461" y="0"/>
                  </a:moveTo>
                  <a:lnTo>
                    <a:pt x="0" y="403"/>
                  </a:lnTo>
                  <a:cubicBezTo>
                    <a:pt x="807" y="1210"/>
                    <a:pt x="1671" y="1959"/>
                    <a:pt x="2651" y="2593"/>
                  </a:cubicBezTo>
                  <a:lnTo>
                    <a:pt x="2996" y="2017"/>
                  </a:lnTo>
                  <a:cubicBezTo>
                    <a:pt x="2075" y="1441"/>
                    <a:pt x="1268" y="749"/>
                    <a:pt x="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38;p58">
              <a:extLst>
                <a:ext uri="{FF2B5EF4-FFF2-40B4-BE49-F238E27FC236}">
                  <a16:creationId xmlns:a16="http://schemas.microsoft.com/office/drawing/2014/main" id="{88CB986D-5DF1-A141-82A7-0F184BBBF1AD}"/>
                </a:ext>
              </a:extLst>
            </p:cNvPr>
            <p:cNvSpPr/>
            <p:nvPr/>
          </p:nvSpPr>
          <p:spPr>
            <a:xfrm>
              <a:off x="5229500" y="3803125"/>
              <a:ext cx="74925" cy="61950"/>
            </a:xfrm>
            <a:custGeom>
              <a:avLst/>
              <a:gdLst/>
              <a:ahLst/>
              <a:cxnLst/>
              <a:rect l="l" t="t" r="r" b="b"/>
              <a:pathLst>
                <a:path w="2997" h="2478" extrusionOk="0">
                  <a:moveTo>
                    <a:pt x="462" y="0"/>
                  </a:moveTo>
                  <a:lnTo>
                    <a:pt x="1" y="403"/>
                  </a:lnTo>
                  <a:cubicBezTo>
                    <a:pt x="807" y="1210"/>
                    <a:pt x="1671" y="1901"/>
                    <a:pt x="2651" y="2478"/>
                  </a:cubicBezTo>
                  <a:lnTo>
                    <a:pt x="2997" y="1959"/>
                  </a:lnTo>
                  <a:cubicBezTo>
                    <a:pt x="2075" y="1383"/>
                    <a:pt x="1211" y="749"/>
                    <a:pt x="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39;p58">
              <a:extLst>
                <a:ext uri="{FF2B5EF4-FFF2-40B4-BE49-F238E27FC236}">
                  <a16:creationId xmlns:a16="http://schemas.microsoft.com/office/drawing/2014/main" id="{91DEB0A0-DD69-5441-97D3-8095596AD3B5}"/>
                </a:ext>
              </a:extLst>
            </p:cNvPr>
            <p:cNvSpPr/>
            <p:nvPr/>
          </p:nvSpPr>
          <p:spPr>
            <a:xfrm>
              <a:off x="5122925" y="3970200"/>
              <a:ext cx="76350" cy="73475"/>
            </a:xfrm>
            <a:custGeom>
              <a:avLst/>
              <a:gdLst/>
              <a:ahLst/>
              <a:cxnLst/>
              <a:rect l="l" t="t" r="r" b="b"/>
              <a:pathLst>
                <a:path w="3054" h="2939" extrusionOk="0">
                  <a:moveTo>
                    <a:pt x="403" y="0"/>
                  </a:moveTo>
                  <a:lnTo>
                    <a:pt x="0" y="461"/>
                  </a:lnTo>
                  <a:lnTo>
                    <a:pt x="2650" y="2939"/>
                  </a:lnTo>
                  <a:lnTo>
                    <a:pt x="3054" y="2478"/>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40;p58">
              <a:extLst>
                <a:ext uri="{FF2B5EF4-FFF2-40B4-BE49-F238E27FC236}">
                  <a16:creationId xmlns:a16="http://schemas.microsoft.com/office/drawing/2014/main" id="{F1862C43-C794-2349-BBD4-722CAC72BD2F}"/>
                </a:ext>
              </a:extLst>
            </p:cNvPr>
            <p:cNvSpPr/>
            <p:nvPr/>
          </p:nvSpPr>
          <p:spPr>
            <a:xfrm>
              <a:off x="5143075" y="3611550"/>
              <a:ext cx="50450" cy="61950"/>
            </a:xfrm>
            <a:custGeom>
              <a:avLst/>
              <a:gdLst/>
              <a:ahLst/>
              <a:cxnLst/>
              <a:rect l="l" t="t" r="r" b="b"/>
              <a:pathLst>
                <a:path w="2018" h="2478" extrusionOk="0">
                  <a:moveTo>
                    <a:pt x="1499" y="0"/>
                  </a:moveTo>
                  <a:lnTo>
                    <a:pt x="1" y="2132"/>
                  </a:lnTo>
                  <a:lnTo>
                    <a:pt x="519" y="2478"/>
                  </a:lnTo>
                  <a:lnTo>
                    <a:pt x="2017" y="346"/>
                  </a:lnTo>
                  <a:lnTo>
                    <a:pt x="14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41;p58">
              <a:extLst>
                <a:ext uri="{FF2B5EF4-FFF2-40B4-BE49-F238E27FC236}">
                  <a16:creationId xmlns:a16="http://schemas.microsoft.com/office/drawing/2014/main" id="{B1518EF4-EBA4-FC4B-A38C-E2462E2402FF}"/>
                </a:ext>
              </a:extLst>
            </p:cNvPr>
            <p:cNvSpPr/>
            <p:nvPr/>
          </p:nvSpPr>
          <p:spPr>
            <a:xfrm>
              <a:off x="5105625" y="3587050"/>
              <a:ext cx="56200" cy="70600"/>
            </a:xfrm>
            <a:custGeom>
              <a:avLst/>
              <a:gdLst/>
              <a:ahLst/>
              <a:cxnLst/>
              <a:rect l="l" t="t" r="r" b="b"/>
              <a:pathLst>
                <a:path w="2248" h="2824" extrusionOk="0">
                  <a:moveTo>
                    <a:pt x="1787" y="1"/>
                  </a:moveTo>
                  <a:cubicBezTo>
                    <a:pt x="1153" y="807"/>
                    <a:pt x="577" y="1614"/>
                    <a:pt x="1" y="2478"/>
                  </a:cubicBezTo>
                  <a:lnTo>
                    <a:pt x="519" y="2824"/>
                  </a:lnTo>
                  <a:cubicBezTo>
                    <a:pt x="1038" y="2017"/>
                    <a:pt x="1614" y="1211"/>
                    <a:pt x="2248" y="462"/>
                  </a:cubicBezTo>
                  <a:lnTo>
                    <a:pt x="17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42;p58">
              <a:extLst>
                <a:ext uri="{FF2B5EF4-FFF2-40B4-BE49-F238E27FC236}">
                  <a16:creationId xmlns:a16="http://schemas.microsoft.com/office/drawing/2014/main" id="{C780C223-440E-2B46-967E-47699CDC3DCF}"/>
                </a:ext>
              </a:extLst>
            </p:cNvPr>
            <p:cNvSpPr/>
            <p:nvPr/>
          </p:nvSpPr>
          <p:spPr>
            <a:xfrm>
              <a:off x="4977425" y="3499200"/>
              <a:ext cx="93650" cy="80675"/>
            </a:xfrm>
            <a:custGeom>
              <a:avLst/>
              <a:gdLst/>
              <a:ahLst/>
              <a:cxnLst/>
              <a:rect l="l" t="t" r="r" b="b"/>
              <a:pathLst>
                <a:path w="3746" h="3227" extrusionOk="0">
                  <a:moveTo>
                    <a:pt x="1499" y="0"/>
                  </a:moveTo>
                  <a:lnTo>
                    <a:pt x="1153" y="519"/>
                  </a:lnTo>
                  <a:cubicBezTo>
                    <a:pt x="2190" y="1325"/>
                    <a:pt x="2882" y="2247"/>
                    <a:pt x="2824" y="2478"/>
                  </a:cubicBezTo>
                  <a:cubicBezTo>
                    <a:pt x="2824" y="2478"/>
                    <a:pt x="2746" y="2572"/>
                    <a:pt x="2335" y="2572"/>
                  </a:cubicBezTo>
                  <a:cubicBezTo>
                    <a:pt x="1959" y="2572"/>
                    <a:pt x="1303" y="2493"/>
                    <a:pt x="174" y="2189"/>
                  </a:cubicBezTo>
                  <a:lnTo>
                    <a:pt x="1" y="2823"/>
                  </a:lnTo>
                  <a:cubicBezTo>
                    <a:pt x="750" y="3054"/>
                    <a:pt x="1499" y="3169"/>
                    <a:pt x="2305" y="3227"/>
                  </a:cubicBezTo>
                  <a:cubicBezTo>
                    <a:pt x="2882" y="3227"/>
                    <a:pt x="3227" y="3054"/>
                    <a:pt x="3343" y="2766"/>
                  </a:cubicBezTo>
                  <a:cubicBezTo>
                    <a:pt x="3746" y="1959"/>
                    <a:pt x="2248" y="576"/>
                    <a:pt x="1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43;p58">
              <a:extLst>
                <a:ext uri="{FF2B5EF4-FFF2-40B4-BE49-F238E27FC236}">
                  <a16:creationId xmlns:a16="http://schemas.microsoft.com/office/drawing/2014/main" id="{ADB0EC56-8E46-B64B-BE6E-22491D259024}"/>
                </a:ext>
              </a:extLst>
            </p:cNvPr>
            <p:cNvSpPr/>
            <p:nvPr/>
          </p:nvSpPr>
          <p:spPr>
            <a:xfrm>
              <a:off x="5539200" y="3529425"/>
              <a:ext cx="48975" cy="24525"/>
            </a:xfrm>
            <a:custGeom>
              <a:avLst/>
              <a:gdLst/>
              <a:ahLst/>
              <a:cxnLst/>
              <a:rect l="l" t="t" r="r" b="b"/>
              <a:pathLst>
                <a:path w="1959" h="981" extrusionOk="0">
                  <a:moveTo>
                    <a:pt x="576" y="1"/>
                  </a:moveTo>
                  <a:lnTo>
                    <a:pt x="0" y="289"/>
                  </a:lnTo>
                  <a:cubicBezTo>
                    <a:pt x="115" y="577"/>
                    <a:pt x="346" y="865"/>
                    <a:pt x="691" y="980"/>
                  </a:cubicBezTo>
                  <a:lnTo>
                    <a:pt x="980" y="980"/>
                  </a:lnTo>
                  <a:cubicBezTo>
                    <a:pt x="1325" y="980"/>
                    <a:pt x="1671" y="865"/>
                    <a:pt x="1959" y="635"/>
                  </a:cubicBezTo>
                  <a:lnTo>
                    <a:pt x="1613" y="116"/>
                  </a:lnTo>
                  <a:cubicBezTo>
                    <a:pt x="1383" y="289"/>
                    <a:pt x="1152" y="347"/>
                    <a:pt x="864" y="347"/>
                  </a:cubicBezTo>
                  <a:cubicBezTo>
                    <a:pt x="864" y="347"/>
                    <a:pt x="691" y="289"/>
                    <a:pt x="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44;p58">
              <a:extLst>
                <a:ext uri="{FF2B5EF4-FFF2-40B4-BE49-F238E27FC236}">
                  <a16:creationId xmlns:a16="http://schemas.microsoft.com/office/drawing/2014/main" id="{50419473-0D50-2447-AAC0-E033884DB790}"/>
                </a:ext>
              </a:extLst>
            </p:cNvPr>
            <p:cNvSpPr/>
            <p:nvPr/>
          </p:nvSpPr>
          <p:spPr>
            <a:xfrm>
              <a:off x="5517575" y="3667725"/>
              <a:ext cx="63400" cy="24775"/>
            </a:xfrm>
            <a:custGeom>
              <a:avLst/>
              <a:gdLst/>
              <a:ahLst/>
              <a:cxnLst/>
              <a:rect l="l" t="t" r="r" b="b"/>
              <a:pathLst>
                <a:path w="2536" h="991" extrusionOk="0">
                  <a:moveTo>
                    <a:pt x="346" y="0"/>
                  </a:moveTo>
                  <a:lnTo>
                    <a:pt x="1" y="461"/>
                  </a:lnTo>
                  <a:cubicBezTo>
                    <a:pt x="606" y="814"/>
                    <a:pt x="1299" y="990"/>
                    <a:pt x="2003" y="990"/>
                  </a:cubicBezTo>
                  <a:cubicBezTo>
                    <a:pt x="2104" y="990"/>
                    <a:pt x="2205" y="987"/>
                    <a:pt x="2305" y="980"/>
                  </a:cubicBezTo>
                  <a:lnTo>
                    <a:pt x="2536" y="980"/>
                  </a:lnTo>
                  <a:lnTo>
                    <a:pt x="2536" y="346"/>
                  </a:lnTo>
                  <a:cubicBezTo>
                    <a:pt x="2411" y="355"/>
                    <a:pt x="2286" y="360"/>
                    <a:pt x="2162" y="360"/>
                  </a:cubicBezTo>
                  <a:cubicBezTo>
                    <a:pt x="1539" y="360"/>
                    <a:pt x="923" y="24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45;p58">
              <a:extLst>
                <a:ext uri="{FF2B5EF4-FFF2-40B4-BE49-F238E27FC236}">
                  <a16:creationId xmlns:a16="http://schemas.microsoft.com/office/drawing/2014/main" id="{F310407A-040E-BC40-9395-08FECF998E64}"/>
                </a:ext>
              </a:extLst>
            </p:cNvPr>
            <p:cNvSpPr/>
            <p:nvPr/>
          </p:nvSpPr>
          <p:spPr>
            <a:xfrm>
              <a:off x="2857175" y="3720925"/>
              <a:ext cx="638300" cy="1194200"/>
            </a:xfrm>
            <a:custGeom>
              <a:avLst/>
              <a:gdLst/>
              <a:ahLst/>
              <a:cxnLst/>
              <a:rect l="l" t="t" r="r" b="b"/>
              <a:pathLst>
                <a:path w="25532" h="47768" extrusionOk="0">
                  <a:moveTo>
                    <a:pt x="20131" y="1"/>
                  </a:moveTo>
                  <a:cubicBezTo>
                    <a:pt x="20104" y="1"/>
                    <a:pt x="20078" y="2"/>
                    <a:pt x="20050" y="4"/>
                  </a:cubicBezTo>
                  <a:cubicBezTo>
                    <a:pt x="14577" y="407"/>
                    <a:pt x="0" y="11527"/>
                    <a:pt x="519" y="47768"/>
                  </a:cubicBezTo>
                  <a:cubicBezTo>
                    <a:pt x="519" y="47768"/>
                    <a:pt x="12676" y="47076"/>
                    <a:pt x="16593" y="43792"/>
                  </a:cubicBezTo>
                  <a:cubicBezTo>
                    <a:pt x="20435" y="40524"/>
                    <a:pt x="25531" y="1"/>
                    <a:pt x="20131" y="1"/>
                  </a:cubicBezTo>
                  <a:close/>
                </a:path>
              </a:pathLst>
            </a:custGeom>
            <a:solidFill>
              <a:srgbClr val="BC54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46;p58">
              <a:extLst>
                <a:ext uri="{FF2B5EF4-FFF2-40B4-BE49-F238E27FC236}">
                  <a16:creationId xmlns:a16="http://schemas.microsoft.com/office/drawing/2014/main" id="{267A8E34-7F7A-E442-85E4-D681C8241295}"/>
                </a:ext>
              </a:extLst>
            </p:cNvPr>
            <p:cNvSpPr/>
            <p:nvPr/>
          </p:nvSpPr>
          <p:spPr>
            <a:xfrm>
              <a:off x="3338250" y="2728825"/>
              <a:ext cx="1158125" cy="1126775"/>
            </a:xfrm>
            <a:custGeom>
              <a:avLst/>
              <a:gdLst/>
              <a:ahLst/>
              <a:cxnLst/>
              <a:rect l="l" t="t" r="r" b="b"/>
              <a:pathLst>
                <a:path w="46325" h="45071" extrusionOk="0">
                  <a:moveTo>
                    <a:pt x="20239" y="0"/>
                  </a:moveTo>
                  <a:cubicBezTo>
                    <a:pt x="9333" y="0"/>
                    <a:pt x="5273" y="11113"/>
                    <a:pt x="5129" y="15431"/>
                  </a:cubicBezTo>
                  <a:cubicBezTo>
                    <a:pt x="5013" y="20329"/>
                    <a:pt x="1" y="35712"/>
                    <a:pt x="2478" y="41359"/>
                  </a:cubicBezTo>
                  <a:cubicBezTo>
                    <a:pt x="3744" y="44295"/>
                    <a:pt x="5633" y="44473"/>
                    <a:pt x="9474" y="44473"/>
                  </a:cubicBezTo>
                  <a:cubicBezTo>
                    <a:pt x="10004" y="44473"/>
                    <a:pt x="10571" y="44470"/>
                    <a:pt x="11178" y="44470"/>
                  </a:cubicBezTo>
                  <a:cubicBezTo>
                    <a:pt x="15219" y="44470"/>
                    <a:pt x="16155" y="34640"/>
                    <a:pt x="19968" y="34640"/>
                  </a:cubicBezTo>
                  <a:cubicBezTo>
                    <a:pt x="20178" y="34640"/>
                    <a:pt x="20398" y="34670"/>
                    <a:pt x="20627" y="34733"/>
                  </a:cubicBezTo>
                  <a:cubicBezTo>
                    <a:pt x="24880" y="35908"/>
                    <a:pt x="27285" y="45071"/>
                    <a:pt x="32011" y="45071"/>
                  </a:cubicBezTo>
                  <a:cubicBezTo>
                    <a:pt x="32152" y="45071"/>
                    <a:pt x="32294" y="45063"/>
                    <a:pt x="32439" y="45046"/>
                  </a:cubicBezTo>
                  <a:cubicBezTo>
                    <a:pt x="46324" y="43260"/>
                    <a:pt x="36875" y="30239"/>
                    <a:pt x="36472" y="21654"/>
                  </a:cubicBezTo>
                  <a:cubicBezTo>
                    <a:pt x="35492" y="2583"/>
                    <a:pt x="27656" y="1488"/>
                    <a:pt x="27656" y="1488"/>
                  </a:cubicBezTo>
                  <a:cubicBezTo>
                    <a:pt x="24892" y="448"/>
                    <a:pt x="22427" y="0"/>
                    <a:pt x="20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47;p58">
              <a:extLst>
                <a:ext uri="{FF2B5EF4-FFF2-40B4-BE49-F238E27FC236}">
                  <a16:creationId xmlns:a16="http://schemas.microsoft.com/office/drawing/2014/main" id="{DF60DA99-FF72-474C-AE7C-2D64CCB09903}"/>
                </a:ext>
              </a:extLst>
            </p:cNvPr>
            <p:cNvSpPr/>
            <p:nvPr/>
          </p:nvSpPr>
          <p:spPr>
            <a:xfrm>
              <a:off x="3356500" y="3203900"/>
              <a:ext cx="1096650" cy="930400"/>
            </a:xfrm>
            <a:custGeom>
              <a:avLst/>
              <a:gdLst/>
              <a:ahLst/>
              <a:cxnLst/>
              <a:rect l="l" t="t" r="r" b="b"/>
              <a:pathLst>
                <a:path w="43866" h="37216" extrusionOk="0">
                  <a:moveTo>
                    <a:pt x="24679" y="1"/>
                  </a:moveTo>
                  <a:lnTo>
                    <a:pt x="24679" y="1"/>
                  </a:lnTo>
                  <a:cubicBezTo>
                    <a:pt x="23988" y="519"/>
                    <a:pt x="15922" y="7087"/>
                    <a:pt x="15922" y="7087"/>
                  </a:cubicBezTo>
                  <a:cubicBezTo>
                    <a:pt x="15922" y="7087"/>
                    <a:pt x="16037" y="10141"/>
                    <a:pt x="16210" y="13483"/>
                  </a:cubicBezTo>
                  <a:cubicBezTo>
                    <a:pt x="16440" y="16882"/>
                    <a:pt x="8893" y="18265"/>
                    <a:pt x="4283" y="18438"/>
                  </a:cubicBezTo>
                  <a:cubicBezTo>
                    <a:pt x="0" y="18598"/>
                    <a:pt x="16263" y="37216"/>
                    <a:pt x="23071" y="37216"/>
                  </a:cubicBezTo>
                  <a:cubicBezTo>
                    <a:pt x="23590" y="37216"/>
                    <a:pt x="24053" y="37108"/>
                    <a:pt x="24449" y="36875"/>
                  </a:cubicBezTo>
                  <a:cubicBezTo>
                    <a:pt x="31766" y="32611"/>
                    <a:pt x="43866" y="22701"/>
                    <a:pt x="40236" y="19360"/>
                  </a:cubicBezTo>
                  <a:cubicBezTo>
                    <a:pt x="36664" y="15960"/>
                    <a:pt x="24852" y="16882"/>
                    <a:pt x="24679" y="15039"/>
                  </a:cubicBezTo>
                  <a:cubicBezTo>
                    <a:pt x="24449" y="13195"/>
                    <a:pt x="24679" y="1"/>
                    <a:pt x="24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48;p58">
              <a:extLst>
                <a:ext uri="{FF2B5EF4-FFF2-40B4-BE49-F238E27FC236}">
                  <a16:creationId xmlns:a16="http://schemas.microsoft.com/office/drawing/2014/main" id="{C58DFCCD-D802-4F43-8B74-E637DAE9CF42}"/>
                </a:ext>
              </a:extLst>
            </p:cNvPr>
            <p:cNvSpPr/>
            <p:nvPr/>
          </p:nvSpPr>
          <p:spPr>
            <a:xfrm>
              <a:off x="3556700" y="2883375"/>
              <a:ext cx="588200" cy="609000"/>
            </a:xfrm>
            <a:custGeom>
              <a:avLst/>
              <a:gdLst/>
              <a:ahLst/>
              <a:cxnLst/>
              <a:rect l="l" t="t" r="r" b="b"/>
              <a:pathLst>
                <a:path w="23528" h="24360" extrusionOk="0">
                  <a:moveTo>
                    <a:pt x="11294" y="1"/>
                  </a:moveTo>
                  <a:cubicBezTo>
                    <a:pt x="7037" y="1"/>
                    <a:pt x="2971" y="1688"/>
                    <a:pt x="1922" y="5216"/>
                  </a:cubicBezTo>
                  <a:cubicBezTo>
                    <a:pt x="0" y="11490"/>
                    <a:pt x="3899" y="24360"/>
                    <a:pt x="11553" y="24360"/>
                  </a:cubicBezTo>
                  <a:cubicBezTo>
                    <a:pt x="11702" y="24360"/>
                    <a:pt x="11853" y="24355"/>
                    <a:pt x="12005" y="24345"/>
                  </a:cubicBezTo>
                  <a:cubicBezTo>
                    <a:pt x="23528" y="23596"/>
                    <a:pt x="20532" y="3257"/>
                    <a:pt x="20532" y="3257"/>
                  </a:cubicBezTo>
                  <a:cubicBezTo>
                    <a:pt x="18337" y="1114"/>
                    <a:pt x="14752" y="1"/>
                    <a:pt x="11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49;p58">
              <a:extLst>
                <a:ext uri="{FF2B5EF4-FFF2-40B4-BE49-F238E27FC236}">
                  <a16:creationId xmlns:a16="http://schemas.microsoft.com/office/drawing/2014/main" id="{F41B7AB0-EAB0-3341-A1E0-A0128E772B03}"/>
                </a:ext>
              </a:extLst>
            </p:cNvPr>
            <p:cNvSpPr/>
            <p:nvPr/>
          </p:nvSpPr>
          <p:spPr>
            <a:xfrm>
              <a:off x="3523125" y="3150075"/>
              <a:ext cx="139250" cy="164825"/>
            </a:xfrm>
            <a:custGeom>
              <a:avLst/>
              <a:gdLst/>
              <a:ahLst/>
              <a:cxnLst/>
              <a:rect l="l" t="t" r="r" b="b"/>
              <a:pathLst>
                <a:path w="5570" h="6593" extrusionOk="0">
                  <a:moveTo>
                    <a:pt x="2481" y="0"/>
                  </a:moveTo>
                  <a:cubicBezTo>
                    <a:pt x="2193" y="0"/>
                    <a:pt x="1893" y="139"/>
                    <a:pt x="1594" y="483"/>
                  </a:cubicBezTo>
                  <a:cubicBezTo>
                    <a:pt x="1" y="2189"/>
                    <a:pt x="2115" y="6592"/>
                    <a:pt x="3722" y="6592"/>
                  </a:cubicBezTo>
                  <a:cubicBezTo>
                    <a:pt x="3742" y="6592"/>
                    <a:pt x="3763" y="6592"/>
                    <a:pt x="3783" y="6590"/>
                  </a:cubicBezTo>
                  <a:cubicBezTo>
                    <a:pt x="5397" y="6475"/>
                    <a:pt x="5569" y="3940"/>
                    <a:pt x="4705" y="2442"/>
                  </a:cubicBezTo>
                  <a:cubicBezTo>
                    <a:pt x="4705" y="2442"/>
                    <a:pt x="3691" y="0"/>
                    <a:pt x="2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50;p58">
              <a:extLst>
                <a:ext uri="{FF2B5EF4-FFF2-40B4-BE49-F238E27FC236}">
                  <a16:creationId xmlns:a16="http://schemas.microsoft.com/office/drawing/2014/main" id="{ACEACA2B-03B8-6F4E-A9D8-7998D84FB850}"/>
                </a:ext>
              </a:extLst>
            </p:cNvPr>
            <p:cNvSpPr/>
            <p:nvPr/>
          </p:nvSpPr>
          <p:spPr>
            <a:xfrm>
              <a:off x="4027150" y="3152200"/>
              <a:ext cx="135050" cy="164100"/>
            </a:xfrm>
            <a:custGeom>
              <a:avLst/>
              <a:gdLst/>
              <a:ahLst/>
              <a:cxnLst/>
              <a:rect l="l" t="t" r="r" b="b"/>
              <a:pathLst>
                <a:path w="5402" h="6564" extrusionOk="0">
                  <a:moveTo>
                    <a:pt x="2753" y="1"/>
                  </a:moveTo>
                  <a:cubicBezTo>
                    <a:pt x="1657" y="1"/>
                    <a:pt x="1426" y="2357"/>
                    <a:pt x="1426" y="2357"/>
                  </a:cubicBezTo>
                  <a:cubicBezTo>
                    <a:pt x="741" y="3896"/>
                    <a:pt x="1" y="6564"/>
                    <a:pt x="1604" y="6564"/>
                  </a:cubicBezTo>
                  <a:cubicBezTo>
                    <a:pt x="1621" y="6564"/>
                    <a:pt x="1639" y="6563"/>
                    <a:pt x="1656" y="6563"/>
                  </a:cubicBezTo>
                  <a:cubicBezTo>
                    <a:pt x="3269" y="6448"/>
                    <a:pt x="5401" y="1953"/>
                    <a:pt x="3615" y="398"/>
                  </a:cubicBezTo>
                  <a:cubicBezTo>
                    <a:pt x="3281" y="116"/>
                    <a:pt x="2996" y="1"/>
                    <a:pt x="2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51;p58">
              <a:extLst>
                <a:ext uri="{FF2B5EF4-FFF2-40B4-BE49-F238E27FC236}">
                  <a16:creationId xmlns:a16="http://schemas.microsoft.com/office/drawing/2014/main" id="{01D8CCB6-B69C-1B45-9274-988FF4FE184E}"/>
                </a:ext>
              </a:extLst>
            </p:cNvPr>
            <p:cNvSpPr/>
            <p:nvPr/>
          </p:nvSpPr>
          <p:spPr>
            <a:xfrm>
              <a:off x="3918731" y="3261353"/>
              <a:ext cx="103750" cy="103725"/>
            </a:xfrm>
            <a:custGeom>
              <a:avLst/>
              <a:gdLst/>
              <a:ahLst/>
              <a:cxnLst/>
              <a:rect l="l" t="t" r="r" b="b"/>
              <a:pathLst>
                <a:path w="4150" h="4149" extrusionOk="0">
                  <a:moveTo>
                    <a:pt x="2075" y="0"/>
                  </a:moveTo>
                  <a:cubicBezTo>
                    <a:pt x="923" y="0"/>
                    <a:pt x="1" y="922"/>
                    <a:pt x="1" y="2074"/>
                  </a:cubicBezTo>
                  <a:cubicBezTo>
                    <a:pt x="1" y="3227"/>
                    <a:pt x="923" y="4148"/>
                    <a:pt x="2075" y="4148"/>
                  </a:cubicBezTo>
                  <a:cubicBezTo>
                    <a:pt x="3227" y="4148"/>
                    <a:pt x="4149" y="3227"/>
                    <a:pt x="4149" y="2074"/>
                  </a:cubicBezTo>
                  <a:cubicBezTo>
                    <a:pt x="4149" y="922"/>
                    <a:pt x="3227"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52;p58">
              <a:extLst>
                <a:ext uri="{FF2B5EF4-FFF2-40B4-BE49-F238E27FC236}">
                  <a16:creationId xmlns:a16="http://schemas.microsoft.com/office/drawing/2014/main" id="{33AC1739-12B0-2C4D-80B7-7DE331D0E4C4}"/>
                </a:ext>
              </a:extLst>
            </p:cNvPr>
            <p:cNvSpPr/>
            <p:nvPr/>
          </p:nvSpPr>
          <p:spPr>
            <a:xfrm>
              <a:off x="3653700" y="3247125"/>
              <a:ext cx="103750" cy="103725"/>
            </a:xfrm>
            <a:custGeom>
              <a:avLst/>
              <a:gdLst/>
              <a:ahLst/>
              <a:cxnLst/>
              <a:rect l="l" t="t" r="r" b="b"/>
              <a:pathLst>
                <a:path w="4150" h="4149" extrusionOk="0">
                  <a:moveTo>
                    <a:pt x="2075" y="0"/>
                  </a:moveTo>
                  <a:cubicBezTo>
                    <a:pt x="923" y="0"/>
                    <a:pt x="1" y="922"/>
                    <a:pt x="1" y="2074"/>
                  </a:cubicBezTo>
                  <a:cubicBezTo>
                    <a:pt x="1" y="3227"/>
                    <a:pt x="923" y="4149"/>
                    <a:pt x="2075" y="4149"/>
                  </a:cubicBezTo>
                  <a:cubicBezTo>
                    <a:pt x="3227" y="4149"/>
                    <a:pt x="4149" y="3227"/>
                    <a:pt x="4149" y="2074"/>
                  </a:cubicBezTo>
                  <a:cubicBezTo>
                    <a:pt x="4149" y="922"/>
                    <a:pt x="3227"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53;p58">
              <a:extLst>
                <a:ext uri="{FF2B5EF4-FFF2-40B4-BE49-F238E27FC236}">
                  <a16:creationId xmlns:a16="http://schemas.microsoft.com/office/drawing/2014/main" id="{B5239F5B-0D19-4044-85F8-18276B229C38}"/>
                </a:ext>
              </a:extLst>
            </p:cNvPr>
            <p:cNvSpPr/>
            <p:nvPr/>
          </p:nvSpPr>
          <p:spPr>
            <a:xfrm>
              <a:off x="3107800" y="3627375"/>
              <a:ext cx="1516750" cy="1406975"/>
            </a:xfrm>
            <a:custGeom>
              <a:avLst/>
              <a:gdLst/>
              <a:ahLst/>
              <a:cxnLst/>
              <a:rect l="l" t="t" r="r" b="b"/>
              <a:pathLst>
                <a:path w="60670" h="56279" extrusionOk="0">
                  <a:moveTo>
                    <a:pt x="46323" y="1"/>
                  </a:moveTo>
                  <a:cubicBezTo>
                    <a:pt x="46323" y="1"/>
                    <a:pt x="41138" y="10890"/>
                    <a:pt x="31919" y="11466"/>
                  </a:cubicBezTo>
                  <a:cubicBezTo>
                    <a:pt x="31635" y="11485"/>
                    <a:pt x="31353" y="11494"/>
                    <a:pt x="31075" y="11494"/>
                  </a:cubicBezTo>
                  <a:cubicBezTo>
                    <a:pt x="21651" y="11494"/>
                    <a:pt x="15672" y="1384"/>
                    <a:pt x="15672" y="1384"/>
                  </a:cubicBezTo>
                  <a:cubicBezTo>
                    <a:pt x="15672" y="1384"/>
                    <a:pt x="14929" y="1191"/>
                    <a:pt x="13658" y="1191"/>
                  </a:cubicBezTo>
                  <a:cubicBezTo>
                    <a:pt x="11666" y="1191"/>
                    <a:pt x="8374" y="1664"/>
                    <a:pt x="4609" y="4092"/>
                  </a:cubicBezTo>
                  <a:cubicBezTo>
                    <a:pt x="0" y="7030"/>
                    <a:pt x="5186" y="29097"/>
                    <a:pt x="4321" y="42522"/>
                  </a:cubicBezTo>
                  <a:cubicBezTo>
                    <a:pt x="3688" y="52432"/>
                    <a:pt x="1671" y="54045"/>
                    <a:pt x="4033" y="54563"/>
                  </a:cubicBezTo>
                  <a:cubicBezTo>
                    <a:pt x="7186" y="55302"/>
                    <a:pt x="9448" y="55563"/>
                    <a:pt x="11751" y="55563"/>
                  </a:cubicBezTo>
                  <a:cubicBezTo>
                    <a:pt x="16098" y="55563"/>
                    <a:pt x="20595" y="54632"/>
                    <a:pt x="31516" y="54218"/>
                  </a:cubicBezTo>
                  <a:cubicBezTo>
                    <a:pt x="32670" y="54174"/>
                    <a:pt x="33788" y="54154"/>
                    <a:pt x="34872" y="54154"/>
                  </a:cubicBezTo>
                  <a:cubicBezTo>
                    <a:pt x="46074" y="54154"/>
                    <a:pt x="53515" y="56279"/>
                    <a:pt x="56573" y="56279"/>
                  </a:cubicBezTo>
                  <a:cubicBezTo>
                    <a:pt x="57519" y="56279"/>
                    <a:pt x="58046" y="56075"/>
                    <a:pt x="58135" y="55543"/>
                  </a:cubicBezTo>
                  <a:cubicBezTo>
                    <a:pt x="60670" y="41196"/>
                    <a:pt x="57443" y="22068"/>
                    <a:pt x="53929" y="12273"/>
                  </a:cubicBezTo>
                  <a:cubicBezTo>
                    <a:pt x="50414" y="2536"/>
                    <a:pt x="50241" y="980"/>
                    <a:pt x="46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54;p58">
              <a:extLst>
                <a:ext uri="{FF2B5EF4-FFF2-40B4-BE49-F238E27FC236}">
                  <a16:creationId xmlns:a16="http://schemas.microsoft.com/office/drawing/2014/main" id="{28C42167-306F-3D4E-B99B-784980E43460}"/>
                </a:ext>
              </a:extLst>
            </p:cNvPr>
            <p:cNvSpPr/>
            <p:nvPr/>
          </p:nvSpPr>
          <p:spPr>
            <a:xfrm>
              <a:off x="2815400" y="3685000"/>
              <a:ext cx="554575" cy="969975"/>
            </a:xfrm>
            <a:custGeom>
              <a:avLst/>
              <a:gdLst/>
              <a:ahLst/>
              <a:cxnLst/>
              <a:rect l="l" t="t" r="r" b="b"/>
              <a:pathLst>
                <a:path w="22183" h="38799" extrusionOk="0">
                  <a:moveTo>
                    <a:pt x="19762" y="0"/>
                  </a:moveTo>
                  <a:cubicBezTo>
                    <a:pt x="17803" y="1441"/>
                    <a:pt x="6280" y="1499"/>
                    <a:pt x="0" y="33130"/>
                  </a:cubicBezTo>
                  <a:cubicBezTo>
                    <a:pt x="0" y="33130"/>
                    <a:pt x="6478" y="38798"/>
                    <a:pt x="11703" y="38798"/>
                  </a:cubicBezTo>
                  <a:cubicBezTo>
                    <a:pt x="12053" y="38798"/>
                    <a:pt x="12397" y="38773"/>
                    <a:pt x="12733" y="38719"/>
                  </a:cubicBezTo>
                  <a:cubicBezTo>
                    <a:pt x="18092" y="37854"/>
                    <a:pt x="20742" y="18783"/>
                    <a:pt x="21433" y="11236"/>
                  </a:cubicBezTo>
                  <a:cubicBezTo>
                    <a:pt x="22182" y="3688"/>
                    <a:pt x="19762" y="0"/>
                    <a:pt x="19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55;p58">
              <a:extLst>
                <a:ext uri="{FF2B5EF4-FFF2-40B4-BE49-F238E27FC236}">
                  <a16:creationId xmlns:a16="http://schemas.microsoft.com/office/drawing/2014/main" id="{5473CCE7-9321-3249-92BC-98CA0AD44A5F}"/>
                </a:ext>
              </a:extLst>
            </p:cNvPr>
            <p:cNvSpPr/>
            <p:nvPr/>
          </p:nvSpPr>
          <p:spPr>
            <a:xfrm>
              <a:off x="4289825" y="3632125"/>
              <a:ext cx="622825" cy="1022850"/>
            </a:xfrm>
            <a:custGeom>
              <a:avLst/>
              <a:gdLst/>
              <a:ahLst/>
              <a:cxnLst/>
              <a:rect l="l" t="t" r="r" b="b"/>
              <a:pathLst>
                <a:path w="24913" h="40914" extrusionOk="0">
                  <a:moveTo>
                    <a:pt x="292" y="0"/>
                  </a:moveTo>
                  <a:cubicBezTo>
                    <a:pt x="79" y="0"/>
                    <a:pt x="0" y="39"/>
                    <a:pt x="80" y="99"/>
                  </a:cubicBezTo>
                  <a:cubicBezTo>
                    <a:pt x="1981" y="1655"/>
                    <a:pt x="2730" y="5745"/>
                    <a:pt x="3421" y="13351"/>
                  </a:cubicBezTo>
                  <a:cubicBezTo>
                    <a:pt x="4113" y="20898"/>
                    <a:pt x="6821" y="39969"/>
                    <a:pt x="12179" y="40834"/>
                  </a:cubicBezTo>
                  <a:cubicBezTo>
                    <a:pt x="12512" y="40888"/>
                    <a:pt x="12853" y="40913"/>
                    <a:pt x="13200" y="40913"/>
                  </a:cubicBezTo>
                  <a:cubicBezTo>
                    <a:pt x="18383" y="40913"/>
                    <a:pt x="24912" y="35245"/>
                    <a:pt x="24912" y="35245"/>
                  </a:cubicBezTo>
                  <a:cubicBezTo>
                    <a:pt x="19963" y="4391"/>
                    <a:pt x="2552"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6;p58">
              <a:extLst>
                <a:ext uri="{FF2B5EF4-FFF2-40B4-BE49-F238E27FC236}">
                  <a16:creationId xmlns:a16="http://schemas.microsoft.com/office/drawing/2014/main" id="{A6D8F87D-545A-014E-B445-DA109AA24717}"/>
                </a:ext>
              </a:extLst>
            </p:cNvPr>
            <p:cNvSpPr/>
            <p:nvPr/>
          </p:nvSpPr>
          <p:spPr>
            <a:xfrm>
              <a:off x="3158600" y="4854475"/>
              <a:ext cx="1447225" cy="246075"/>
            </a:xfrm>
            <a:custGeom>
              <a:avLst/>
              <a:gdLst/>
              <a:ahLst/>
              <a:cxnLst/>
              <a:rect l="l" t="t" r="r" b="b"/>
              <a:pathLst>
                <a:path w="57889" h="9843" extrusionOk="0">
                  <a:moveTo>
                    <a:pt x="1489" y="0"/>
                  </a:moveTo>
                  <a:cubicBezTo>
                    <a:pt x="432" y="0"/>
                    <a:pt x="0" y="6990"/>
                    <a:pt x="964" y="7784"/>
                  </a:cubicBezTo>
                  <a:cubicBezTo>
                    <a:pt x="1944" y="8591"/>
                    <a:pt x="17961" y="9109"/>
                    <a:pt x="26431" y="9743"/>
                  </a:cubicBezTo>
                  <a:cubicBezTo>
                    <a:pt x="27353" y="9812"/>
                    <a:pt x="28434" y="9843"/>
                    <a:pt x="29628" y="9843"/>
                  </a:cubicBezTo>
                  <a:cubicBezTo>
                    <a:pt x="39398" y="9843"/>
                    <a:pt x="56737" y="7784"/>
                    <a:pt x="56737" y="7784"/>
                  </a:cubicBezTo>
                  <a:cubicBezTo>
                    <a:pt x="56737" y="7784"/>
                    <a:pt x="57889" y="2310"/>
                    <a:pt x="56909" y="1273"/>
                  </a:cubicBezTo>
                  <a:cubicBezTo>
                    <a:pt x="56751" y="1105"/>
                    <a:pt x="56174" y="1034"/>
                    <a:pt x="55267" y="1034"/>
                  </a:cubicBezTo>
                  <a:cubicBezTo>
                    <a:pt x="50889" y="1034"/>
                    <a:pt x="38828" y="2697"/>
                    <a:pt x="29138" y="3175"/>
                  </a:cubicBezTo>
                  <a:cubicBezTo>
                    <a:pt x="28370" y="3209"/>
                    <a:pt x="27584" y="3225"/>
                    <a:pt x="26785" y="3225"/>
                  </a:cubicBezTo>
                  <a:cubicBezTo>
                    <a:pt x="15422" y="3225"/>
                    <a:pt x="1540" y="6"/>
                    <a:pt x="1540" y="6"/>
                  </a:cubicBezTo>
                  <a:cubicBezTo>
                    <a:pt x="1523" y="2"/>
                    <a:pt x="1506" y="0"/>
                    <a:pt x="1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57;p58">
              <a:extLst>
                <a:ext uri="{FF2B5EF4-FFF2-40B4-BE49-F238E27FC236}">
                  <a16:creationId xmlns:a16="http://schemas.microsoft.com/office/drawing/2014/main" id="{9FCD482F-077B-F94F-9A8C-50E6171D8B8B}"/>
                </a:ext>
              </a:extLst>
            </p:cNvPr>
            <p:cNvSpPr/>
            <p:nvPr/>
          </p:nvSpPr>
          <p:spPr>
            <a:xfrm>
              <a:off x="3217275" y="4238800"/>
              <a:ext cx="1339575" cy="219425"/>
            </a:xfrm>
            <a:custGeom>
              <a:avLst/>
              <a:gdLst/>
              <a:ahLst/>
              <a:cxnLst/>
              <a:rect l="l" t="t" r="r" b="b"/>
              <a:pathLst>
                <a:path w="53583" h="8777" extrusionOk="0">
                  <a:moveTo>
                    <a:pt x="50986" y="1"/>
                  </a:moveTo>
                  <a:cubicBezTo>
                    <a:pt x="46846" y="1"/>
                    <a:pt x="35731" y="1678"/>
                    <a:pt x="26100" y="2105"/>
                  </a:cubicBezTo>
                  <a:cubicBezTo>
                    <a:pt x="24856" y="2166"/>
                    <a:pt x="23595" y="2194"/>
                    <a:pt x="22334" y="2194"/>
                  </a:cubicBezTo>
                  <a:cubicBezTo>
                    <a:pt x="11746" y="2194"/>
                    <a:pt x="1210" y="261"/>
                    <a:pt x="1210" y="261"/>
                  </a:cubicBezTo>
                  <a:cubicBezTo>
                    <a:pt x="1190" y="257"/>
                    <a:pt x="1170" y="255"/>
                    <a:pt x="1151" y="255"/>
                  </a:cubicBezTo>
                  <a:cubicBezTo>
                    <a:pt x="111" y="255"/>
                    <a:pt x="0" y="6196"/>
                    <a:pt x="0" y="6196"/>
                  </a:cubicBezTo>
                  <a:cubicBezTo>
                    <a:pt x="979" y="7002"/>
                    <a:pt x="14923" y="8039"/>
                    <a:pt x="23392" y="8673"/>
                  </a:cubicBezTo>
                  <a:cubicBezTo>
                    <a:pt x="24353" y="8745"/>
                    <a:pt x="25483" y="8777"/>
                    <a:pt x="26732" y="8777"/>
                  </a:cubicBezTo>
                  <a:cubicBezTo>
                    <a:pt x="36496" y="8777"/>
                    <a:pt x="53525" y="6829"/>
                    <a:pt x="53525" y="6829"/>
                  </a:cubicBezTo>
                  <a:cubicBezTo>
                    <a:pt x="53525" y="6829"/>
                    <a:pt x="53583" y="1241"/>
                    <a:pt x="52603" y="261"/>
                  </a:cubicBezTo>
                  <a:cubicBezTo>
                    <a:pt x="52441" y="78"/>
                    <a:pt x="51874" y="1"/>
                    <a:pt x="50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58;p58">
              <a:extLst>
                <a:ext uri="{FF2B5EF4-FFF2-40B4-BE49-F238E27FC236}">
                  <a16:creationId xmlns:a16="http://schemas.microsoft.com/office/drawing/2014/main" id="{009E2E92-42A6-594B-9F0E-1D42B4F141DF}"/>
                </a:ext>
              </a:extLst>
            </p:cNvPr>
            <p:cNvSpPr/>
            <p:nvPr/>
          </p:nvSpPr>
          <p:spPr>
            <a:xfrm>
              <a:off x="3252150" y="3925450"/>
              <a:ext cx="1245650" cy="228750"/>
            </a:xfrm>
            <a:custGeom>
              <a:avLst/>
              <a:gdLst/>
              <a:ahLst/>
              <a:cxnLst/>
              <a:rect l="l" t="t" r="r" b="b"/>
              <a:pathLst>
                <a:path w="49826" h="9150" extrusionOk="0">
                  <a:moveTo>
                    <a:pt x="3631" y="1"/>
                  </a:moveTo>
                  <a:cubicBezTo>
                    <a:pt x="2513" y="1"/>
                    <a:pt x="1" y="6295"/>
                    <a:pt x="967" y="7091"/>
                  </a:cubicBezTo>
                  <a:cubicBezTo>
                    <a:pt x="1947" y="7898"/>
                    <a:pt x="14565" y="8416"/>
                    <a:pt x="23034" y="9050"/>
                  </a:cubicBezTo>
                  <a:cubicBezTo>
                    <a:pt x="23957" y="9119"/>
                    <a:pt x="24996" y="9150"/>
                    <a:pt x="26116" y="9150"/>
                  </a:cubicBezTo>
                  <a:cubicBezTo>
                    <a:pt x="35277" y="9150"/>
                    <a:pt x="49826" y="7091"/>
                    <a:pt x="49826" y="7091"/>
                  </a:cubicBezTo>
                  <a:cubicBezTo>
                    <a:pt x="49826" y="7091"/>
                    <a:pt x="47694" y="1675"/>
                    <a:pt x="46772" y="696"/>
                  </a:cubicBezTo>
                  <a:cubicBezTo>
                    <a:pt x="46624" y="540"/>
                    <a:pt x="46285" y="474"/>
                    <a:pt x="45779" y="474"/>
                  </a:cubicBezTo>
                  <a:cubicBezTo>
                    <a:pt x="43023" y="474"/>
                    <a:pt x="35342" y="2432"/>
                    <a:pt x="26969" y="2432"/>
                  </a:cubicBezTo>
                  <a:cubicBezTo>
                    <a:pt x="26676" y="2432"/>
                    <a:pt x="26382" y="2429"/>
                    <a:pt x="26088" y="2424"/>
                  </a:cubicBezTo>
                  <a:cubicBezTo>
                    <a:pt x="18540" y="2251"/>
                    <a:pt x="11050" y="1445"/>
                    <a:pt x="3675" y="4"/>
                  </a:cubicBezTo>
                  <a:cubicBezTo>
                    <a:pt x="3661" y="2"/>
                    <a:pt x="3646" y="1"/>
                    <a:pt x="3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59;p58">
              <a:extLst>
                <a:ext uri="{FF2B5EF4-FFF2-40B4-BE49-F238E27FC236}">
                  <a16:creationId xmlns:a16="http://schemas.microsoft.com/office/drawing/2014/main" id="{6E2FCB4D-82E4-5E47-ACF9-5F67F6BE360E}"/>
                </a:ext>
              </a:extLst>
            </p:cNvPr>
            <p:cNvSpPr/>
            <p:nvPr/>
          </p:nvSpPr>
          <p:spPr>
            <a:xfrm>
              <a:off x="3416050" y="3609675"/>
              <a:ext cx="899800" cy="306075"/>
            </a:xfrm>
            <a:custGeom>
              <a:avLst/>
              <a:gdLst/>
              <a:ahLst/>
              <a:cxnLst/>
              <a:rect l="l" t="t" r="r" b="b"/>
              <a:pathLst>
                <a:path w="35992" h="12243" extrusionOk="0">
                  <a:moveTo>
                    <a:pt x="32131" y="0"/>
                  </a:moveTo>
                  <a:cubicBezTo>
                    <a:pt x="31773" y="0"/>
                    <a:pt x="31412" y="43"/>
                    <a:pt x="31055" y="133"/>
                  </a:cubicBezTo>
                  <a:cubicBezTo>
                    <a:pt x="29327" y="133"/>
                    <a:pt x="26388" y="7277"/>
                    <a:pt x="18840" y="7738"/>
                  </a:cubicBezTo>
                  <a:cubicBezTo>
                    <a:pt x="18647" y="7750"/>
                    <a:pt x="18453" y="7756"/>
                    <a:pt x="18259" y="7756"/>
                  </a:cubicBezTo>
                  <a:cubicBezTo>
                    <a:pt x="12121" y="7756"/>
                    <a:pt x="6165" y="1746"/>
                    <a:pt x="6165" y="1746"/>
                  </a:cubicBezTo>
                  <a:cubicBezTo>
                    <a:pt x="5462" y="1445"/>
                    <a:pt x="4648" y="1338"/>
                    <a:pt x="3846" y="1338"/>
                  </a:cubicBezTo>
                  <a:cubicBezTo>
                    <a:pt x="1886" y="1338"/>
                    <a:pt x="0" y="1976"/>
                    <a:pt x="0" y="1976"/>
                  </a:cubicBezTo>
                  <a:cubicBezTo>
                    <a:pt x="0" y="1976"/>
                    <a:pt x="8009" y="11829"/>
                    <a:pt x="17573" y="12232"/>
                  </a:cubicBezTo>
                  <a:cubicBezTo>
                    <a:pt x="17766" y="12239"/>
                    <a:pt x="17957" y="12243"/>
                    <a:pt x="18148" y="12243"/>
                  </a:cubicBezTo>
                  <a:cubicBezTo>
                    <a:pt x="28456" y="12243"/>
                    <a:pt x="35991" y="1732"/>
                    <a:pt x="34973" y="997"/>
                  </a:cubicBezTo>
                  <a:cubicBezTo>
                    <a:pt x="34161" y="356"/>
                    <a:pt x="33159" y="0"/>
                    <a:pt x="32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60;p58">
              <a:extLst>
                <a:ext uri="{FF2B5EF4-FFF2-40B4-BE49-F238E27FC236}">
                  <a16:creationId xmlns:a16="http://schemas.microsoft.com/office/drawing/2014/main" id="{E300C0D7-24E0-074C-8D49-D6728C726358}"/>
                </a:ext>
              </a:extLst>
            </p:cNvPr>
            <p:cNvSpPr/>
            <p:nvPr/>
          </p:nvSpPr>
          <p:spPr>
            <a:xfrm>
              <a:off x="2998850" y="3791600"/>
              <a:ext cx="358150" cy="285925"/>
            </a:xfrm>
            <a:custGeom>
              <a:avLst/>
              <a:gdLst/>
              <a:ahLst/>
              <a:cxnLst/>
              <a:rect l="l" t="t" r="r" b="b"/>
              <a:pathLst>
                <a:path w="14326" h="11437" extrusionOk="0">
                  <a:moveTo>
                    <a:pt x="5107" y="0"/>
                  </a:moveTo>
                  <a:cubicBezTo>
                    <a:pt x="3263" y="1556"/>
                    <a:pt x="1708" y="3457"/>
                    <a:pt x="498" y="5531"/>
                  </a:cubicBezTo>
                  <a:cubicBezTo>
                    <a:pt x="1" y="6525"/>
                    <a:pt x="10408" y="11436"/>
                    <a:pt x="12287" y="11436"/>
                  </a:cubicBezTo>
                  <a:cubicBezTo>
                    <a:pt x="12369" y="11436"/>
                    <a:pt x="12434" y="11427"/>
                    <a:pt x="12482" y="11408"/>
                  </a:cubicBezTo>
                  <a:cubicBezTo>
                    <a:pt x="13634" y="11005"/>
                    <a:pt x="14095" y="6972"/>
                    <a:pt x="14211" y="5935"/>
                  </a:cubicBezTo>
                  <a:cubicBezTo>
                    <a:pt x="14326" y="4955"/>
                    <a:pt x="5107" y="0"/>
                    <a:pt x="5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61;p58">
              <a:extLst>
                <a:ext uri="{FF2B5EF4-FFF2-40B4-BE49-F238E27FC236}">
                  <a16:creationId xmlns:a16="http://schemas.microsoft.com/office/drawing/2014/main" id="{B2872DBE-59D1-8943-B864-58C8005AFE54}"/>
                </a:ext>
              </a:extLst>
            </p:cNvPr>
            <p:cNvSpPr/>
            <p:nvPr/>
          </p:nvSpPr>
          <p:spPr>
            <a:xfrm>
              <a:off x="2870125" y="4114250"/>
              <a:ext cx="378850" cy="239125"/>
            </a:xfrm>
            <a:custGeom>
              <a:avLst/>
              <a:gdLst/>
              <a:ahLst/>
              <a:cxnLst/>
              <a:rect l="l" t="t" r="r" b="b"/>
              <a:pathLst>
                <a:path w="15154" h="9565" extrusionOk="0">
                  <a:moveTo>
                    <a:pt x="2190" y="0"/>
                  </a:moveTo>
                  <a:cubicBezTo>
                    <a:pt x="1383" y="634"/>
                    <a:pt x="1" y="6684"/>
                    <a:pt x="1" y="6684"/>
                  </a:cubicBezTo>
                  <a:cubicBezTo>
                    <a:pt x="750" y="7721"/>
                    <a:pt x="14116" y="9564"/>
                    <a:pt x="14116" y="9564"/>
                  </a:cubicBezTo>
                  <a:cubicBezTo>
                    <a:pt x="14635" y="8124"/>
                    <a:pt x="14923" y="6684"/>
                    <a:pt x="15096" y="5243"/>
                  </a:cubicBezTo>
                  <a:cubicBezTo>
                    <a:pt x="15154" y="3515"/>
                    <a:pt x="2190"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62;p58">
              <a:extLst>
                <a:ext uri="{FF2B5EF4-FFF2-40B4-BE49-F238E27FC236}">
                  <a16:creationId xmlns:a16="http://schemas.microsoft.com/office/drawing/2014/main" id="{74A6BA40-B323-3546-B752-DD8048F08DD8}"/>
                </a:ext>
              </a:extLst>
            </p:cNvPr>
            <p:cNvSpPr/>
            <p:nvPr/>
          </p:nvSpPr>
          <p:spPr>
            <a:xfrm>
              <a:off x="2780825" y="4444100"/>
              <a:ext cx="463825" cy="246325"/>
            </a:xfrm>
            <a:custGeom>
              <a:avLst/>
              <a:gdLst/>
              <a:ahLst/>
              <a:cxnLst/>
              <a:rect l="l" t="t" r="r" b="b"/>
              <a:pathLst>
                <a:path w="18553" h="9853" extrusionOk="0">
                  <a:moveTo>
                    <a:pt x="1959" y="0"/>
                  </a:moveTo>
                  <a:cubicBezTo>
                    <a:pt x="1959" y="0"/>
                    <a:pt x="288" y="5704"/>
                    <a:pt x="173" y="6280"/>
                  </a:cubicBezTo>
                  <a:cubicBezTo>
                    <a:pt x="0" y="6799"/>
                    <a:pt x="17055" y="9853"/>
                    <a:pt x="17055" y="9853"/>
                  </a:cubicBezTo>
                  <a:cubicBezTo>
                    <a:pt x="17919" y="8182"/>
                    <a:pt x="18437" y="6280"/>
                    <a:pt x="18553" y="4379"/>
                  </a:cubicBezTo>
                  <a:cubicBezTo>
                    <a:pt x="18553" y="2881"/>
                    <a:pt x="1959" y="0"/>
                    <a:pt x="1959" y="0"/>
                  </a:cubicBezTo>
                  <a:close/>
                </a:path>
              </a:pathLst>
            </a:custGeom>
            <a:solidFill>
              <a:srgbClr val="58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63;p58">
              <a:extLst>
                <a:ext uri="{FF2B5EF4-FFF2-40B4-BE49-F238E27FC236}">
                  <a16:creationId xmlns:a16="http://schemas.microsoft.com/office/drawing/2014/main" id="{8B8E3FA6-D685-0845-8477-EAA2047AA921}"/>
                </a:ext>
              </a:extLst>
            </p:cNvPr>
            <p:cNvSpPr/>
            <p:nvPr/>
          </p:nvSpPr>
          <p:spPr>
            <a:xfrm>
              <a:off x="4494900" y="4128650"/>
              <a:ext cx="370200" cy="224725"/>
            </a:xfrm>
            <a:custGeom>
              <a:avLst/>
              <a:gdLst/>
              <a:ahLst/>
              <a:cxnLst/>
              <a:rect l="l" t="t" r="r" b="b"/>
              <a:pathLst>
                <a:path w="14808" h="8989" extrusionOk="0">
                  <a:moveTo>
                    <a:pt x="12503" y="0"/>
                  </a:moveTo>
                  <a:cubicBezTo>
                    <a:pt x="12503" y="0"/>
                    <a:pt x="0" y="2939"/>
                    <a:pt x="58" y="4667"/>
                  </a:cubicBezTo>
                  <a:cubicBezTo>
                    <a:pt x="231" y="6108"/>
                    <a:pt x="577" y="7548"/>
                    <a:pt x="1038" y="8988"/>
                  </a:cubicBezTo>
                  <a:cubicBezTo>
                    <a:pt x="1038" y="8988"/>
                    <a:pt x="14001" y="7548"/>
                    <a:pt x="14808" y="6569"/>
                  </a:cubicBezTo>
                  <a:cubicBezTo>
                    <a:pt x="14808" y="6511"/>
                    <a:pt x="13310" y="576"/>
                    <a:pt x="12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64;p58">
              <a:extLst>
                <a:ext uri="{FF2B5EF4-FFF2-40B4-BE49-F238E27FC236}">
                  <a16:creationId xmlns:a16="http://schemas.microsoft.com/office/drawing/2014/main" id="{4152CA79-5BCA-A845-819D-54DE1E419491}"/>
                </a:ext>
              </a:extLst>
            </p:cNvPr>
            <p:cNvSpPr/>
            <p:nvPr/>
          </p:nvSpPr>
          <p:spPr>
            <a:xfrm>
              <a:off x="4499225" y="4446975"/>
              <a:ext cx="436450" cy="243450"/>
            </a:xfrm>
            <a:custGeom>
              <a:avLst/>
              <a:gdLst/>
              <a:ahLst/>
              <a:cxnLst/>
              <a:rect l="l" t="t" r="r" b="b"/>
              <a:pathLst>
                <a:path w="17458" h="9738" extrusionOk="0">
                  <a:moveTo>
                    <a:pt x="16018" y="0"/>
                  </a:moveTo>
                  <a:cubicBezTo>
                    <a:pt x="16018" y="0"/>
                    <a:pt x="0" y="2766"/>
                    <a:pt x="0" y="4264"/>
                  </a:cubicBezTo>
                  <a:cubicBezTo>
                    <a:pt x="116" y="6165"/>
                    <a:pt x="634" y="8067"/>
                    <a:pt x="1498" y="9738"/>
                  </a:cubicBezTo>
                  <a:cubicBezTo>
                    <a:pt x="1498" y="9738"/>
                    <a:pt x="17343" y="7087"/>
                    <a:pt x="17400" y="6569"/>
                  </a:cubicBezTo>
                  <a:cubicBezTo>
                    <a:pt x="17458" y="4264"/>
                    <a:pt x="16997" y="2075"/>
                    <a:pt x="16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65;p58">
              <a:extLst>
                <a:ext uri="{FF2B5EF4-FFF2-40B4-BE49-F238E27FC236}">
                  <a16:creationId xmlns:a16="http://schemas.microsoft.com/office/drawing/2014/main" id="{F072F832-67EB-4149-AA03-8B85875F2FA1}"/>
                </a:ext>
              </a:extLst>
            </p:cNvPr>
            <p:cNvSpPr/>
            <p:nvPr/>
          </p:nvSpPr>
          <p:spPr>
            <a:xfrm>
              <a:off x="4409925" y="3794475"/>
              <a:ext cx="327900" cy="283375"/>
            </a:xfrm>
            <a:custGeom>
              <a:avLst/>
              <a:gdLst/>
              <a:ahLst/>
              <a:cxnLst/>
              <a:rect l="l" t="t" r="r" b="b"/>
              <a:pathLst>
                <a:path w="13116" h="11335" extrusionOk="0">
                  <a:moveTo>
                    <a:pt x="7260" y="0"/>
                  </a:moveTo>
                  <a:cubicBezTo>
                    <a:pt x="7260" y="0"/>
                    <a:pt x="0" y="4840"/>
                    <a:pt x="115" y="5820"/>
                  </a:cubicBezTo>
                  <a:cubicBezTo>
                    <a:pt x="173" y="6857"/>
                    <a:pt x="691" y="10890"/>
                    <a:pt x="1844" y="11293"/>
                  </a:cubicBezTo>
                  <a:cubicBezTo>
                    <a:pt x="1914" y="11321"/>
                    <a:pt x="2018" y="11335"/>
                    <a:pt x="2150" y="11335"/>
                  </a:cubicBezTo>
                  <a:cubicBezTo>
                    <a:pt x="4193" y="11335"/>
                    <a:pt x="13115" y="8169"/>
                    <a:pt x="12791" y="7087"/>
                  </a:cubicBezTo>
                  <a:cubicBezTo>
                    <a:pt x="11869" y="4206"/>
                    <a:pt x="7260" y="0"/>
                    <a:pt x="7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66;p58">
              <a:extLst>
                <a:ext uri="{FF2B5EF4-FFF2-40B4-BE49-F238E27FC236}">
                  <a16:creationId xmlns:a16="http://schemas.microsoft.com/office/drawing/2014/main" id="{BDEF8B95-4467-F246-86F9-1F97FA821A9A}"/>
                </a:ext>
              </a:extLst>
            </p:cNvPr>
            <p:cNvSpPr/>
            <p:nvPr/>
          </p:nvSpPr>
          <p:spPr>
            <a:xfrm>
              <a:off x="3183200" y="4531400"/>
              <a:ext cx="1406800" cy="236750"/>
            </a:xfrm>
            <a:custGeom>
              <a:avLst/>
              <a:gdLst/>
              <a:ahLst/>
              <a:cxnLst/>
              <a:rect l="l" t="t" r="r" b="b"/>
              <a:pathLst>
                <a:path w="56272" h="9470" extrusionOk="0">
                  <a:moveTo>
                    <a:pt x="54205" y="0"/>
                  </a:moveTo>
                  <a:cubicBezTo>
                    <a:pt x="50398" y="0"/>
                    <a:pt x="38229" y="2292"/>
                    <a:pt x="28154" y="2788"/>
                  </a:cubicBezTo>
                  <a:cubicBezTo>
                    <a:pt x="27110" y="2840"/>
                    <a:pt x="26043" y="2863"/>
                    <a:pt x="24966" y="2863"/>
                  </a:cubicBezTo>
                  <a:cubicBezTo>
                    <a:pt x="13981" y="2863"/>
                    <a:pt x="1939" y="426"/>
                    <a:pt x="1939" y="426"/>
                  </a:cubicBezTo>
                  <a:cubicBezTo>
                    <a:pt x="1916" y="421"/>
                    <a:pt x="1893" y="419"/>
                    <a:pt x="1870" y="419"/>
                  </a:cubicBezTo>
                  <a:cubicBezTo>
                    <a:pt x="809" y="419"/>
                    <a:pt x="1" y="5571"/>
                    <a:pt x="960" y="6361"/>
                  </a:cubicBezTo>
                  <a:cubicBezTo>
                    <a:pt x="1939" y="7167"/>
                    <a:pt x="16977" y="8723"/>
                    <a:pt x="25447" y="9357"/>
                  </a:cubicBezTo>
                  <a:cubicBezTo>
                    <a:pt x="26493" y="9435"/>
                    <a:pt x="27744" y="9469"/>
                    <a:pt x="29133" y="9469"/>
                  </a:cubicBezTo>
                  <a:cubicBezTo>
                    <a:pt x="38980" y="9469"/>
                    <a:pt x="55753" y="7743"/>
                    <a:pt x="55753" y="7743"/>
                  </a:cubicBezTo>
                  <a:cubicBezTo>
                    <a:pt x="55753" y="7743"/>
                    <a:pt x="56271" y="1175"/>
                    <a:pt x="55349" y="196"/>
                  </a:cubicBezTo>
                  <a:cubicBezTo>
                    <a:pt x="55213" y="60"/>
                    <a:pt x="54817" y="0"/>
                    <a:pt x="54205" y="0"/>
                  </a:cubicBezTo>
                  <a:close/>
                </a:path>
              </a:pathLst>
            </a:custGeom>
            <a:solidFill>
              <a:srgbClr val="61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67;p58">
              <a:extLst>
                <a:ext uri="{FF2B5EF4-FFF2-40B4-BE49-F238E27FC236}">
                  <a16:creationId xmlns:a16="http://schemas.microsoft.com/office/drawing/2014/main" id="{E4A94E3E-A111-8240-8655-CA8F6C375099}"/>
                </a:ext>
              </a:extLst>
            </p:cNvPr>
            <p:cNvSpPr/>
            <p:nvPr/>
          </p:nvSpPr>
          <p:spPr>
            <a:xfrm>
              <a:off x="3711325" y="3190950"/>
              <a:ext cx="63400" cy="64825"/>
            </a:xfrm>
            <a:custGeom>
              <a:avLst/>
              <a:gdLst/>
              <a:ahLst/>
              <a:cxnLst/>
              <a:rect l="l" t="t" r="r" b="b"/>
              <a:pathLst>
                <a:path w="2536" h="2593" extrusionOk="0">
                  <a:moveTo>
                    <a:pt x="1268" y="0"/>
                  </a:moveTo>
                  <a:cubicBezTo>
                    <a:pt x="576" y="0"/>
                    <a:pt x="0" y="576"/>
                    <a:pt x="0" y="1325"/>
                  </a:cubicBezTo>
                  <a:cubicBezTo>
                    <a:pt x="0" y="2017"/>
                    <a:pt x="576" y="2593"/>
                    <a:pt x="1268" y="2593"/>
                  </a:cubicBezTo>
                  <a:cubicBezTo>
                    <a:pt x="1959" y="2593"/>
                    <a:pt x="2535" y="2017"/>
                    <a:pt x="2535" y="1325"/>
                  </a:cubicBezTo>
                  <a:cubicBezTo>
                    <a:pt x="2535" y="576"/>
                    <a:pt x="1959" y="0"/>
                    <a:pt x="1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68;p58">
              <a:extLst>
                <a:ext uri="{FF2B5EF4-FFF2-40B4-BE49-F238E27FC236}">
                  <a16:creationId xmlns:a16="http://schemas.microsoft.com/office/drawing/2014/main" id="{8E8F4CE3-D9A7-4140-9CC4-669B98A5687D}"/>
                </a:ext>
              </a:extLst>
            </p:cNvPr>
            <p:cNvSpPr/>
            <p:nvPr/>
          </p:nvSpPr>
          <p:spPr>
            <a:xfrm>
              <a:off x="3927375" y="3190950"/>
              <a:ext cx="63400" cy="64825"/>
            </a:xfrm>
            <a:custGeom>
              <a:avLst/>
              <a:gdLst/>
              <a:ahLst/>
              <a:cxnLst/>
              <a:rect l="l" t="t" r="r" b="b"/>
              <a:pathLst>
                <a:path w="2536" h="2593" extrusionOk="0">
                  <a:moveTo>
                    <a:pt x="1268" y="0"/>
                  </a:moveTo>
                  <a:cubicBezTo>
                    <a:pt x="577" y="0"/>
                    <a:pt x="1" y="576"/>
                    <a:pt x="1" y="1325"/>
                  </a:cubicBezTo>
                  <a:cubicBezTo>
                    <a:pt x="1" y="2017"/>
                    <a:pt x="577" y="2593"/>
                    <a:pt x="1268" y="2593"/>
                  </a:cubicBezTo>
                  <a:cubicBezTo>
                    <a:pt x="1960" y="2593"/>
                    <a:pt x="2536" y="2017"/>
                    <a:pt x="2536" y="1325"/>
                  </a:cubicBezTo>
                  <a:cubicBezTo>
                    <a:pt x="2536" y="576"/>
                    <a:pt x="1960" y="0"/>
                    <a:pt x="1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69;p58">
              <a:extLst>
                <a:ext uri="{FF2B5EF4-FFF2-40B4-BE49-F238E27FC236}">
                  <a16:creationId xmlns:a16="http://schemas.microsoft.com/office/drawing/2014/main" id="{EEEC2DEF-62B0-0249-A015-420B0D09A590}"/>
                </a:ext>
              </a:extLst>
            </p:cNvPr>
            <p:cNvSpPr/>
            <p:nvPr/>
          </p:nvSpPr>
          <p:spPr>
            <a:xfrm>
              <a:off x="3539925" y="2742350"/>
              <a:ext cx="622275" cy="422350"/>
            </a:xfrm>
            <a:custGeom>
              <a:avLst/>
              <a:gdLst/>
              <a:ahLst/>
              <a:cxnLst/>
              <a:rect l="l" t="t" r="r" b="b"/>
              <a:pathLst>
                <a:path w="24891" h="16894" extrusionOk="0">
                  <a:moveTo>
                    <a:pt x="13475" y="1"/>
                  </a:moveTo>
                  <a:cubicBezTo>
                    <a:pt x="13083" y="1"/>
                    <a:pt x="12682" y="27"/>
                    <a:pt x="12272" y="83"/>
                  </a:cubicBezTo>
                  <a:cubicBezTo>
                    <a:pt x="5070" y="1063"/>
                    <a:pt x="0" y="5499"/>
                    <a:pt x="346" y="15063"/>
                  </a:cubicBezTo>
                  <a:cubicBezTo>
                    <a:pt x="1150" y="16219"/>
                    <a:pt x="2524" y="16893"/>
                    <a:pt x="3933" y="16893"/>
                  </a:cubicBezTo>
                  <a:cubicBezTo>
                    <a:pt x="4139" y="16893"/>
                    <a:pt x="4346" y="16879"/>
                    <a:pt x="4552" y="16849"/>
                  </a:cubicBezTo>
                  <a:cubicBezTo>
                    <a:pt x="7375" y="16446"/>
                    <a:pt x="10083" y="10281"/>
                    <a:pt x="11293" y="8437"/>
                  </a:cubicBezTo>
                  <a:cubicBezTo>
                    <a:pt x="11445" y="8225"/>
                    <a:pt x="11615" y="8129"/>
                    <a:pt x="11802" y="8129"/>
                  </a:cubicBezTo>
                  <a:cubicBezTo>
                    <a:pt x="13583" y="8129"/>
                    <a:pt x="16912" y="16850"/>
                    <a:pt x="21411" y="16850"/>
                  </a:cubicBezTo>
                  <a:cubicBezTo>
                    <a:pt x="21437" y="16850"/>
                    <a:pt x="21464" y="16850"/>
                    <a:pt x="21491" y="16849"/>
                  </a:cubicBezTo>
                  <a:cubicBezTo>
                    <a:pt x="23392" y="16792"/>
                    <a:pt x="24890" y="11030"/>
                    <a:pt x="24487" y="9071"/>
                  </a:cubicBezTo>
                  <a:cubicBezTo>
                    <a:pt x="24052" y="7278"/>
                    <a:pt x="19979" y="1"/>
                    <a:pt x="13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70;p58">
              <a:extLst>
                <a:ext uri="{FF2B5EF4-FFF2-40B4-BE49-F238E27FC236}">
                  <a16:creationId xmlns:a16="http://schemas.microsoft.com/office/drawing/2014/main" id="{799D10A4-20EC-1241-AD31-6721E37B99E4}"/>
                </a:ext>
              </a:extLst>
            </p:cNvPr>
            <p:cNvSpPr/>
            <p:nvPr/>
          </p:nvSpPr>
          <p:spPr>
            <a:xfrm>
              <a:off x="3823675" y="3209675"/>
              <a:ext cx="54750" cy="102275"/>
            </a:xfrm>
            <a:custGeom>
              <a:avLst/>
              <a:gdLst/>
              <a:ahLst/>
              <a:cxnLst/>
              <a:rect l="l" t="t" r="r" b="b"/>
              <a:pathLst>
                <a:path w="2190" h="4091" extrusionOk="0">
                  <a:moveTo>
                    <a:pt x="1441" y="0"/>
                  </a:moveTo>
                  <a:cubicBezTo>
                    <a:pt x="1498" y="1152"/>
                    <a:pt x="1498" y="2305"/>
                    <a:pt x="1441" y="3457"/>
                  </a:cubicBezTo>
                  <a:cubicBezTo>
                    <a:pt x="1037" y="3400"/>
                    <a:pt x="577" y="3284"/>
                    <a:pt x="231" y="3111"/>
                  </a:cubicBezTo>
                  <a:lnTo>
                    <a:pt x="0" y="3688"/>
                  </a:lnTo>
                  <a:cubicBezTo>
                    <a:pt x="461" y="3918"/>
                    <a:pt x="980" y="4033"/>
                    <a:pt x="1498" y="4091"/>
                  </a:cubicBezTo>
                  <a:cubicBezTo>
                    <a:pt x="1786" y="4091"/>
                    <a:pt x="1844" y="4033"/>
                    <a:pt x="1959" y="3918"/>
                  </a:cubicBezTo>
                  <a:cubicBezTo>
                    <a:pt x="2075" y="3860"/>
                    <a:pt x="2190" y="3572"/>
                    <a:pt x="2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71;p58">
              <a:extLst>
                <a:ext uri="{FF2B5EF4-FFF2-40B4-BE49-F238E27FC236}">
                  <a16:creationId xmlns:a16="http://schemas.microsoft.com/office/drawing/2014/main" id="{CADE4F50-2BE3-B347-AA32-BD5314E88665}"/>
                </a:ext>
              </a:extLst>
            </p:cNvPr>
            <p:cNvSpPr/>
            <p:nvPr/>
          </p:nvSpPr>
          <p:spPr>
            <a:xfrm>
              <a:off x="3570150" y="3183750"/>
              <a:ext cx="49000" cy="87875"/>
            </a:xfrm>
            <a:custGeom>
              <a:avLst/>
              <a:gdLst/>
              <a:ahLst/>
              <a:cxnLst/>
              <a:rect l="l" t="t" r="r" b="b"/>
              <a:pathLst>
                <a:path w="1960" h="3515" extrusionOk="0">
                  <a:moveTo>
                    <a:pt x="519" y="0"/>
                  </a:moveTo>
                  <a:lnTo>
                    <a:pt x="1" y="346"/>
                  </a:lnTo>
                  <a:cubicBezTo>
                    <a:pt x="635" y="1325"/>
                    <a:pt x="1096" y="2362"/>
                    <a:pt x="1326" y="3515"/>
                  </a:cubicBezTo>
                  <a:lnTo>
                    <a:pt x="1960" y="3457"/>
                  </a:lnTo>
                  <a:cubicBezTo>
                    <a:pt x="1672" y="2189"/>
                    <a:pt x="1211" y="1037"/>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72;p58">
              <a:extLst>
                <a:ext uri="{FF2B5EF4-FFF2-40B4-BE49-F238E27FC236}">
                  <a16:creationId xmlns:a16="http://schemas.microsoft.com/office/drawing/2014/main" id="{D6D50628-035D-4D45-9BEC-393EA175E37F}"/>
                </a:ext>
              </a:extLst>
            </p:cNvPr>
            <p:cNvSpPr/>
            <p:nvPr/>
          </p:nvSpPr>
          <p:spPr>
            <a:xfrm>
              <a:off x="4062775" y="3183750"/>
              <a:ext cx="49000" cy="87875"/>
            </a:xfrm>
            <a:custGeom>
              <a:avLst/>
              <a:gdLst/>
              <a:ahLst/>
              <a:cxnLst/>
              <a:rect l="l" t="t" r="r" b="b"/>
              <a:pathLst>
                <a:path w="1960" h="3515" extrusionOk="0">
                  <a:moveTo>
                    <a:pt x="1441" y="0"/>
                  </a:moveTo>
                  <a:cubicBezTo>
                    <a:pt x="750" y="1037"/>
                    <a:pt x="231" y="2189"/>
                    <a:pt x="1" y="3457"/>
                  </a:cubicBezTo>
                  <a:lnTo>
                    <a:pt x="634" y="3515"/>
                  </a:lnTo>
                  <a:cubicBezTo>
                    <a:pt x="865" y="2362"/>
                    <a:pt x="1326" y="1325"/>
                    <a:pt x="1960" y="346"/>
                  </a:cubicBezTo>
                  <a:lnTo>
                    <a:pt x="14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73;p58">
              <a:extLst>
                <a:ext uri="{FF2B5EF4-FFF2-40B4-BE49-F238E27FC236}">
                  <a16:creationId xmlns:a16="http://schemas.microsoft.com/office/drawing/2014/main" id="{3A1C1180-0EB8-C347-9F6C-5063C9C1CEAB}"/>
                </a:ext>
              </a:extLst>
            </p:cNvPr>
            <p:cNvSpPr/>
            <p:nvPr/>
          </p:nvSpPr>
          <p:spPr>
            <a:xfrm>
              <a:off x="3869775" y="2824775"/>
              <a:ext cx="223275" cy="298500"/>
            </a:xfrm>
            <a:custGeom>
              <a:avLst/>
              <a:gdLst/>
              <a:ahLst/>
              <a:cxnLst/>
              <a:rect l="l" t="t" r="r" b="b"/>
              <a:pathLst>
                <a:path w="8931" h="11940" extrusionOk="0">
                  <a:moveTo>
                    <a:pt x="334" y="0"/>
                  </a:moveTo>
                  <a:cubicBezTo>
                    <a:pt x="165" y="0"/>
                    <a:pt x="54" y="43"/>
                    <a:pt x="0" y="70"/>
                  </a:cubicBezTo>
                  <a:lnTo>
                    <a:pt x="288" y="646"/>
                  </a:lnTo>
                  <a:cubicBezTo>
                    <a:pt x="288" y="646"/>
                    <a:pt x="297" y="645"/>
                    <a:pt x="315" y="645"/>
                  </a:cubicBezTo>
                  <a:cubicBezTo>
                    <a:pt x="485" y="645"/>
                    <a:pt x="1465" y="786"/>
                    <a:pt x="3342" y="3758"/>
                  </a:cubicBezTo>
                  <a:cubicBezTo>
                    <a:pt x="4033" y="4910"/>
                    <a:pt x="4897" y="5947"/>
                    <a:pt x="5819" y="6927"/>
                  </a:cubicBezTo>
                  <a:cubicBezTo>
                    <a:pt x="7202" y="8482"/>
                    <a:pt x="8239" y="9577"/>
                    <a:pt x="7951" y="11824"/>
                  </a:cubicBezTo>
                  <a:lnTo>
                    <a:pt x="8585" y="11939"/>
                  </a:lnTo>
                  <a:cubicBezTo>
                    <a:pt x="8931" y="9346"/>
                    <a:pt x="7836" y="8079"/>
                    <a:pt x="6280" y="6523"/>
                  </a:cubicBezTo>
                  <a:cubicBezTo>
                    <a:pt x="5358" y="5544"/>
                    <a:pt x="4552" y="4507"/>
                    <a:pt x="3860" y="3412"/>
                  </a:cubicBezTo>
                  <a:cubicBezTo>
                    <a:pt x="2052" y="457"/>
                    <a:pt x="885" y="0"/>
                    <a:pt x="334"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74;p58">
              <a:extLst>
                <a:ext uri="{FF2B5EF4-FFF2-40B4-BE49-F238E27FC236}">
                  <a16:creationId xmlns:a16="http://schemas.microsoft.com/office/drawing/2014/main" id="{DD9C7332-887F-2C40-8FF7-48F3F93A194E}"/>
                </a:ext>
              </a:extLst>
            </p:cNvPr>
            <p:cNvSpPr/>
            <p:nvPr/>
          </p:nvSpPr>
          <p:spPr>
            <a:xfrm>
              <a:off x="3609050" y="2837625"/>
              <a:ext cx="184400" cy="277000"/>
            </a:xfrm>
            <a:custGeom>
              <a:avLst/>
              <a:gdLst/>
              <a:ahLst/>
              <a:cxnLst/>
              <a:rect l="l" t="t" r="r" b="b"/>
              <a:pathLst>
                <a:path w="7376" h="11080" extrusionOk="0">
                  <a:moveTo>
                    <a:pt x="7267" y="1"/>
                  </a:moveTo>
                  <a:cubicBezTo>
                    <a:pt x="6987" y="1"/>
                    <a:pt x="6356" y="371"/>
                    <a:pt x="4207" y="3820"/>
                  </a:cubicBezTo>
                  <a:cubicBezTo>
                    <a:pt x="3573" y="4857"/>
                    <a:pt x="2824" y="5836"/>
                    <a:pt x="1902" y="6643"/>
                  </a:cubicBezTo>
                  <a:cubicBezTo>
                    <a:pt x="750" y="7795"/>
                    <a:pt x="1" y="8544"/>
                    <a:pt x="346" y="11079"/>
                  </a:cubicBezTo>
                  <a:lnTo>
                    <a:pt x="980" y="10964"/>
                  </a:lnTo>
                  <a:cubicBezTo>
                    <a:pt x="692" y="8775"/>
                    <a:pt x="1211" y="8199"/>
                    <a:pt x="2363" y="7104"/>
                  </a:cubicBezTo>
                  <a:cubicBezTo>
                    <a:pt x="3285" y="6240"/>
                    <a:pt x="4091" y="5260"/>
                    <a:pt x="4725" y="4166"/>
                  </a:cubicBezTo>
                  <a:cubicBezTo>
                    <a:pt x="6742" y="997"/>
                    <a:pt x="7375" y="939"/>
                    <a:pt x="7375" y="939"/>
                  </a:cubicBezTo>
                  <a:lnTo>
                    <a:pt x="7375" y="17"/>
                  </a:lnTo>
                  <a:cubicBezTo>
                    <a:pt x="7345" y="10"/>
                    <a:pt x="7310" y="1"/>
                    <a:pt x="7267"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75;p58">
              <a:extLst>
                <a:ext uri="{FF2B5EF4-FFF2-40B4-BE49-F238E27FC236}">
                  <a16:creationId xmlns:a16="http://schemas.microsoft.com/office/drawing/2014/main" id="{4C37212C-B925-DD46-B0F4-19EDE213A06E}"/>
                </a:ext>
              </a:extLst>
            </p:cNvPr>
            <p:cNvSpPr/>
            <p:nvPr/>
          </p:nvSpPr>
          <p:spPr>
            <a:xfrm>
              <a:off x="3503900" y="2781875"/>
              <a:ext cx="288100" cy="399000"/>
            </a:xfrm>
            <a:custGeom>
              <a:avLst/>
              <a:gdLst/>
              <a:ahLst/>
              <a:cxnLst/>
              <a:rect l="l" t="t" r="r" b="b"/>
              <a:pathLst>
                <a:path w="11524" h="15960" extrusionOk="0">
                  <a:moveTo>
                    <a:pt x="11293" y="0"/>
                  </a:moveTo>
                  <a:cubicBezTo>
                    <a:pt x="9680" y="634"/>
                    <a:pt x="8182" y="1441"/>
                    <a:pt x="6799" y="2420"/>
                  </a:cubicBezTo>
                  <a:cubicBezTo>
                    <a:pt x="3688" y="4552"/>
                    <a:pt x="1671" y="7145"/>
                    <a:pt x="1038" y="9968"/>
                  </a:cubicBezTo>
                  <a:cubicBezTo>
                    <a:pt x="1" y="14347"/>
                    <a:pt x="346" y="15902"/>
                    <a:pt x="346" y="15960"/>
                  </a:cubicBezTo>
                  <a:lnTo>
                    <a:pt x="922" y="15787"/>
                  </a:lnTo>
                  <a:cubicBezTo>
                    <a:pt x="922" y="15787"/>
                    <a:pt x="634" y="14347"/>
                    <a:pt x="1614" y="10141"/>
                  </a:cubicBezTo>
                  <a:cubicBezTo>
                    <a:pt x="3169" y="3688"/>
                    <a:pt x="11409" y="634"/>
                    <a:pt x="11524" y="634"/>
                  </a:cubicBezTo>
                  <a:lnTo>
                    <a:pt x="11293" y="0"/>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76;p58">
              <a:extLst>
                <a:ext uri="{FF2B5EF4-FFF2-40B4-BE49-F238E27FC236}">
                  <a16:creationId xmlns:a16="http://schemas.microsoft.com/office/drawing/2014/main" id="{E86E9DCF-EB8B-BD40-9EC3-E0069FB199BD}"/>
                </a:ext>
              </a:extLst>
            </p:cNvPr>
            <p:cNvSpPr/>
            <p:nvPr/>
          </p:nvSpPr>
          <p:spPr>
            <a:xfrm>
              <a:off x="4175125" y="3183750"/>
              <a:ext cx="60525" cy="386050"/>
            </a:xfrm>
            <a:custGeom>
              <a:avLst/>
              <a:gdLst/>
              <a:ahLst/>
              <a:cxnLst/>
              <a:rect l="l" t="t" r="r" b="b"/>
              <a:pathLst>
                <a:path w="2421" h="15442" extrusionOk="0">
                  <a:moveTo>
                    <a:pt x="1" y="0"/>
                  </a:moveTo>
                  <a:cubicBezTo>
                    <a:pt x="1" y="576"/>
                    <a:pt x="231" y="1786"/>
                    <a:pt x="519" y="3227"/>
                  </a:cubicBezTo>
                  <a:cubicBezTo>
                    <a:pt x="807" y="4437"/>
                    <a:pt x="1095" y="5877"/>
                    <a:pt x="1326" y="7260"/>
                  </a:cubicBezTo>
                  <a:cubicBezTo>
                    <a:pt x="1787" y="10198"/>
                    <a:pt x="1326" y="15326"/>
                    <a:pt x="1326" y="15384"/>
                  </a:cubicBezTo>
                  <a:lnTo>
                    <a:pt x="1960" y="15441"/>
                  </a:lnTo>
                  <a:cubicBezTo>
                    <a:pt x="1960" y="15211"/>
                    <a:pt x="2421" y="10141"/>
                    <a:pt x="1960" y="7144"/>
                  </a:cubicBezTo>
                  <a:cubicBezTo>
                    <a:pt x="1729" y="5762"/>
                    <a:pt x="1441" y="4321"/>
                    <a:pt x="1153" y="3054"/>
                  </a:cubicBezTo>
                  <a:cubicBezTo>
                    <a:pt x="865" y="1671"/>
                    <a:pt x="634" y="519"/>
                    <a:pt x="634"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77;p58">
              <a:extLst>
                <a:ext uri="{FF2B5EF4-FFF2-40B4-BE49-F238E27FC236}">
                  <a16:creationId xmlns:a16="http://schemas.microsoft.com/office/drawing/2014/main" id="{042A81F0-3FEE-A24E-9EC2-DEEFC03E8DC5}"/>
                </a:ext>
              </a:extLst>
            </p:cNvPr>
            <p:cNvSpPr/>
            <p:nvPr/>
          </p:nvSpPr>
          <p:spPr>
            <a:xfrm>
              <a:off x="3908650" y="2777550"/>
              <a:ext cx="226175" cy="234800"/>
            </a:xfrm>
            <a:custGeom>
              <a:avLst/>
              <a:gdLst/>
              <a:ahLst/>
              <a:cxnLst/>
              <a:rect l="l" t="t" r="r" b="b"/>
              <a:pathLst>
                <a:path w="9047" h="9392" extrusionOk="0">
                  <a:moveTo>
                    <a:pt x="289" y="0"/>
                  </a:moveTo>
                  <a:lnTo>
                    <a:pt x="1" y="576"/>
                  </a:lnTo>
                  <a:cubicBezTo>
                    <a:pt x="116" y="576"/>
                    <a:pt x="7606" y="3918"/>
                    <a:pt x="8470" y="9392"/>
                  </a:cubicBezTo>
                  <a:lnTo>
                    <a:pt x="9046" y="9277"/>
                  </a:lnTo>
                  <a:cubicBezTo>
                    <a:pt x="8701" y="6857"/>
                    <a:pt x="7030" y="4494"/>
                    <a:pt x="4322" y="2420"/>
                  </a:cubicBezTo>
                  <a:cubicBezTo>
                    <a:pt x="3054" y="1441"/>
                    <a:pt x="1729" y="634"/>
                    <a:pt x="289"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78;p58">
              <a:extLst>
                <a:ext uri="{FF2B5EF4-FFF2-40B4-BE49-F238E27FC236}">
                  <a16:creationId xmlns:a16="http://schemas.microsoft.com/office/drawing/2014/main" id="{4D734BFC-AFAF-FF46-B842-B68D5A6EB857}"/>
                </a:ext>
              </a:extLst>
            </p:cNvPr>
            <p:cNvSpPr/>
            <p:nvPr/>
          </p:nvSpPr>
          <p:spPr>
            <a:xfrm>
              <a:off x="3784775" y="3324850"/>
              <a:ext cx="132550" cy="50500"/>
            </a:xfrm>
            <a:custGeom>
              <a:avLst/>
              <a:gdLst/>
              <a:ahLst/>
              <a:cxnLst/>
              <a:rect l="l" t="t" r="r" b="b"/>
              <a:pathLst>
                <a:path w="5302" h="2020" extrusionOk="0">
                  <a:moveTo>
                    <a:pt x="2812" y="1"/>
                  </a:moveTo>
                  <a:cubicBezTo>
                    <a:pt x="1560" y="1"/>
                    <a:pt x="114" y="1502"/>
                    <a:pt x="1" y="1558"/>
                  </a:cubicBezTo>
                  <a:lnTo>
                    <a:pt x="462" y="2019"/>
                  </a:lnTo>
                  <a:cubicBezTo>
                    <a:pt x="865" y="1616"/>
                    <a:pt x="2017" y="636"/>
                    <a:pt x="2882" y="636"/>
                  </a:cubicBezTo>
                  <a:cubicBezTo>
                    <a:pt x="3631" y="751"/>
                    <a:pt x="4322" y="1097"/>
                    <a:pt x="4840" y="1673"/>
                  </a:cubicBezTo>
                  <a:lnTo>
                    <a:pt x="5301" y="1270"/>
                  </a:lnTo>
                  <a:cubicBezTo>
                    <a:pt x="4668" y="579"/>
                    <a:pt x="3861" y="118"/>
                    <a:pt x="2882" y="2"/>
                  </a:cubicBezTo>
                  <a:cubicBezTo>
                    <a:pt x="2858" y="1"/>
                    <a:pt x="2835" y="1"/>
                    <a:pt x="2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79;p58">
              <a:extLst>
                <a:ext uri="{FF2B5EF4-FFF2-40B4-BE49-F238E27FC236}">
                  <a16:creationId xmlns:a16="http://schemas.microsoft.com/office/drawing/2014/main" id="{A9890097-7880-514C-ABC8-C0197BF2EC85}"/>
                </a:ext>
              </a:extLst>
            </p:cNvPr>
            <p:cNvSpPr/>
            <p:nvPr/>
          </p:nvSpPr>
          <p:spPr>
            <a:xfrm>
              <a:off x="3688275" y="3144850"/>
              <a:ext cx="69175" cy="28825"/>
            </a:xfrm>
            <a:custGeom>
              <a:avLst/>
              <a:gdLst/>
              <a:ahLst/>
              <a:cxnLst/>
              <a:rect l="l" t="t" r="r" b="b"/>
              <a:pathLst>
                <a:path w="2767" h="1153" extrusionOk="0">
                  <a:moveTo>
                    <a:pt x="2363" y="0"/>
                  </a:moveTo>
                  <a:cubicBezTo>
                    <a:pt x="1787" y="240"/>
                    <a:pt x="1130" y="361"/>
                    <a:pt x="461" y="361"/>
                  </a:cubicBezTo>
                  <a:cubicBezTo>
                    <a:pt x="327" y="361"/>
                    <a:pt x="193" y="356"/>
                    <a:pt x="58" y="346"/>
                  </a:cubicBezTo>
                  <a:lnTo>
                    <a:pt x="0" y="1153"/>
                  </a:lnTo>
                  <a:lnTo>
                    <a:pt x="346" y="1153"/>
                  </a:lnTo>
                  <a:cubicBezTo>
                    <a:pt x="1210" y="1153"/>
                    <a:pt x="2017" y="980"/>
                    <a:pt x="2766" y="634"/>
                  </a:cubicBezTo>
                  <a:lnTo>
                    <a:pt x="2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80;p58">
              <a:extLst>
                <a:ext uri="{FF2B5EF4-FFF2-40B4-BE49-F238E27FC236}">
                  <a16:creationId xmlns:a16="http://schemas.microsoft.com/office/drawing/2014/main" id="{1B347B76-EE5B-1544-A80B-4B0266ABBB5B}"/>
                </a:ext>
              </a:extLst>
            </p:cNvPr>
            <p:cNvSpPr/>
            <p:nvPr/>
          </p:nvSpPr>
          <p:spPr>
            <a:xfrm>
              <a:off x="3943225" y="3140525"/>
              <a:ext cx="70600" cy="25950"/>
            </a:xfrm>
            <a:custGeom>
              <a:avLst/>
              <a:gdLst/>
              <a:ahLst/>
              <a:cxnLst/>
              <a:rect l="l" t="t" r="r" b="b"/>
              <a:pathLst>
                <a:path w="2824" h="1038" extrusionOk="0">
                  <a:moveTo>
                    <a:pt x="231" y="1"/>
                  </a:moveTo>
                  <a:lnTo>
                    <a:pt x="0" y="750"/>
                  </a:lnTo>
                  <a:cubicBezTo>
                    <a:pt x="634" y="922"/>
                    <a:pt x="1268" y="1038"/>
                    <a:pt x="1959" y="1038"/>
                  </a:cubicBezTo>
                  <a:cubicBezTo>
                    <a:pt x="2248" y="1038"/>
                    <a:pt x="2536" y="980"/>
                    <a:pt x="2824" y="922"/>
                  </a:cubicBezTo>
                  <a:lnTo>
                    <a:pt x="2593" y="173"/>
                  </a:lnTo>
                  <a:cubicBezTo>
                    <a:pt x="2291" y="238"/>
                    <a:pt x="1988" y="271"/>
                    <a:pt x="1689" y="271"/>
                  </a:cubicBezTo>
                  <a:cubicBezTo>
                    <a:pt x="1190" y="271"/>
                    <a:pt x="699" y="18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81;p58">
              <a:extLst>
                <a:ext uri="{FF2B5EF4-FFF2-40B4-BE49-F238E27FC236}">
                  <a16:creationId xmlns:a16="http://schemas.microsoft.com/office/drawing/2014/main" id="{5BBAEF4F-42DE-BA4D-8516-81645DAF2469}"/>
                </a:ext>
              </a:extLst>
            </p:cNvPr>
            <p:cNvSpPr/>
            <p:nvPr/>
          </p:nvSpPr>
          <p:spPr>
            <a:xfrm>
              <a:off x="3770375" y="3461725"/>
              <a:ext cx="180075" cy="46125"/>
            </a:xfrm>
            <a:custGeom>
              <a:avLst/>
              <a:gdLst/>
              <a:ahLst/>
              <a:cxnLst/>
              <a:rect l="l" t="t" r="r" b="b"/>
              <a:pathLst>
                <a:path w="7203" h="1845" extrusionOk="0">
                  <a:moveTo>
                    <a:pt x="6799" y="1"/>
                  </a:moveTo>
                  <a:cubicBezTo>
                    <a:pt x="5902" y="809"/>
                    <a:pt x="4725" y="1267"/>
                    <a:pt x="3541" y="1267"/>
                  </a:cubicBezTo>
                  <a:cubicBezTo>
                    <a:pt x="3204" y="1267"/>
                    <a:pt x="2867" y="1230"/>
                    <a:pt x="2536" y="1153"/>
                  </a:cubicBezTo>
                  <a:cubicBezTo>
                    <a:pt x="1729" y="980"/>
                    <a:pt x="980" y="692"/>
                    <a:pt x="346" y="347"/>
                  </a:cubicBezTo>
                  <a:lnTo>
                    <a:pt x="1" y="865"/>
                  </a:lnTo>
                  <a:cubicBezTo>
                    <a:pt x="1095" y="1499"/>
                    <a:pt x="2305" y="1845"/>
                    <a:pt x="3573" y="1845"/>
                  </a:cubicBezTo>
                  <a:cubicBezTo>
                    <a:pt x="4956" y="1845"/>
                    <a:pt x="6223" y="1384"/>
                    <a:pt x="7203" y="404"/>
                  </a:cubicBezTo>
                  <a:lnTo>
                    <a:pt x="6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82;p58">
              <a:extLst>
                <a:ext uri="{FF2B5EF4-FFF2-40B4-BE49-F238E27FC236}">
                  <a16:creationId xmlns:a16="http://schemas.microsoft.com/office/drawing/2014/main" id="{440AF7CC-68D2-CB43-9424-395369BEE920}"/>
                </a:ext>
              </a:extLst>
            </p:cNvPr>
            <p:cNvSpPr/>
            <p:nvPr/>
          </p:nvSpPr>
          <p:spPr>
            <a:xfrm>
              <a:off x="3183200" y="4531400"/>
              <a:ext cx="1406800" cy="236750"/>
            </a:xfrm>
            <a:custGeom>
              <a:avLst/>
              <a:gdLst/>
              <a:ahLst/>
              <a:cxnLst/>
              <a:rect l="l" t="t" r="r" b="b"/>
              <a:pathLst>
                <a:path w="56272" h="9470" extrusionOk="0">
                  <a:moveTo>
                    <a:pt x="54168" y="0"/>
                  </a:moveTo>
                  <a:cubicBezTo>
                    <a:pt x="50398" y="0"/>
                    <a:pt x="38229" y="2292"/>
                    <a:pt x="28154" y="2788"/>
                  </a:cubicBezTo>
                  <a:cubicBezTo>
                    <a:pt x="27105" y="2840"/>
                    <a:pt x="26034" y="2863"/>
                    <a:pt x="24954" y="2863"/>
                  </a:cubicBezTo>
                  <a:cubicBezTo>
                    <a:pt x="13934" y="2863"/>
                    <a:pt x="1939" y="426"/>
                    <a:pt x="1939" y="426"/>
                  </a:cubicBezTo>
                  <a:cubicBezTo>
                    <a:pt x="1916" y="421"/>
                    <a:pt x="1893" y="419"/>
                    <a:pt x="1870" y="419"/>
                  </a:cubicBezTo>
                  <a:cubicBezTo>
                    <a:pt x="809" y="419"/>
                    <a:pt x="1" y="5571"/>
                    <a:pt x="960" y="6361"/>
                  </a:cubicBezTo>
                  <a:cubicBezTo>
                    <a:pt x="1939" y="7167"/>
                    <a:pt x="16977" y="8723"/>
                    <a:pt x="25447" y="9357"/>
                  </a:cubicBezTo>
                  <a:cubicBezTo>
                    <a:pt x="26493" y="9435"/>
                    <a:pt x="27744" y="9469"/>
                    <a:pt x="29133" y="9469"/>
                  </a:cubicBezTo>
                  <a:cubicBezTo>
                    <a:pt x="38980" y="9469"/>
                    <a:pt x="55753" y="7743"/>
                    <a:pt x="55753" y="7743"/>
                  </a:cubicBezTo>
                  <a:cubicBezTo>
                    <a:pt x="55753" y="7743"/>
                    <a:pt x="56271" y="1175"/>
                    <a:pt x="55292" y="196"/>
                  </a:cubicBezTo>
                  <a:cubicBezTo>
                    <a:pt x="55164" y="60"/>
                    <a:pt x="54775" y="0"/>
                    <a:pt x="54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83;p58">
              <a:extLst>
                <a:ext uri="{FF2B5EF4-FFF2-40B4-BE49-F238E27FC236}">
                  <a16:creationId xmlns:a16="http://schemas.microsoft.com/office/drawing/2014/main" id="{1B79574A-D493-E846-86DF-5D16E7AB0124}"/>
                </a:ext>
              </a:extLst>
            </p:cNvPr>
            <p:cNvSpPr/>
            <p:nvPr/>
          </p:nvSpPr>
          <p:spPr>
            <a:xfrm>
              <a:off x="3011275" y="3647275"/>
              <a:ext cx="504175" cy="1338425"/>
            </a:xfrm>
            <a:custGeom>
              <a:avLst/>
              <a:gdLst/>
              <a:ahLst/>
              <a:cxnLst/>
              <a:rect l="l" t="t" r="r" b="b"/>
              <a:pathLst>
                <a:path w="20167" h="53537" extrusionOk="0">
                  <a:moveTo>
                    <a:pt x="18288" y="0"/>
                  </a:moveTo>
                  <a:cubicBezTo>
                    <a:pt x="17710" y="0"/>
                    <a:pt x="17007" y="120"/>
                    <a:pt x="16191" y="472"/>
                  </a:cubicBezTo>
                  <a:cubicBezTo>
                    <a:pt x="16191" y="472"/>
                    <a:pt x="11755" y="15453"/>
                    <a:pt x="1" y="53191"/>
                  </a:cubicBezTo>
                  <a:lnTo>
                    <a:pt x="2997" y="53537"/>
                  </a:lnTo>
                  <a:cubicBezTo>
                    <a:pt x="2997" y="53537"/>
                    <a:pt x="17401" y="30490"/>
                    <a:pt x="20167" y="530"/>
                  </a:cubicBezTo>
                  <a:cubicBezTo>
                    <a:pt x="20167" y="530"/>
                    <a:pt x="19504" y="0"/>
                    <a:pt x="182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84;p58">
              <a:extLst>
                <a:ext uri="{FF2B5EF4-FFF2-40B4-BE49-F238E27FC236}">
                  <a16:creationId xmlns:a16="http://schemas.microsoft.com/office/drawing/2014/main" id="{145BD399-964D-774E-93F0-847B6CF5BBC6}"/>
                </a:ext>
              </a:extLst>
            </p:cNvPr>
            <p:cNvSpPr/>
            <p:nvPr/>
          </p:nvSpPr>
          <p:spPr>
            <a:xfrm>
              <a:off x="3128175" y="3938200"/>
              <a:ext cx="322450" cy="381250"/>
            </a:xfrm>
            <a:custGeom>
              <a:avLst/>
              <a:gdLst/>
              <a:ahLst/>
              <a:cxnLst/>
              <a:rect l="l" t="t" r="r" b="b"/>
              <a:pathLst>
                <a:path w="12898" h="15250" extrusionOk="0">
                  <a:moveTo>
                    <a:pt x="8185" y="1"/>
                  </a:moveTo>
                  <a:cubicBezTo>
                    <a:pt x="7996" y="1"/>
                    <a:pt x="7800" y="5"/>
                    <a:pt x="7597" y="13"/>
                  </a:cubicBezTo>
                  <a:cubicBezTo>
                    <a:pt x="3391" y="128"/>
                    <a:pt x="2066" y="4449"/>
                    <a:pt x="2066" y="4449"/>
                  </a:cubicBezTo>
                  <a:cubicBezTo>
                    <a:pt x="953" y="8290"/>
                    <a:pt x="1" y="15250"/>
                    <a:pt x="1860" y="15250"/>
                  </a:cubicBezTo>
                  <a:cubicBezTo>
                    <a:pt x="1925" y="15250"/>
                    <a:pt x="1994" y="15241"/>
                    <a:pt x="2066" y="15224"/>
                  </a:cubicBezTo>
                  <a:cubicBezTo>
                    <a:pt x="4198" y="14763"/>
                    <a:pt x="10593" y="15166"/>
                    <a:pt x="11630" y="13841"/>
                  </a:cubicBezTo>
                  <a:cubicBezTo>
                    <a:pt x="12667" y="12516"/>
                    <a:pt x="12898" y="1569"/>
                    <a:pt x="12898" y="1569"/>
                  </a:cubicBezTo>
                  <a:cubicBezTo>
                    <a:pt x="12898" y="1569"/>
                    <a:pt x="11957" y="1"/>
                    <a:pt x="8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85;p58">
              <a:extLst>
                <a:ext uri="{FF2B5EF4-FFF2-40B4-BE49-F238E27FC236}">
                  <a16:creationId xmlns:a16="http://schemas.microsoft.com/office/drawing/2014/main" id="{2CA75172-3635-4747-9458-DD07CE67ED53}"/>
                </a:ext>
              </a:extLst>
            </p:cNvPr>
            <p:cNvSpPr/>
            <p:nvPr/>
          </p:nvSpPr>
          <p:spPr>
            <a:xfrm>
              <a:off x="3351225" y="4024925"/>
              <a:ext cx="100850" cy="23075"/>
            </a:xfrm>
            <a:custGeom>
              <a:avLst/>
              <a:gdLst/>
              <a:ahLst/>
              <a:cxnLst/>
              <a:rect l="l" t="t" r="r" b="b"/>
              <a:pathLst>
                <a:path w="4034" h="923" extrusionOk="0">
                  <a:moveTo>
                    <a:pt x="58" y="1"/>
                  </a:moveTo>
                  <a:lnTo>
                    <a:pt x="0" y="635"/>
                  </a:lnTo>
                  <a:lnTo>
                    <a:pt x="3976" y="923"/>
                  </a:lnTo>
                  <a:lnTo>
                    <a:pt x="4033" y="347"/>
                  </a:lnTo>
                  <a:lnTo>
                    <a:pt x="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86;p58">
              <a:extLst>
                <a:ext uri="{FF2B5EF4-FFF2-40B4-BE49-F238E27FC236}">
                  <a16:creationId xmlns:a16="http://schemas.microsoft.com/office/drawing/2014/main" id="{67342B56-6A0A-9D4D-B362-43E86E79F263}"/>
                </a:ext>
              </a:extLst>
            </p:cNvPr>
            <p:cNvSpPr/>
            <p:nvPr/>
          </p:nvSpPr>
          <p:spPr>
            <a:xfrm>
              <a:off x="3352650" y="4101275"/>
              <a:ext cx="99425" cy="23075"/>
            </a:xfrm>
            <a:custGeom>
              <a:avLst/>
              <a:gdLst/>
              <a:ahLst/>
              <a:cxnLst/>
              <a:rect l="l" t="t" r="r" b="b"/>
              <a:pathLst>
                <a:path w="3977" h="923" extrusionOk="0">
                  <a:moveTo>
                    <a:pt x="59" y="1"/>
                  </a:moveTo>
                  <a:lnTo>
                    <a:pt x="1" y="634"/>
                  </a:lnTo>
                  <a:lnTo>
                    <a:pt x="3919" y="922"/>
                  </a:lnTo>
                  <a:lnTo>
                    <a:pt x="3976" y="289"/>
                  </a:lnTo>
                  <a:lnTo>
                    <a:pt x="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87;p58">
              <a:extLst>
                <a:ext uri="{FF2B5EF4-FFF2-40B4-BE49-F238E27FC236}">
                  <a16:creationId xmlns:a16="http://schemas.microsoft.com/office/drawing/2014/main" id="{C276A072-4C56-3F4A-9BE6-192565341977}"/>
                </a:ext>
              </a:extLst>
            </p:cNvPr>
            <p:cNvSpPr/>
            <p:nvPr/>
          </p:nvSpPr>
          <p:spPr>
            <a:xfrm>
              <a:off x="3341125" y="4196350"/>
              <a:ext cx="99425" cy="23075"/>
            </a:xfrm>
            <a:custGeom>
              <a:avLst/>
              <a:gdLst/>
              <a:ahLst/>
              <a:cxnLst/>
              <a:rect l="l" t="t" r="r" b="b"/>
              <a:pathLst>
                <a:path w="3977" h="923" extrusionOk="0">
                  <a:moveTo>
                    <a:pt x="59" y="0"/>
                  </a:moveTo>
                  <a:lnTo>
                    <a:pt x="1" y="634"/>
                  </a:lnTo>
                  <a:lnTo>
                    <a:pt x="3919" y="922"/>
                  </a:lnTo>
                  <a:lnTo>
                    <a:pt x="3976" y="288"/>
                  </a:lnTo>
                  <a:lnTo>
                    <a:pt x="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88;p58">
              <a:extLst>
                <a:ext uri="{FF2B5EF4-FFF2-40B4-BE49-F238E27FC236}">
                  <a16:creationId xmlns:a16="http://schemas.microsoft.com/office/drawing/2014/main" id="{0DE1D30F-7A1B-5A43-99E3-1420C19B47E0}"/>
                </a:ext>
              </a:extLst>
            </p:cNvPr>
            <p:cNvSpPr/>
            <p:nvPr/>
          </p:nvSpPr>
          <p:spPr>
            <a:xfrm>
              <a:off x="2733300" y="3956750"/>
              <a:ext cx="583375" cy="1113025"/>
            </a:xfrm>
            <a:custGeom>
              <a:avLst/>
              <a:gdLst/>
              <a:ahLst/>
              <a:cxnLst/>
              <a:rect l="l" t="t" r="r" b="b"/>
              <a:pathLst>
                <a:path w="23335" h="44521" extrusionOk="0">
                  <a:moveTo>
                    <a:pt x="21364" y="0"/>
                  </a:moveTo>
                  <a:cubicBezTo>
                    <a:pt x="17691" y="0"/>
                    <a:pt x="1770" y="20301"/>
                    <a:pt x="864" y="26754"/>
                  </a:cubicBezTo>
                  <a:cubicBezTo>
                    <a:pt x="0" y="33322"/>
                    <a:pt x="1901" y="43232"/>
                    <a:pt x="6511" y="44327"/>
                  </a:cubicBezTo>
                  <a:cubicBezTo>
                    <a:pt x="7027" y="44457"/>
                    <a:pt x="7548" y="44521"/>
                    <a:pt x="8069" y="44521"/>
                  </a:cubicBezTo>
                  <a:cubicBezTo>
                    <a:pt x="12143" y="44521"/>
                    <a:pt x="16247" y="40656"/>
                    <a:pt x="18495" y="34935"/>
                  </a:cubicBezTo>
                  <a:cubicBezTo>
                    <a:pt x="21087" y="28540"/>
                    <a:pt x="20166" y="12868"/>
                    <a:pt x="20166" y="12868"/>
                  </a:cubicBezTo>
                  <a:cubicBezTo>
                    <a:pt x="20338" y="9411"/>
                    <a:pt x="23335" y="481"/>
                    <a:pt x="21548" y="20"/>
                  </a:cubicBezTo>
                  <a:cubicBezTo>
                    <a:pt x="21491" y="7"/>
                    <a:pt x="21429" y="0"/>
                    <a:pt x="21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89;p58">
              <a:extLst>
                <a:ext uri="{FF2B5EF4-FFF2-40B4-BE49-F238E27FC236}">
                  <a16:creationId xmlns:a16="http://schemas.microsoft.com/office/drawing/2014/main" id="{9D37B0D1-6E93-2C44-9E04-8C8A5EE19E62}"/>
                </a:ext>
              </a:extLst>
            </p:cNvPr>
            <p:cNvSpPr/>
            <p:nvPr/>
          </p:nvSpPr>
          <p:spPr>
            <a:xfrm>
              <a:off x="4170800" y="3588500"/>
              <a:ext cx="515700" cy="1397200"/>
            </a:xfrm>
            <a:custGeom>
              <a:avLst/>
              <a:gdLst/>
              <a:ahLst/>
              <a:cxnLst/>
              <a:rect l="l" t="t" r="r" b="b"/>
              <a:pathLst>
                <a:path w="20628" h="55888" extrusionOk="0">
                  <a:moveTo>
                    <a:pt x="1" y="0"/>
                  </a:moveTo>
                  <a:lnTo>
                    <a:pt x="1" y="0"/>
                  </a:lnTo>
                  <a:cubicBezTo>
                    <a:pt x="5186" y="31804"/>
                    <a:pt x="18035" y="55888"/>
                    <a:pt x="18035" y="55888"/>
                  </a:cubicBezTo>
                  <a:lnTo>
                    <a:pt x="20627" y="55888"/>
                  </a:lnTo>
                  <a:cubicBezTo>
                    <a:pt x="11754" y="22528"/>
                    <a:pt x="5244" y="1556"/>
                    <a:pt x="5244" y="1556"/>
                  </a:cubicBezTo>
                  <a:cubicBezTo>
                    <a:pt x="3515" y="864"/>
                    <a:pt x="1787" y="34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90;p58">
              <a:extLst>
                <a:ext uri="{FF2B5EF4-FFF2-40B4-BE49-F238E27FC236}">
                  <a16:creationId xmlns:a16="http://schemas.microsoft.com/office/drawing/2014/main" id="{7009DB5D-43E1-B543-AA71-C7EC27607585}"/>
                </a:ext>
              </a:extLst>
            </p:cNvPr>
            <p:cNvSpPr/>
            <p:nvPr/>
          </p:nvSpPr>
          <p:spPr>
            <a:xfrm>
              <a:off x="4252900" y="3938200"/>
              <a:ext cx="322450" cy="381250"/>
            </a:xfrm>
            <a:custGeom>
              <a:avLst/>
              <a:gdLst/>
              <a:ahLst/>
              <a:cxnLst/>
              <a:rect l="l" t="t" r="r" b="b"/>
              <a:pathLst>
                <a:path w="12898" h="15250" extrusionOk="0">
                  <a:moveTo>
                    <a:pt x="4714" y="1"/>
                  </a:moveTo>
                  <a:cubicBezTo>
                    <a:pt x="942" y="1"/>
                    <a:pt x="1" y="1569"/>
                    <a:pt x="1" y="1569"/>
                  </a:cubicBezTo>
                  <a:cubicBezTo>
                    <a:pt x="1" y="1569"/>
                    <a:pt x="231" y="12516"/>
                    <a:pt x="1268" y="13841"/>
                  </a:cubicBezTo>
                  <a:cubicBezTo>
                    <a:pt x="2306" y="15166"/>
                    <a:pt x="8701" y="14763"/>
                    <a:pt x="10833" y="15224"/>
                  </a:cubicBezTo>
                  <a:cubicBezTo>
                    <a:pt x="10905" y="15241"/>
                    <a:pt x="10974" y="15250"/>
                    <a:pt x="11039" y="15250"/>
                  </a:cubicBezTo>
                  <a:cubicBezTo>
                    <a:pt x="12898" y="15250"/>
                    <a:pt x="11946" y="8290"/>
                    <a:pt x="10833" y="4449"/>
                  </a:cubicBezTo>
                  <a:cubicBezTo>
                    <a:pt x="10833" y="4449"/>
                    <a:pt x="9508" y="128"/>
                    <a:pt x="5302" y="13"/>
                  </a:cubicBezTo>
                  <a:cubicBezTo>
                    <a:pt x="5099" y="5"/>
                    <a:pt x="4903" y="1"/>
                    <a:pt x="4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91;p58">
              <a:extLst>
                <a:ext uri="{FF2B5EF4-FFF2-40B4-BE49-F238E27FC236}">
                  <a16:creationId xmlns:a16="http://schemas.microsoft.com/office/drawing/2014/main" id="{2BC89328-A5CE-544C-A3A9-20B1F9124915}"/>
                </a:ext>
              </a:extLst>
            </p:cNvPr>
            <p:cNvSpPr/>
            <p:nvPr/>
          </p:nvSpPr>
          <p:spPr>
            <a:xfrm>
              <a:off x="4251475" y="4024925"/>
              <a:ext cx="100850" cy="24525"/>
            </a:xfrm>
            <a:custGeom>
              <a:avLst/>
              <a:gdLst/>
              <a:ahLst/>
              <a:cxnLst/>
              <a:rect l="l" t="t" r="r" b="b"/>
              <a:pathLst>
                <a:path w="4034" h="981" extrusionOk="0">
                  <a:moveTo>
                    <a:pt x="3976" y="1"/>
                  </a:moveTo>
                  <a:lnTo>
                    <a:pt x="0" y="347"/>
                  </a:lnTo>
                  <a:lnTo>
                    <a:pt x="58" y="980"/>
                  </a:lnTo>
                  <a:lnTo>
                    <a:pt x="4033" y="635"/>
                  </a:lnTo>
                  <a:lnTo>
                    <a:pt x="39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92;p58">
              <a:extLst>
                <a:ext uri="{FF2B5EF4-FFF2-40B4-BE49-F238E27FC236}">
                  <a16:creationId xmlns:a16="http://schemas.microsoft.com/office/drawing/2014/main" id="{0823206C-128F-1D48-9495-EDC3CE495D94}"/>
                </a:ext>
              </a:extLst>
            </p:cNvPr>
            <p:cNvSpPr/>
            <p:nvPr/>
          </p:nvSpPr>
          <p:spPr>
            <a:xfrm>
              <a:off x="4251475" y="4101275"/>
              <a:ext cx="99400" cy="23075"/>
            </a:xfrm>
            <a:custGeom>
              <a:avLst/>
              <a:gdLst/>
              <a:ahLst/>
              <a:cxnLst/>
              <a:rect l="l" t="t" r="r" b="b"/>
              <a:pathLst>
                <a:path w="3976" h="923" extrusionOk="0">
                  <a:moveTo>
                    <a:pt x="3918" y="1"/>
                  </a:moveTo>
                  <a:lnTo>
                    <a:pt x="0" y="289"/>
                  </a:lnTo>
                  <a:lnTo>
                    <a:pt x="58" y="922"/>
                  </a:lnTo>
                  <a:lnTo>
                    <a:pt x="3976" y="634"/>
                  </a:lnTo>
                  <a:lnTo>
                    <a:pt x="3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93;p58">
              <a:extLst>
                <a:ext uri="{FF2B5EF4-FFF2-40B4-BE49-F238E27FC236}">
                  <a16:creationId xmlns:a16="http://schemas.microsoft.com/office/drawing/2014/main" id="{9637A2B9-0422-8347-9C45-D8EA3EACF057}"/>
                </a:ext>
              </a:extLst>
            </p:cNvPr>
            <p:cNvSpPr/>
            <p:nvPr/>
          </p:nvSpPr>
          <p:spPr>
            <a:xfrm>
              <a:off x="4263000" y="4196350"/>
              <a:ext cx="99400" cy="23075"/>
            </a:xfrm>
            <a:custGeom>
              <a:avLst/>
              <a:gdLst/>
              <a:ahLst/>
              <a:cxnLst/>
              <a:rect l="l" t="t" r="r" b="b"/>
              <a:pathLst>
                <a:path w="3976" h="923" extrusionOk="0">
                  <a:moveTo>
                    <a:pt x="3918" y="0"/>
                  </a:moveTo>
                  <a:lnTo>
                    <a:pt x="0" y="346"/>
                  </a:lnTo>
                  <a:lnTo>
                    <a:pt x="58" y="922"/>
                  </a:lnTo>
                  <a:lnTo>
                    <a:pt x="3976" y="634"/>
                  </a:lnTo>
                  <a:lnTo>
                    <a:pt x="3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94;p58">
              <a:extLst>
                <a:ext uri="{FF2B5EF4-FFF2-40B4-BE49-F238E27FC236}">
                  <a16:creationId xmlns:a16="http://schemas.microsoft.com/office/drawing/2014/main" id="{0670825A-CF70-594C-96FC-1D71B0119BA8}"/>
                </a:ext>
              </a:extLst>
            </p:cNvPr>
            <p:cNvSpPr/>
            <p:nvPr/>
          </p:nvSpPr>
          <p:spPr>
            <a:xfrm>
              <a:off x="4388300" y="3956750"/>
              <a:ext cx="581950" cy="1113025"/>
            </a:xfrm>
            <a:custGeom>
              <a:avLst/>
              <a:gdLst/>
              <a:ahLst/>
              <a:cxnLst/>
              <a:rect l="l" t="t" r="r" b="b"/>
              <a:pathLst>
                <a:path w="23278" h="44521" extrusionOk="0">
                  <a:moveTo>
                    <a:pt x="1972" y="0"/>
                  </a:moveTo>
                  <a:cubicBezTo>
                    <a:pt x="1906" y="0"/>
                    <a:pt x="1845" y="7"/>
                    <a:pt x="1787" y="20"/>
                  </a:cubicBezTo>
                  <a:cubicBezTo>
                    <a:pt x="1" y="481"/>
                    <a:pt x="2939" y="9411"/>
                    <a:pt x="3112" y="12868"/>
                  </a:cubicBezTo>
                  <a:cubicBezTo>
                    <a:pt x="3112" y="12868"/>
                    <a:pt x="2190" y="28540"/>
                    <a:pt x="4725" y="34935"/>
                  </a:cubicBezTo>
                  <a:cubicBezTo>
                    <a:pt x="7024" y="40656"/>
                    <a:pt x="11134" y="44521"/>
                    <a:pt x="15249" y="44521"/>
                  </a:cubicBezTo>
                  <a:cubicBezTo>
                    <a:pt x="15775" y="44521"/>
                    <a:pt x="16302" y="44457"/>
                    <a:pt x="16825" y="44327"/>
                  </a:cubicBezTo>
                  <a:cubicBezTo>
                    <a:pt x="21434" y="43232"/>
                    <a:pt x="23278" y="33322"/>
                    <a:pt x="22413" y="26754"/>
                  </a:cubicBezTo>
                  <a:cubicBezTo>
                    <a:pt x="21621" y="20301"/>
                    <a:pt x="5646" y="0"/>
                    <a:pt x="1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95;p58">
              <a:extLst>
                <a:ext uri="{FF2B5EF4-FFF2-40B4-BE49-F238E27FC236}">
                  <a16:creationId xmlns:a16="http://schemas.microsoft.com/office/drawing/2014/main" id="{F48A8833-AC22-764F-8746-5A31E1972AD9}"/>
                </a:ext>
              </a:extLst>
            </p:cNvPr>
            <p:cNvSpPr/>
            <p:nvPr/>
          </p:nvSpPr>
          <p:spPr>
            <a:xfrm>
              <a:off x="3417475" y="3540650"/>
              <a:ext cx="383175" cy="573675"/>
            </a:xfrm>
            <a:custGeom>
              <a:avLst/>
              <a:gdLst/>
              <a:ahLst/>
              <a:cxnLst/>
              <a:rect l="l" t="t" r="r" b="b"/>
              <a:pathLst>
                <a:path w="15327" h="22947" extrusionOk="0">
                  <a:moveTo>
                    <a:pt x="5456" y="1"/>
                  </a:moveTo>
                  <a:cubicBezTo>
                    <a:pt x="5385" y="1"/>
                    <a:pt x="5314" y="5"/>
                    <a:pt x="5244" y="13"/>
                  </a:cubicBezTo>
                  <a:cubicBezTo>
                    <a:pt x="2824" y="301"/>
                    <a:pt x="1" y="2548"/>
                    <a:pt x="1153" y="4392"/>
                  </a:cubicBezTo>
                  <a:cubicBezTo>
                    <a:pt x="2305" y="6293"/>
                    <a:pt x="3976" y="12573"/>
                    <a:pt x="3976" y="12573"/>
                  </a:cubicBezTo>
                  <a:cubicBezTo>
                    <a:pt x="3976" y="12573"/>
                    <a:pt x="4379" y="22714"/>
                    <a:pt x="9911" y="22944"/>
                  </a:cubicBezTo>
                  <a:cubicBezTo>
                    <a:pt x="9943" y="22946"/>
                    <a:pt x="9975" y="22947"/>
                    <a:pt x="10007" y="22947"/>
                  </a:cubicBezTo>
                  <a:cubicBezTo>
                    <a:pt x="13330" y="22947"/>
                    <a:pt x="14353" y="14137"/>
                    <a:pt x="14923" y="9059"/>
                  </a:cubicBezTo>
                  <a:cubicBezTo>
                    <a:pt x="15327" y="6005"/>
                    <a:pt x="14923" y="2894"/>
                    <a:pt x="13771" y="13"/>
                  </a:cubicBezTo>
                  <a:cubicBezTo>
                    <a:pt x="12822" y="1502"/>
                    <a:pt x="11848" y="1999"/>
                    <a:pt x="10884" y="1999"/>
                  </a:cubicBezTo>
                  <a:cubicBezTo>
                    <a:pt x="8949" y="1999"/>
                    <a:pt x="7051" y="1"/>
                    <a:pt x="5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96;p58">
              <a:extLst>
                <a:ext uri="{FF2B5EF4-FFF2-40B4-BE49-F238E27FC236}">
                  <a16:creationId xmlns:a16="http://schemas.microsoft.com/office/drawing/2014/main" id="{0B0E987D-311C-354F-AA7A-66525DD4D3CB}"/>
                </a:ext>
              </a:extLst>
            </p:cNvPr>
            <p:cNvSpPr/>
            <p:nvPr/>
          </p:nvSpPr>
          <p:spPr>
            <a:xfrm>
              <a:off x="3630650" y="3434375"/>
              <a:ext cx="92225" cy="574750"/>
            </a:xfrm>
            <a:custGeom>
              <a:avLst/>
              <a:gdLst/>
              <a:ahLst/>
              <a:cxnLst/>
              <a:rect l="l" t="t" r="r" b="b"/>
              <a:pathLst>
                <a:path w="3689" h="22990" extrusionOk="0">
                  <a:moveTo>
                    <a:pt x="1" y="0"/>
                  </a:moveTo>
                  <a:cubicBezTo>
                    <a:pt x="1" y="1498"/>
                    <a:pt x="347" y="2939"/>
                    <a:pt x="1038" y="4321"/>
                  </a:cubicBezTo>
                  <a:cubicBezTo>
                    <a:pt x="1902" y="6396"/>
                    <a:pt x="2478" y="8643"/>
                    <a:pt x="2651" y="10947"/>
                  </a:cubicBezTo>
                  <a:cubicBezTo>
                    <a:pt x="3054" y="14980"/>
                    <a:pt x="2536" y="19014"/>
                    <a:pt x="1038" y="22759"/>
                  </a:cubicBezTo>
                  <a:lnTo>
                    <a:pt x="1614" y="22989"/>
                  </a:lnTo>
                  <a:cubicBezTo>
                    <a:pt x="3112" y="19186"/>
                    <a:pt x="3688" y="15038"/>
                    <a:pt x="3285" y="10947"/>
                  </a:cubicBezTo>
                  <a:cubicBezTo>
                    <a:pt x="3112" y="8585"/>
                    <a:pt x="2536" y="6280"/>
                    <a:pt x="1614" y="4091"/>
                  </a:cubicBezTo>
                  <a:cubicBezTo>
                    <a:pt x="980" y="2823"/>
                    <a:pt x="635" y="1441"/>
                    <a:pt x="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97;p58">
              <a:extLst>
                <a:ext uri="{FF2B5EF4-FFF2-40B4-BE49-F238E27FC236}">
                  <a16:creationId xmlns:a16="http://schemas.microsoft.com/office/drawing/2014/main" id="{36DF9EF7-D696-EC4D-BC63-FB4F42D683D8}"/>
                </a:ext>
              </a:extLst>
            </p:cNvPr>
            <p:cNvSpPr/>
            <p:nvPr/>
          </p:nvSpPr>
          <p:spPr>
            <a:xfrm>
              <a:off x="3537025" y="3369550"/>
              <a:ext cx="72050" cy="557450"/>
            </a:xfrm>
            <a:custGeom>
              <a:avLst/>
              <a:gdLst/>
              <a:ahLst/>
              <a:cxnLst/>
              <a:rect l="l" t="t" r="r" b="b"/>
              <a:pathLst>
                <a:path w="2882" h="22298" extrusionOk="0">
                  <a:moveTo>
                    <a:pt x="1" y="1"/>
                  </a:moveTo>
                  <a:cubicBezTo>
                    <a:pt x="1" y="58"/>
                    <a:pt x="289" y="7894"/>
                    <a:pt x="1268" y="12042"/>
                  </a:cubicBezTo>
                  <a:cubicBezTo>
                    <a:pt x="2248" y="16248"/>
                    <a:pt x="1556" y="22183"/>
                    <a:pt x="1556" y="22240"/>
                  </a:cubicBezTo>
                  <a:lnTo>
                    <a:pt x="2190" y="22298"/>
                  </a:lnTo>
                  <a:cubicBezTo>
                    <a:pt x="2248" y="22068"/>
                    <a:pt x="2882" y="16133"/>
                    <a:pt x="1844" y="11927"/>
                  </a:cubicBezTo>
                  <a:cubicBezTo>
                    <a:pt x="865" y="7721"/>
                    <a:pt x="635" y="58"/>
                    <a:pt x="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98;p58">
              <a:extLst>
                <a:ext uri="{FF2B5EF4-FFF2-40B4-BE49-F238E27FC236}">
                  <a16:creationId xmlns:a16="http://schemas.microsoft.com/office/drawing/2014/main" id="{A8841819-84EC-7346-8ABB-83E1882C5A6C}"/>
                </a:ext>
              </a:extLst>
            </p:cNvPr>
            <p:cNvSpPr/>
            <p:nvPr/>
          </p:nvSpPr>
          <p:spPr>
            <a:xfrm>
              <a:off x="3459250" y="3254325"/>
              <a:ext cx="51875" cy="357250"/>
            </a:xfrm>
            <a:custGeom>
              <a:avLst/>
              <a:gdLst/>
              <a:ahLst/>
              <a:cxnLst/>
              <a:rect l="l" t="t" r="r" b="b"/>
              <a:pathLst>
                <a:path w="2075" h="14290" extrusionOk="0">
                  <a:moveTo>
                    <a:pt x="1441" y="0"/>
                  </a:moveTo>
                  <a:cubicBezTo>
                    <a:pt x="750" y="4552"/>
                    <a:pt x="1" y="14174"/>
                    <a:pt x="1" y="14231"/>
                  </a:cubicBezTo>
                  <a:lnTo>
                    <a:pt x="634" y="14289"/>
                  </a:lnTo>
                  <a:cubicBezTo>
                    <a:pt x="634" y="14174"/>
                    <a:pt x="1383" y="4610"/>
                    <a:pt x="2075" y="115"/>
                  </a:cubicBezTo>
                  <a:lnTo>
                    <a:pt x="14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99;p58">
              <a:extLst>
                <a:ext uri="{FF2B5EF4-FFF2-40B4-BE49-F238E27FC236}">
                  <a16:creationId xmlns:a16="http://schemas.microsoft.com/office/drawing/2014/main" id="{671CA08A-4D9E-214D-850A-BF12BC8E195D}"/>
                </a:ext>
              </a:extLst>
            </p:cNvPr>
            <p:cNvSpPr/>
            <p:nvPr/>
          </p:nvSpPr>
          <p:spPr>
            <a:xfrm>
              <a:off x="3973475" y="3576525"/>
              <a:ext cx="280575" cy="339500"/>
            </a:xfrm>
            <a:custGeom>
              <a:avLst/>
              <a:gdLst/>
              <a:ahLst/>
              <a:cxnLst/>
              <a:rect l="l" t="t" r="r" b="b"/>
              <a:pathLst>
                <a:path w="11223" h="13580" extrusionOk="0">
                  <a:moveTo>
                    <a:pt x="8127" y="0"/>
                  </a:moveTo>
                  <a:cubicBezTo>
                    <a:pt x="6091" y="0"/>
                    <a:pt x="3462" y="261"/>
                    <a:pt x="1623" y="261"/>
                  </a:cubicBezTo>
                  <a:cubicBezTo>
                    <a:pt x="956" y="261"/>
                    <a:pt x="393" y="227"/>
                    <a:pt x="0" y="134"/>
                  </a:cubicBezTo>
                  <a:lnTo>
                    <a:pt x="0" y="134"/>
                  </a:lnTo>
                  <a:cubicBezTo>
                    <a:pt x="346" y="2899"/>
                    <a:pt x="519" y="5722"/>
                    <a:pt x="577" y="8603"/>
                  </a:cubicBezTo>
                  <a:cubicBezTo>
                    <a:pt x="531" y="11766"/>
                    <a:pt x="3876" y="13579"/>
                    <a:pt x="6146" y="13579"/>
                  </a:cubicBezTo>
                  <a:cubicBezTo>
                    <a:pt x="6729" y="13579"/>
                    <a:pt x="7241" y="13460"/>
                    <a:pt x="7606" y="13212"/>
                  </a:cubicBezTo>
                  <a:cubicBezTo>
                    <a:pt x="9161" y="12175"/>
                    <a:pt x="11005" y="2899"/>
                    <a:pt x="11178" y="940"/>
                  </a:cubicBezTo>
                  <a:cubicBezTo>
                    <a:pt x="11223" y="199"/>
                    <a:pt x="9900" y="0"/>
                    <a:pt x="8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00;p58">
              <a:extLst>
                <a:ext uri="{FF2B5EF4-FFF2-40B4-BE49-F238E27FC236}">
                  <a16:creationId xmlns:a16="http://schemas.microsoft.com/office/drawing/2014/main" id="{62AC5AF6-5150-4045-91E8-965128B36C65}"/>
                </a:ext>
              </a:extLst>
            </p:cNvPr>
            <p:cNvSpPr/>
            <p:nvPr/>
          </p:nvSpPr>
          <p:spPr>
            <a:xfrm>
              <a:off x="4029650" y="3398350"/>
              <a:ext cx="41800" cy="351500"/>
            </a:xfrm>
            <a:custGeom>
              <a:avLst/>
              <a:gdLst/>
              <a:ahLst/>
              <a:cxnLst/>
              <a:rect l="l" t="t" r="r" b="b"/>
              <a:pathLst>
                <a:path w="1672" h="14060" extrusionOk="0">
                  <a:moveTo>
                    <a:pt x="1038" y="1"/>
                  </a:moveTo>
                  <a:cubicBezTo>
                    <a:pt x="346" y="4668"/>
                    <a:pt x="0" y="9335"/>
                    <a:pt x="58" y="14059"/>
                  </a:cubicBezTo>
                  <a:lnTo>
                    <a:pt x="692" y="14059"/>
                  </a:lnTo>
                  <a:cubicBezTo>
                    <a:pt x="634" y="9392"/>
                    <a:pt x="980" y="4725"/>
                    <a:pt x="1671" y="116"/>
                  </a:cubicBezTo>
                  <a:lnTo>
                    <a:pt x="10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01;p58">
              <a:extLst>
                <a:ext uri="{FF2B5EF4-FFF2-40B4-BE49-F238E27FC236}">
                  <a16:creationId xmlns:a16="http://schemas.microsoft.com/office/drawing/2014/main" id="{7D937AEA-503C-1240-8D17-6F1103EDEC24}"/>
                </a:ext>
              </a:extLst>
            </p:cNvPr>
            <p:cNvSpPr/>
            <p:nvPr/>
          </p:nvSpPr>
          <p:spPr>
            <a:xfrm>
              <a:off x="4111750" y="3284575"/>
              <a:ext cx="44675" cy="543050"/>
            </a:xfrm>
            <a:custGeom>
              <a:avLst/>
              <a:gdLst/>
              <a:ahLst/>
              <a:cxnLst/>
              <a:rect l="l" t="t" r="r" b="b"/>
              <a:pathLst>
                <a:path w="1787" h="21722" extrusionOk="0">
                  <a:moveTo>
                    <a:pt x="1326" y="0"/>
                  </a:moveTo>
                  <a:lnTo>
                    <a:pt x="692" y="173"/>
                  </a:lnTo>
                  <a:cubicBezTo>
                    <a:pt x="1153" y="2074"/>
                    <a:pt x="1153" y="4033"/>
                    <a:pt x="692" y="5935"/>
                  </a:cubicBezTo>
                  <a:cubicBezTo>
                    <a:pt x="1" y="8988"/>
                    <a:pt x="346" y="21203"/>
                    <a:pt x="346" y="21721"/>
                  </a:cubicBezTo>
                  <a:lnTo>
                    <a:pt x="980" y="21721"/>
                  </a:lnTo>
                  <a:cubicBezTo>
                    <a:pt x="922" y="21549"/>
                    <a:pt x="634" y="8988"/>
                    <a:pt x="1326" y="6050"/>
                  </a:cubicBezTo>
                  <a:cubicBezTo>
                    <a:pt x="1787" y="4091"/>
                    <a:pt x="1787" y="2017"/>
                    <a:pt x="1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389;p36">
            <a:extLst>
              <a:ext uri="{FF2B5EF4-FFF2-40B4-BE49-F238E27FC236}">
                <a16:creationId xmlns:a16="http://schemas.microsoft.com/office/drawing/2014/main" id="{C83A1A57-49A4-B049-8624-7F5826C371FA}"/>
              </a:ext>
            </a:extLst>
          </p:cNvPr>
          <p:cNvSpPr txBox="1">
            <a:spLocks/>
          </p:cNvSpPr>
          <p:nvPr/>
        </p:nvSpPr>
        <p:spPr>
          <a:xfrm>
            <a:off x="4746975" y="1004478"/>
            <a:ext cx="6861615" cy="49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Neucha"/>
              <a:buNone/>
              <a:defRPr sz="5200" b="1" i="0" u="none" strike="noStrike" cap="none">
                <a:solidFill>
                  <a:schemeClr val="accent4"/>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SG" sz="2800" dirty="0"/>
              <a:t>Effect of cyberbullying</a:t>
            </a:r>
            <a:endParaRPr lang="en-US" dirty="0"/>
          </a:p>
        </p:txBody>
      </p:sp>
      <p:sp>
        <p:nvSpPr>
          <p:cNvPr id="121" name="Google Shape;1117;p46">
            <a:extLst>
              <a:ext uri="{FF2B5EF4-FFF2-40B4-BE49-F238E27FC236}">
                <a16:creationId xmlns:a16="http://schemas.microsoft.com/office/drawing/2014/main" id="{47662AED-670B-2C47-9AFB-82E67FB4763F}"/>
              </a:ext>
            </a:extLst>
          </p:cNvPr>
          <p:cNvSpPr txBox="1">
            <a:spLocks/>
          </p:cNvSpPr>
          <p:nvPr/>
        </p:nvSpPr>
        <p:spPr>
          <a:xfrm>
            <a:off x="3740270" y="1604633"/>
            <a:ext cx="1749900"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endParaRPr lang="en-SG" sz="1800">
              <a:solidFill>
                <a:schemeClr val="accent4"/>
              </a:solidFill>
              <a:latin typeface="Neucha"/>
              <a:ea typeface="Neucha"/>
              <a:cs typeface="Neucha"/>
              <a:sym typeface="Neucha"/>
            </a:endParaRPr>
          </a:p>
        </p:txBody>
      </p:sp>
      <p:sp>
        <p:nvSpPr>
          <p:cNvPr id="122" name="Google Shape;1118;p46">
            <a:extLst>
              <a:ext uri="{FF2B5EF4-FFF2-40B4-BE49-F238E27FC236}">
                <a16:creationId xmlns:a16="http://schemas.microsoft.com/office/drawing/2014/main" id="{DCC89541-5382-C144-9075-5A6F0B82FEA9}"/>
              </a:ext>
            </a:extLst>
          </p:cNvPr>
          <p:cNvSpPr txBox="1">
            <a:spLocks/>
          </p:cNvSpPr>
          <p:nvPr/>
        </p:nvSpPr>
        <p:spPr>
          <a:xfrm>
            <a:off x="4620223" y="1890642"/>
            <a:ext cx="3457972" cy="3038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fontAlgn="base"/>
            <a:r>
              <a:rPr lang="en-US"/>
              <a:t>Victims will feel being humiliated.</a:t>
            </a:r>
            <a:br>
              <a:rPr lang="en-US"/>
            </a:br>
            <a:endParaRPr lang="en-US"/>
          </a:p>
          <a:p>
            <a:pPr fontAlgn="base"/>
            <a:r>
              <a:rPr lang="en-US"/>
              <a:t>Doing badly and decreased academic grades.</a:t>
            </a:r>
            <a:br>
              <a:rPr lang="en-US"/>
            </a:br>
            <a:endParaRPr lang="en-US"/>
          </a:p>
          <a:p>
            <a:pPr fontAlgn="base"/>
            <a:r>
              <a:rPr lang="en-US"/>
              <a:t>Feeling depressed sad and loneliness.</a:t>
            </a:r>
            <a:br>
              <a:rPr lang="en-US"/>
            </a:br>
            <a:endParaRPr lang="en-US"/>
          </a:p>
          <a:p>
            <a:pPr fontAlgn="base"/>
            <a:r>
              <a:rPr lang="en-US"/>
              <a:t>People become cyberbullies because they were once a victim of cyberbullying.</a:t>
            </a:r>
          </a:p>
          <a:p>
            <a:pPr fontAlgn="base"/>
            <a:endParaRPr lang="en-US"/>
          </a:p>
        </p:txBody>
      </p:sp>
      <p:pic>
        <p:nvPicPr>
          <p:cNvPr id="1030" name="Picture 6" descr="Cyberbullying Clipart Png , Free Transparent Clipart - ClipartKey">
            <a:extLst>
              <a:ext uri="{FF2B5EF4-FFF2-40B4-BE49-F238E27FC236}">
                <a16:creationId xmlns:a16="http://schemas.microsoft.com/office/drawing/2014/main" id="{346E9294-F3EC-475F-A47B-3B59F2F31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253" y="2043211"/>
            <a:ext cx="767804" cy="679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6" name="Picture 12" descr="5 Reasons Why Grades Are Important - Edublox Online Tutor | Development,  Reading, Writing, and Math Solutions">
            <a:extLst>
              <a:ext uri="{FF2B5EF4-FFF2-40B4-BE49-F238E27FC236}">
                <a16:creationId xmlns:a16="http://schemas.microsoft.com/office/drawing/2014/main" id="{DABB0FE8-BA6F-4C6E-BBC1-8847EAEDCA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250"/>
          <a:stretch/>
        </p:blipFill>
        <p:spPr bwMode="auto">
          <a:xfrm>
            <a:off x="8169253" y="2810311"/>
            <a:ext cx="767804" cy="679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8" name="Picture 14" descr="How to Overcome Loneliness &amp; Not Let It Grow Into Depression">
            <a:extLst>
              <a:ext uri="{FF2B5EF4-FFF2-40B4-BE49-F238E27FC236}">
                <a16:creationId xmlns:a16="http://schemas.microsoft.com/office/drawing/2014/main" id="{CF48F320-244B-4AFD-AF35-4ACC682FA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253" y="3577411"/>
            <a:ext cx="767804" cy="6798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4" name="Google Shape;1065;p44">
            <a:extLst>
              <a:ext uri="{FF2B5EF4-FFF2-40B4-BE49-F238E27FC236}">
                <a16:creationId xmlns:a16="http://schemas.microsoft.com/office/drawing/2014/main" id="{CE73E218-92B0-4F9B-B7E7-1BB92BD93A68}"/>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extLst>
      <p:ext uri="{BB962C8B-B14F-4D97-AF65-F5344CB8AC3E}">
        <p14:creationId xmlns:p14="http://schemas.microsoft.com/office/powerpoint/2010/main" val="407171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87" name="Google Shape;389;p36">
            <a:extLst>
              <a:ext uri="{FF2B5EF4-FFF2-40B4-BE49-F238E27FC236}">
                <a16:creationId xmlns:a16="http://schemas.microsoft.com/office/drawing/2014/main" id="{C83A1A57-49A4-B049-8624-7F5826C371FA}"/>
              </a:ext>
            </a:extLst>
          </p:cNvPr>
          <p:cNvSpPr txBox="1">
            <a:spLocks/>
          </p:cNvSpPr>
          <p:nvPr/>
        </p:nvSpPr>
        <p:spPr>
          <a:xfrm>
            <a:off x="1065635" y="661872"/>
            <a:ext cx="6861615" cy="49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Neucha"/>
              <a:buNone/>
              <a:defRPr sz="5200" b="1" i="0" u="none" strike="noStrike" cap="none">
                <a:solidFill>
                  <a:schemeClr val="accent4"/>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US" sz="2800"/>
              <a:t>Measures that are taken in Singapore</a:t>
            </a:r>
            <a:endParaRPr lang="en-US" sz="2800" b="0"/>
          </a:p>
        </p:txBody>
      </p:sp>
      <p:sp>
        <p:nvSpPr>
          <p:cNvPr id="121" name="Google Shape;1117;p46">
            <a:extLst>
              <a:ext uri="{FF2B5EF4-FFF2-40B4-BE49-F238E27FC236}">
                <a16:creationId xmlns:a16="http://schemas.microsoft.com/office/drawing/2014/main" id="{47662AED-670B-2C47-9AFB-82E67FB4763F}"/>
              </a:ext>
            </a:extLst>
          </p:cNvPr>
          <p:cNvSpPr txBox="1">
            <a:spLocks/>
          </p:cNvSpPr>
          <p:nvPr/>
        </p:nvSpPr>
        <p:spPr>
          <a:xfrm>
            <a:off x="3740270" y="1604633"/>
            <a:ext cx="1749900"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endParaRPr lang="en-SG" sz="1800">
              <a:solidFill>
                <a:schemeClr val="accent4"/>
              </a:solidFill>
              <a:latin typeface="Neucha"/>
              <a:ea typeface="Neucha"/>
              <a:cs typeface="Neucha"/>
              <a:sym typeface="Neucha"/>
            </a:endParaRPr>
          </a:p>
        </p:txBody>
      </p:sp>
      <p:sp>
        <p:nvSpPr>
          <p:cNvPr id="122" name="Google Shape;1118;p46">
            <a:extLst>
              <a:ext uri="{FF2B5EF4-FFF2-40B4-BE49-F238E27FC236}">
                <a16:creationId xmlns:a16="http://schemas.microsoft.com/office/drawing/2014/main" id="{DCC89541-5382-C144-9075-5A6F0B82FEA9}"/>
              </a:ext>
            </a:extLst>
          </p:cNvPr>
          <p:cNvSpPr txBox="1">
            <a:spLocks/>
          </p:cNvSpPr>
          <p:nvPr/>
        </p:nvSpPr>
        <p:spPr>
          <a:xfrm>
            <a:off x="841689" y="1862962"/>
            <a:ext cx="6861614" cy="780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fontAlgn="base">
              <a:buFont typeface="Wingdings" panose="05000000000000000000" pitchFamily="2" charset="2"/>
              <a:buChar char="§"/>
            </a:pPr>
            <a:r>
              <a:rPr lang="en-US" sz="1600"/>
              <a:t>Teaching student in lesson and having special programmers(Cyber Wellness) to guide them whenever they encounter cyberbullies. Doing badly and decreased academic grades.</a:t>
            </a:r>
          </a:p>
        </p:txBody>
      </p:sp>
      <p:pic>
        <p:nvPicPr>
          <p:cNvPr id="3076" name="Picture 4" descr="Computer - Wikipedia, the free encyclopedia - Magnet Computer Science">
            <a:extLst>
              <a:ext uri="{FF2B5EF4-FFF2-40B4-BE49-F238E27FC236}">
                <a16:creationId xmlns:a16="http://schemas.microsoft.com/office/drawing/2014/main" id="{68DDBFCD-7DF6-4D71-9412-63FC1D3D1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303" y="1681106"/>
            <a:ext cx="1023936" cy="9368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Google Shape;1118;p46">
            <a:extLst>
              <a:ext uri="{FF2B5EF4-FFF2-40B4-BE49-F238E27FC236}">
                <a16:creationId xmlns:a16="http://schemas.microsoft.com/office/drawing/2014/main" id="{D822BC79-0462-4C54-9DB8-E77A5E89F5F4}"/>
              </a:ext>
            </a:extLst>
          </p:cNvPr>
          <p:cNvSpPr txBox="1">
            <a:spLocks/>
          </p:cNvSpPr>
          <p:nvPr/>
        </p:nvSpPr>
        <p:spPr>
          <a:xfrm>
            <a:off x="2705579" y="3448110"/>
            <a:ext cx="5954771" cy="780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fontAlgn="base">
              <a:buFont typeface="Wingdings" panose="05000000000000000000" pitchFamily="2" charset="2"/>
              <a:buChar char="§"/>
            </a:pPr>
            <a:r>
              <a:rPr lang="en-US" sz="1600">
                <a:solidFill>
                  <a:schemeClr val="tx1">
                    <a:lumMod val="85000"/>
                    <a:lumOff val="15000"/>
                  </a:schemeClr>
                </a:solidFill>
              </a:rPr>
              <a:t>Public education like cyber-wellness will be carry out in Singapore to teach the safety of online community.</a:t>
            </a:r>
          </a:p>
        </p:txBody>
      </p:sp>
      <p:sp>
        <p:nvSpPr>
          <p:cNvPr id="17" name="Google Shape;1063;p44">
            <a:extLst>
              <a:ext uri="{FF2B5EF4-FFF2-40B4-BE49-F238E27FC236}">
                <a16:creationId xmlns:a16="http://schemas.microsoft.com/office/drawing/2014/main" id="{2DD917D7-51DF-4491-BD1D-2D3B0B479272}"/>
              </a:ext>
            </a:extLst>
          </p:cNvPr>
          <p:cNvSpPr/>
          <p:nvPr/>
        </p:nvSpPr>
        <p:spPr>
          <a:xfrm>
            <a:off x="8575134" y="1435246"/>
            <a:ext cx="378158" cy="368444"/>
          </a:xfrm>
          <a:custGeom>
            <a:avLst/>
            <a:gdLst/>
            <a:ahLst/>
            <a:cxnLst/>
            <a:rect l="l" t="t" r="r" b="b"/>
            <a:pathLst>
              <a:path w="9343" h="9103" extrusionOk="0">
                <a:moveTo>
                  <a:pt x="4729" y="3012"/>
                </a:moveTo>
                <a:cubicBezTo>
                  <a:pt x="5554" y="3012"/>
                  <a:pt x="6356" y="3650"/>
                  <a:pt x="6376" y="4625"/>
                </a:cubicBezTo>
                <a:cubicBezTo>
                  <a:pt x="6376" y="5506"/>
                  <a:pt x="5641" y="6240"/>
                  <a:pt x="4731" y="6240"/>
                </a:cubicBezTo>
                <a:cubicBezTo>
                  <a:pt x="3291" y="6240"/>
                  <a:pt x="2586" y="4507"/>
                  <a:pt x="3614" y="3479"/>
                </a:cubicBezTo>
                <a:cubicBezTo>
                  <a:pt x="3937" y="3157"/>
                  <a:pt x="4336" y="3012"/>
                  <a:pt x="4729" y="3012"/>
                </a:cubicBezTo>
                <a:close/>
                <a:moveTo>
                  <a:pt x="4547" y="0"/>
                </a:moveTo>
                <a:cubicBezTo>
                  <a:pt x="4248" y="0"/>
                  <a:pt x="3958" y="125"/>
                  <a:pt x="3820" y="453"/>
                </a:cubicBezTo>
                <a:cubicBezTo>
                  <a:pt x="3673" y="835"/>
                  <a:pt x="3614" y="1246"/>
                  <a:pt x="3614" y="1657"/>
                </a:cubicBezTo>
                <a:cubicBezTo>
                  <a:pt x="3556" y="1687"/>
                  <a:pt x="3467" y="1716"/>
                  <a:pt x="3379" y="1775"/>
                </a:cubicBezTo>
                <a:cubicBezTo>
                  <a:pt x="2999" y="1367"/>
                  <a:pt x="2392" y="884"/>
                  <a:pt x="2070" y="884"/>
                </a:cubicBezTo>
                <a:cubicBezTo>
                  <a:pt x="2045" y="884"/>
                  <a:pt x="2020" y="887"/>
                  <a:pt x="1999" y="894"/>
                </a:cubicBezTo>
                <a:cubicBezTo>
                  <a:pt x="1529" y="1011"/>
                  <a:pt x="1029" y="1481"/>
                  <a:pt x="1264" y="2039"/>
                </a:cubicBezTo>
                <a:cubicBezTo>
                  <a:pt x="1440" y="2421"/>
                  <a:pt x="1705" y="2774"/>
                  <a:pt x="2028" y="3068"/>
                </a:cubicBezTo>
                <a:cubicBezTo>
                  <a:pt x="1910" y="3244"/>
                  <a:pt x="1852" y="3420"/>
                  <a:pt x="1793" y="3596"/>
                </a:cubicBezTo>
                <a:cubicBezTo>
                  <a:pt x="1176" y="3596"/>
                  <a:pt x="412" y="3714"/>
                  <a:pt x="265" y="3949"/>
                </a:cubicBezTo>
                <a:cubicBezTo>
                  <a:pt x="60" y="4390"/>
                  <a:pt x="1" y="5065"/>
                  <a:pt x="588" y="5300"/>
                </a:cubicBezTo>
                <a:cubicBezTo>
                  <a:pt x="941" y="5418"/>
                  <a:pt x="1352" y="5506"/>
                  <a:pt x="1734" y="5506"/>
                </a:cubicBezTo>
                <a:cubicBezTo>
                  <a:pt x="1764" y="5623"/>
                  <a:pt x="1822" y="5741"/>
                  <a:pt x="1881" y="5858"/>
                </a:cubicBezTo>
                <a:cubicBezTo>
                  <a:pt x="1470" y="6299"/>
                  <a:pt x="1088" y="6828"/>
                  <a:pt x="1147" y="7092"/>
                </a:cubicBezTo>
                <a:cubicBezTo>
                  <a:pt x="1243" y="7480"/>
                  <a:pt x="1580" y="7887"/>
                  <a:pt x="2007" y="7887"/>
                </a:cubicBezTo>
                <a:cubicBezTo>
                  <a:pt x="2098" y="7887"/>
                  <a:pt x="2194" y="7868"/>
                  <a:pt x="2292" y="7827"/>
                </a:cubicBezTo>
                <a:cubicBezTo>
                  <a:pt x="2586" y="7709"/>
                  <a:pt x="2850" y="7533"/>
                  <a:pt x="3086" y="7327"/>
                </a:cubicBezTo>
                <a:cubicBezTo>
                  <a:pt x="3262" y="7415"/>
                  <a:pt x="3438" y="7504"/>
                  <a:pt x="3614" y="7592"/>
                </a:cubicBezTo>
                <a:cubicBezTo>
                  <a:pt x="3644" y="8150"/>
                  <a:pt x="3761" y="8826"/>
                  <a:pt x="3996" y="8943"/>
                </a:cubicBezTo>
                <a:cubicBezTo>
                  <a:pt x="4166" y="9040"/>
                  <a:pt x="4381" y="9102"/>
                  <a:pt x="4591" y="9102"/>
                </a:cubicBezTo>
                <a:cubicBezTo>
                  <a:pt x="4890" y="9102"/>
                  <a:pt x="5180" y="8977"/>
                  <a:pt x="5318" y="8649"/>
                </a:cubicBezTo>
                <a:cubicBezTo>
                  <a:pt x="5436" y="8326"/>
                  <a:pt x="5494" y="8003"/>
                  <a:pt x="5524" y="7680"/>
                </a:cubicBezTo>
                <a:cubicBezTo>
                  <a:pt x="5788" y="7621"/>
                  <a:pt x="6053" y="7504"/>
                  <a:pt x="6288" y="7357"/>
                </a:cubicBezTo>
                <a:cubicBezTo>
                  <a:pt x="6663" y="7679"/>
                  <a:pt x="7064" y="7952"/>
                  <a:pt x="7309" y="7952"/>
                </a:cubicBezTo>
                <a:cubicBezTo>
                  <a:pt x="7332" y="7952"/>
                  <a:pt x="7354" y="7949"/>
                  <a:pt x="7375" y="7944"/>
                </a:cubicBezTo>
                <a:cubicBezTo>
                  <a:pt x="7815" y="7797"/>
                  <a:pt x="8344" y="7357"/>
                  <a:pt x="8109" y="6769"/>
                </a:cubicBezTo>
                <a:cubicBezTo>
                  <a:pt x="7962" y="6475"/>
                  <a:pt x="7757" y="6211"/>
                  <a:pt x="7551" y="5947"/>
                </a:cubicBezTo>
                <a:cubicBezTo>
                  <a:pt x="7610" y="5800"/>
                  <a:pt x="7668" y="5653"/>
                  <a:pt x="7698" y="5506"/>
                </a:cubicBezTo>
                <a:cubicBezTo>
                  <a:pt x="8285" y="5477"/>
                  <a:pt x="8932" y="5359"/>
                  <a:pt x="9049" y="5124"/>
                </a:cubicBezTo>
                <a:cubicBezTo>
                  <a:pt x="9284" y="4742"/>
                  <a:pt x="9343" y="4037"/>
                  <a:pt x="8755" y="3802"/>
                </a:cubicBezTo>
                <a:cubicBezTo>
                  <a:pt x="8403" y="3685"/>
                  <a:pt x="8050" y="3626"/>
                  <a:pt x="7668" y="3626"/>
                </a:cubicBezTo>
                <a:cubicBezTo>
                  <a:pt x="7610" y="3420"/>
                  <a:pt x="7522" y="3214"/>
                  <a:pt x="7404" y="3009"/>
                </a:cubicBezTo>
                <a:cubicBezTo>
                  <a:pt x="7815" y="2598"/>
                  <a:pt x="8256" y="2010"/>
                  <a:pt x="8197" y="1746"/>
                </a:cubicBezTo>
                <a:cubicBezTo>
                  <a:pt x="8078" y="1363"/>
                  <a:pt x="7763" y="940"/>
                  <a:pt x="7332" y="940"/>
                </a:cubicBezTo>
                <a:cubicBezTo>
                  <a:pt x="7235" y="940"/>
                  <a:pt x="7131" y="962"/>
                  <a:pt x="7022" y="1011"/>
                </a:cubicBezTo>
                <a:cubicBezTo>
                  <a:pt x="6640" y="1187"/>
                  <a:pt x="6288" y="1422"/>
                  <a:pt x="5994" y="1746"/>
                </a:cubicBezTo>
                <a:cubicBezTo>
                  <a:pt x="5847" y="1657"/>
                  <a:pt x="5671" y="1599"/>
                  <a:pt x="5524" y="1569"/>
                </a:cubicBezTo>
                <a:cubicBezTo>
                  <a:pt x="5494" y="982"/>
                  <a:pt x="5406" y="277"/>
                  <a:pt x="5142" y="159"/>
                </a:cubicBezTo>
                <a:cubicBezTo>
                  <a:pt x="4972" y="62"/>
                  <a:pt x="4757"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07;p55">
            <a:extLst>
              <a:ext uri="{FF2B5EF4-FFF2-40B4-BE49-F238E27FC236}">
                <a16:creationId xmlns:a16="http://schemas.microsoft.com/office/drawing/2014/main" id="{07856CB7-4125-4AE6-A807-F33D7234E17C}"/>
              </a:ext>
            </a:extLst>
          </p:cNvPr>
          <p:cNvGrpSpPr/>
          <p:nvPr/>
        </p:nvGrpSpPr>
        <p:grpSpPr>
          <a:xfrm rot="668591">
            <a:off x="8108819" y="4380171"/>
            <a:ext cx="936755" cy="542836"/>
            <a:chOff x="3691250" y="2939875"/>
            <a:chExt cx="163925" cy="95000"/>
          </a:xfrm>
        </p:grpSpPr>
        <p:sp>
          <p:nvSpPr>
            <p:cNvPr id="20" name="Google Shape;1908;p55">
              <a:extLst>
                <a:ext uri="{FF2B5EF4-FFF2-40B4-BE49-F238E27FC236}">
                  <a16:creationId xmlns:a16="http://schemas.microsoft.com/office/drawing/2014/main" id="{A6C86681-5AC4-4B7D-B4FF-D398E2E9F932}"/>
                </a:ext>
              </a:extLst>
            </p:cNvPr>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09;p55">
              <a:extLst>
                <a:ext uri="{FF2B5EF4-FFF2-40B4-BE49-F238E27FC236}">
                  <a16:creationId xmlns:a16="http://schemas.microsoft.com/office/drawing/2014/main" id="{B7383999-1FDE-42A6-9976-C526BE1A6B30}"/>
                </a:ext>
              </a:extLst>
            </p:cNvPr>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10;p55">
              <a:extLst>
                <a:ext uri="{FF2B5EF4-FFF2-40B4-BE49-F238E27FC236}">
                  <a16:creationId xmlns:a16="http://schemas.microsoft.com/office/drawing/2014/main" id="{D39EBAE4-0A25-49AC-AF55-F044B1C20A46}"/>
                </a:ext>
              </a:extLst>
            </p:cNvPr>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251;p60">
            <a:extLst>
              <a:ext uri="{FF2B5EF4-FFF2-40B4-BE49-F238E27FC236}">
                <a16:creationId xmlns:a16="http://schemas.microsoft.com/office/drawing/2014/main" id="{99A3B28E-5B7A-4BDF-8CCB-119C4C41A383}"/>
              </a:ext>
            </a:extLst>
          </p:cNvPr>
          <p:cNvGrpSpPr/>
          <p:nvPr/>
        </p:nvGrpSpPr>
        <p:grpSpPr>
          <a:xfrm>
            <a:off x="685760" y="3246160"/>
            <a:ext cx="2029958" cy="867712"/>
            <a:chOff x="2647840" y="2761934"/>
            <a:chExt cx="4120152" cy="1899404"/>
          </a:xfrm>
        </p:grpSpPr>
        <p:sp>
          <p:nvSpPr>
            <p:cNvPr id="24" name="Google Shape;2252;p60">
              <a:extLst>
                <a:ext uri="{FF2B5EF4-FFF2-40B4-BE49-F238E27FC236}">
                  <a16:creationId xmlns:a16="http://schemas.microsoft.com/office/drawing/2014/main" id="{1462EC0B-DD6C-4CF3-8C4A-B5E9FC19998B}"/>
                </a:ext>
              </a:extLst>
            </p:cNvPr>
            <p:cNvSpPr/>
            <p:nvPr/>
          </p:nvSpPr>
          <p:spPr>
            <a:xfrm>
              <a:off x="2823975" y="4403064"/>
              <a:ext cx="2813891" cy="258273"/>
            </a:xfrm>
            <a:custGeom>
              <a:avLst/>
              <a:gdLst/>
              <a:ahLst/>
              <a:cxnLst/>
              <a:rect l="l" t="t" r="r" b="b"/>
              <a:pathLst>
                <a:path w="41641" h="5727" extrusionOk="0">
                  <a:moveTo>
                    <a:pt x="24357" y="0"/>
                  </a:moveTo>
                  <a:cubicBezTo>
                    <a:pt x="23930" y="0"/>
                    <a:pt x="23496" y="5"/>
                    <a:pt x="23056" y="16"/>
                  </a:cubicBezTo>
                  <a:cubicBezTo>
                    <a:pt x="6542" y="401"/>
                    <a:pt x="0" y="3187"/>
                    <a:pt x="10697" y="5172"/>
                  </a:cubicBezTo>
                  <a:cubicBezTo>
                    <a:pt x="11964" y="5411"/>
                    <a:pt x="17301" y="5726"/>
                    <a:pt x="22534" y="5726"/>
                  </a:cubicBezTo>
                  <a:cubicBezTo>
                    <a:pt x="26074" y="5726"/>
                    <a:pt x="29567" y="5582"/>
                    <a:pt x="31721" y="5172"/>
                  </a:cubicBezTo>
                  <a:cubicBezTo>
                    <a:pt x="41641" y="3277"/>
                    <a:pt x="35154" y="0"/>
                    <a:pt x="24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253;p60">
              <a:extLst>
                <a:ext uri="{FF2B5EF4-FFF2-40B4-BE49-F238E27FC236}">
                  <a16:creationId xmlns:a16="http://schemas.microsoft.com/office/drawing/2014/main" id="{09F2B056-6CCC-4428-89BE-3151B972417E}"/>
                </a:ext>
              </a:extLst>
            </p:cNvPr>
            <p:cNvGrpSpPr/>
            <p:nvPr/>
          </p:nvGrpSpPr>
          <p:grpSpPr>
            <a:xfrm>
              <a:off x="2647840" y="2761934"/>
              <a:ext cx="4120152" cy="1859834"/>
              <a:chOff x="2025829" y="2165474"/>
              <a:chExt cx="3689578" cy="1665474"/>
            </a:xfrm>
          </p:grpSpPr>
          <p:sp>
            <p:nvSpPr>
              <p:cNvPr id="26" name="Google Shape;2254;p60">
                <a:extLst>
                  <a:ext uri="{FF2B5EF4-FFF2-40B4-BE49-F238E27FC236}">
                    <a16:creationId xmlns:a16="http://schemas.microsoft.com/office/drawing/2014/main" id="{B88EC350-E37F-4F71-95B1-066DB6975A7A}"/>
                  </a:ext>
                </a:extLst>
              </p:cNvPr>
              <p:cNvSpPr/>
              <p:nvPr/>
            </p:nvSpPr>
            <p:spPr>
              <a:xfrm>
                <a:off x="4389352" y="3663461"/>
                <a:ext cx="1217791" cy="167486"/>
              </a:xfrm>
              <a:custGeom>
                <a:avLst/>
                <a:gdLst/>
                <a:ahLst/>
                <a:cxnLst/>
                <a:rect l="l" t="t" r="r" b="b"/>
                <a:pathLst>
                  <a:path w="41641" h="5727" extrusionOk="0">
                    <a:moveTo>
                      <a:pt x="24357" y="0"/>
                    </a:moveTo>
                    <a:cubicBezTo>
                      <a:pt x="23930" y="0"/>
                      <a:pt x="23496" y="5"/>
                      <a:pt x="23056" y="16"/>
                    </a:cubicBezTo>
                    <a:cubicBezTo>
                      <a:pt x="6542" y="401"/>
                      <a:pt x="0" y="3187"/>
                      <a:pt x="10697" y="5172"/>
                    </a:cubicBezTo>
                    <a:cubicBezTo>
                      <a:pt x="11964" y="5411"/>
                      <a:pt x="17301" y="5726"/>
                      <a:pt x="22534" y="5726"/>
                    </a:cubicBezTo>
                    <a:cubicBezTo>
                      <a:pt x="26074" y="5726"/>
                      <a:pt x="29567" y="5582"/>
                      <a:pt x="31721" y="5172"/>
                    </a:cubicBezTo>
                    <a:cubicBezTo>
                      <a:pt x="41641" y="3277"/>
                      <a:pt x="35154" y="0"/>
                      <a:pt x="24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55;p60">
                <a:extLst>
                  <a:ext uri="{FF2B5EF4-FFF2-40B4-BE49-F238E27FC236}">
                    <a16:creationId xmlns:a16="http://schemas.microsoft.com/office/drawing/2014/main" id="{8A2CC23B-459E-4DEC-A8C6-D803B38B65AE}"/>
                  </a:ext>
                </a:extLst>
              </p:cNvPr>
              <p:cNvSpPr/>
              <p:nvPr/>
            </p:nvSpPr>
            <p:spPr>
              <a:xfrm>
                <a:off x="2416075" y="2822609"/>
                <a:ext cx="243084" cy="302569"/>
              </a:xfrm>
              <a:custGeom>
                <a:avLst/>
                <a:gdLst/>
                <a:ahLst/>
                <a:cxnLst/>
                <a:rect l="l" t="t" r="r" b="b"/>
                <a:pathLst>
                  <a:path w="8312" h="10346" extrusionOk="0">
                    <a:moveTo>
                      <a:pt x="7517" y="1"/>
                    </a:moveTo>
                    <a:cubicBezTo>
                      <a:pt x="6854" y="1"/>
                      <a:pt x="5774" y="1400"/>
                      <a:pt x="3679" y="2603"/>
                    </a:cubicBezTo>
                    <a:cubicBezTo>
                      <a:pt x="0" y="4712"/>
                      <a:pt x="216" y="10345"/>
                      <a:pt x="216" y="10345"/>
                    </a:cubicBezTo>
                    <a:cubicBezTo>
                      <a:pt x="216" y="10345"/>
                      <a:pt x="4156" y="7713"/>
                      <a:pt x="5218" y="6297"/>
                    </a:cubicBezTo>
                    <a:cubicBezTo>
                      <a:pt x="6264" y="4866"/>
                      <a:pt x="8311" y="310"/>
                      <a:pt x="7680" y="33"/>
                    </a:cubicBezTo>
                    <a:cubicBezTo>
                      <a:pt x="7629" y="11"/>
                      <a:pt x="7574" y="1"/>
                      <a:pt x="7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56;p60">
                <a:extLst>
                  <a:ext uri="{FF2B5EF4-FFF2-40B4-BE49-F238E27FC236}">
                    <a16:creationId xmlns:a16="http://schemas.microsoft.com/office/drawing/2014/main" id="{5ADBB9E1-207B-408A-B0D2-819DAFF815E0}"/>
                  </a:ext>
                </a:extLst>
              </p:cNvPr>
              <p:cNvSpPr/>
              <p:nvPr/>
            </p:nvSpPr>
            <p:spPr>
              <a:xfrm>
                <a:off x="2227912" y="3426548"/>
                <a:ext cx="324122" cy="345091"/>
              </a:xfrm>
              <a:custGeom>
                <a:avLst/>
                <a:gdLst/>
                <a:ahLst/>
                <a:cxnLst/>
                <a:rect l="l" t="t" r="r" b="b"/>
                <a:pathLst>
                  <a:path w="11083" h="11800" extrusionOk="0">
                    <a:moveTo>
                      <a:pt x="7829" y="1"/>
                    </a:moveTo>
                    <a:cubicBezTo>
                      <a:pt x="4986" y="1"/>
                      <a:pt x="1240" y="328"/>
                      <a:pt x="770" y="591"/>
                    </a:cubicBezTo>
                    <a:cubicBezTo>
                      <a:pt x="1" y="1037"/>
                      <a:pt x="2063" y="11549"/>
                      <a:pt x="2063" y="11549"/>
                    </a:cubicBezTo>
                    <a:cubicBezTo>
                      <a:pt x="2343" y="11740"/>
                      <a:pt x="3398" y="11800"/>
                      <a:pt x="4662" y="11800"/>
                    </a:cubicBezTo>
                    <a:cubicBezTo>
                      <a:pt x="6815" y="11800"/>
                      <a:pt x="9577" y="11626"/>
                      <a:pt x="10163" y="11626"/>
                    </a:cubicBezTo>
                    <a:cubicBezTo>
                      <a:pt x="10178" y="11626"/>
                      <a:pt x="10192" y="11626"/>
                      <a:pt x="10205" y="11626"/>
                    </a:cubicBezTo>
                    <a:cubicBezTo>
                      <a:pt x="10974" y="11626"/>
                      <a:pt x="11067" y="1437"/>
                      <a:pt x="11082" y="498"/>
                    </a:cubicBezTo>
                    <a:cubicBezTo>
                      <a:pt x="11082" y="133"/>
                      <a:pt x="9638"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57;p60">
                <a:extLst>
                  <a:ext uri="{FF2B5EF4-FFF2-40B4-BE49-F238E27FC236}">
                    <a16:creationId xmlns:a16="http://schemas.microsoft.com/office/drawing/2014/main" id="{FEA3D016-B2F7-4767-928A-7D8DE078ECD9}"/>
                  </a:ext>
                </a:extLst>
              </p:cNvPr>
              <p:cNvSpPr/>
              <p:nvPr/>
            </p:nvSpPr>
            <p:spPr>
              <a:xfrm>
                <a:off x="2443068" y="3100846"/>
                <a:ext cx="300492" cy="147658"/>
              </a:xfrm>
              <a:custGeom>
                <a:avLst/>
                <a:gdLst/>
                <a:ahLst/>
                <a:cxnLst/>
                <a:rect l="l" t="t" r="r" b="b"/>
                <a:pathLst>
                  <a:path w="10275" h="5049" extrusionOk="0">
                    <a:moveTo>
                      <a:pt x="4070" y="1"/>
                    </a:moveTo>
                    <a:cubicBezTo>
                      <a:pt x="3814" y="1"/>
                      <a:pt x="3555" y="15"/>
                      <a:pt x="3294" y="46"/>
                    </a:cubicBezTo>
                    <a:cubicBezTo>
                      <a:pt x="47" y="431"/>
                      <a:pt x="1" y="5048"/>
                      <a:pt x="1" y="5048"/>
                    </a:cubicBezTo>
                    <a:cubicBezTo>
                      <a:pt x="1" y="5048"/>
                      <a:pt x="2786" y="4294"/>
                      <a:pt x="4695" y="3263"/>
                    </a:cubicBezTo>
                    <a:cubicBezTo>
                      <a:pt x="5026" y="3088"/>
                      <a:pt x="5421" y="3020"/>
                      <a:pt x="5845" y="3020"/>
                    </a:cubicBezTo>
                    <a:cubicBezTo>
                      <a:pt x="7300" y="3020"/>
                      <a:pt x="9098" y="3816"/>
                      <a:pt x="9844" y="3816"/>
                    </a:cubicBezTo>
                    <a:cubicBezTo>
                      <a:pt x="10145" y="3816"/>
                      <a:pt x="10275" y="3687"/>
                      <a:pt x="10143" y="3324"/>
                    </a:cubicBezTo>
                    <a:cubicBezTo>
                      <a:pt x="9619" y="1923"/>
                      <a:pt x="7012" y="1"/>
                      <a:pt x="4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58;p60">
                <a:extLst>
                  <a:ext uri="{FF2B5EF4-FFF2-40B4-BE49-F238E27FC236}">
                    <a16:creationId xmlns:a16="http://schemas.microsoft.com/office/drawing/2014/main" id="{1666FDC0-96DE-45DE-ACAC-E30FA9557845}"/>
                  </a:ext>
                </a:extLst>
              </p:cNvPr>
              <p:cNvSpPr/>
              <p:nvPr/>
            </p:nvSpPr>
            <p:spPr>
              <a:xfrm>
                <a:off x="2025829" y="3160915"/>
                <a:ext cx="333539" cy="191613"/>
              </a:xfrm>
              <a:custGeom>
                <a:avLst/>
                <a:gdLst/>
                <a:ahLst/>
                <a:cxnLst/>
                <a:rect l="l" t="t" r="r" b="b"/>
                <a:pathLst>
                  <a:path w="11405" h="6552" extrusionOk="0">
                    <a:moveTo>
                      <a:pt x="6184" y="1"/>
                    </a:moveTo>
                    <a:cubicBezTo>
                      <a:pt x="5751" y="1"/>
                      <a:pt x="5286" y="41"/>
                      <a:pt x="4787" y="131"/>
                    </a:cubicBezTo>
                    <a:cubicBezTo>
                      <a:pt x="1570" y="732"/>
                      <a:pt x="0" y="4579"/>
                      <a:pt x="216" y="6180"/>
                    </a:cubicBezTo>
                    <a:cubicBezTo>
                      <a:pt x="248" y="6442"/>
                      <a:pt x="339" y="6551"/>
                      <a:pt x="478" y="6551"/>
                    </a:cubicBezTo>
                    <a:cubicBezTo>
                      <a:pt x="1193" y="6551"/>
                      <a:pt x="3181" y="3640"/>
                      <a:pt x="4994" y="3640"/>
                    </a:cubicBezTo>
                    <a:cubicBezTo>
                      <a:pt x="5002" y="3640"/>
                      <a:pt x="5010" y="3640"/>
                      <a:pt x="5018" y="3641"/>
                    </a:cubicBezTo>
                    <a:cubicBezTo>
                      <a:pt x="5157" y="3644"/>
                      <a:pt x="5305" y="3645"/>
                      <a:pt x="5459" y="3645"/>
                    </a:cubicBezTo>
                    <a:cubicBezTo>
                      <a:pt x="7722" y="3645"/>
                      <a:pt x="11405" y="3348"/>
                      <a:pt x="11405" y="3348"/>
                    </a:cubicBezTo>
                    <a:cubicBezTo>
                      <a:pt x="11405" y="3348"/>
                      <a:pt x="10118" y="1"/>
                      <a:pt x="6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59;p60">
                <a:extLst>
                  <a:ext uri="{FF2B5EF4-FFF2-40B4-BE49-F238E27FC236}">
                    <a16:creationId xmlns:a16="http://schemas.microsoft.com/office/drawing/2014/main" id="{FA83F2F9-806C-4055-9F5E-DC6B71264EFA}"/>
                  </a:ext>
                </a:extLst>
              </p:cNvPr>
              <p:cNvSpPr/>
              <p:nvPr/>
            </p:nvSpPr>
            <p:spPr>
              <a:xfrm>
                <a:off x="2073148" y="3048995"/>
                <a:ext cx="317279" cy="151343"/>
              </a:xfrm>
              <a:custGeom>
                <a:avLst/>
                <a:gdLst/>
                <a:ahLst/>
                <a:cxnLst/>
                <a:rect l="l" t="t" r="r" b="b"/>
                <a:pathLst>
                  <a:path w="10849" h="5175" extrusionOk="0">
                    <a:moveTo>
                      <a:pt x="5621" y="1"/>
                    </a:moveTo>
                    <a:cubicBezTo>
                      <a:pt x="3140" y="1"/>
                      <a:pt x="883" y="1258"/>
                      <a:pt x="244" y="2389"/>
                    </a:cubicBezTo>
                    <a:cubicBezTo>
                      <a:pt x="1" y="2819"/>
                      <a:pt x="245" y="2942"/>
                      <a:pt x="750" y="2942"/>
                    </a:cubicBezTo>
                    <a:cubicBezTo>
                      <a:pt x="1423" y="2942"/>
                      <a:pt x="2561" y="2724"/>
                      <a:pt x="3629" y="2724"/>
                    </a:cubicBezTo>
                    <a:cubicBezTo>
                      <a:pt x="4392" y="2724"/>
                      <a:pt x="5120" y="2836"/>
                      <a:pt x="5616" y="3220"/>
                    </a:cubicBezTo>
                    <a:cubicBezTo>
                      <a:pt x="7340" y="4559"/>
                      <a:pt x="10849" y="5174"/>
                      <a:pt x="10849" y="5174"/>
                    </a:cubicBezTo>
                    <a:cubicBezTo>
                      <a:pt x="10849" y="5174"/>
                      <a:pt x="10679" y="1188"/>
                      <a:pt x="7524" y="265"/>
                    </a:cubicBezTo>
                    <a:cubicBezTo>
                      <a:pt x="6890" y="81"/>
                      <a:pt x="6249" y="1"/>
                      <a:pt x="5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60;p60">
                <a:extLst>
                  <a:ext uri="{FF2B5EF4-FFF2-40B4-BE49-F238E27FC236}">
                    <a16:creationId xmlns:a16="http://schemas.microsoft.com/office/drawing/2014/main" id="{36D8D67E-4E77-4FDE-860E-4230C79E01DB}"/>
                  </a:ext>
                </a:extLst>
              </p:cNvPr>
              <p:cNvSpPr/>
              <p:nvPr/>
            </p:nvSpPr>
            <p:spPr>
              <a:xfrm>
                <a:off x="2488076" y="3270993"/>
                <a:ext cx="222935" cy="190356"/>
              </a:xfrm>
              <a:custGeom>
                <a:avLst/>
                <a:gdLst/>
                <a:ahLst/>
                <a:cxnLst/>
                <a:rect l="l" t="t" r="r" b="b"/>
                <a:pathLst>
                  <a:path w="7623" h="6509" extrusionOk="0">
                    <a:moveTo>
                      <a:pt x="3052" y="1"/>
                    </a:moveTo>
                    <a:cubicBezTo>
                      <a:pt x="1420" y="1"/>
                      <a:pt x="1" y="1169"/>
                      <a:pt x="1" y="1169"/>
                    </a:cubicBezTo>
                    <a:cubicBezTo>
                      <a:pt x="1" y="1169"/>
                      <a:pt x="970" y="2231"/>
                      <a:pt x="1971" y="2585"/>
                    </a:cubicBezTo>
                    <a:cubicBezTo>
                      <a:pt x="2971" y="2955"/>
                      <a:pt x="2940" y="4863"/>
                      <a:pt x="4587" y="5925"/>
                    </a:cubicBezTo>
                    <a:cubicBezTo>
                      <a:pt x="5217" y="6337"/>
                      <a:pt x="5858" y="6508"/>
                      <a:pt x="6361" y="6508"/>
                    </a:cubicBezTo>
                    <a:cubicBezTo>
                      <a:pt x="7172" y="6508"/>
                      <a:pt x="7622" y="6062"/>
                      <a:pt x="7081" y="5463"/>
                    </a:cubicBezTo>
                    <a:cubicBezTo>
                      <a:pt x="6219" y="4509"/>
                      <a:pt x="6880" y="1847"/>
                      <a:pt x="4710" y="477"/>
                    </a:cubicBezTo>
                    <a:cubicBezTo>
                      <a:pt x="4164" y="131"/>
                      <a:pt x="3596" y="1"/>
                      <a:pt x="3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61;p60">
                <a:extLst>
                  <a:ext uri="{FF2B5EF4-FFF2-40B4-BE49-F238E27FC236}">
                    <a16:creationId xmlns:a16="http://schemas.microsoft.com/office/drawing/2014/main" id="{4C345B5F-5326-41BB-95AC-DF54298CCA44}"/>
                  </a:ext>
                </a:extLst>
              </p:cNvPr>
              <p:cNvSpPr/>
              <p:nvPr/>
            </p:nvSpPr>
            <p:spPr>
              <a:xfrm>
                <a:off x="2103855" y="3284417"/>
                <a:ext cx="186203" cy="230334"/>
              </a:xfrm>
              <a:custGeom>
                <a:avLst/>
                <a:gdLst/>
                <a:ahLst/>
                <a:cxnLst/>
                <a:rect l="l" t="t" r="r" b="b"/>
                <a:pathLst>
                  <a:path w="6367" h="7876" extrusionOk="0">
                    <a:moveTo>
                      <a:pt x="3515" y="0"/>
                    </a:moveTo>
                    <a:cubicBezTo>
                      <a:pt x="2972" y="0"/>
                      <a:pt x="2418" y="178"/>
                      <a:pt x="1919" y="664"/>
                    </a:cubicBezTo>
                    <a:cubicBezTo>
                      <a:pt x="87" y="2465"/>
                      <a:pt x="980" y="5836"/>
                      <a:pt x="333" y="6959"/>
                    </a:cubicBezTo>
                    <a:cubicBezTo>
                      <a:pt x="0" y="7538"/>
                      <a:pt x="317" y="7876"/>
                      <a:pt x="893" y="7876"/>
                    </a:cubicBezTo>
                    <a:cubicBezTo>
                      <a:pt x="1436" y="7876"/>
                      <a:pt x="2209" y="7577"/>
                      <a:pt x="2888" y="6898"/>
                    </a:cubicBezTo>
                    <a:cubicBezTo>
                      <a:pt x="4273" y="5497"/>
                      <a:pt x="3427" y="2911"/>
                      <a:pt x="4335" y="2342"/>
                    </a:cubicBezTo>
                    <a:cubicBezTo>
                      <a:pt x="4981" y="1942"/>
                      <a:pt x="5659" y="1588"/>
                      <a:pt x="6367" y="1295"/>
                    </a:cubicBezTo>
                    <a:cubicBezTo>
                      <a:pt x="6367" y="1295"/>
                      <a:pt x="4981" y="0"/>
                      <a:pt x="3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62;p60">
                <a:extLst>
                  <a:ext uri="{FF2B5EF4-FFF2-40B4-BE49-F238E27FC236}">
                    <a16:creationId xmlns:a16="http://schemas.microsoft.com/office/drawing/2014/main" id="{12DF01BD-E82E-4DE3-88FE-2F05005B1FF0}"/>
                  </a:ext>
                </a:extLst>
              </p:cNvPr>
              <p:cNvSpPr/>
              <p:nvPr/>
            </p:nvSpPr>
            <p:spPr>
              <a:xfrm>
                <a:off x="2256719" y="3336912"/>
                <a:ext cx="109873" cy="294000"/>
              </a:xfrm>
              <a:custGeom>
                <a:avLst/>
                <a:gdLst/>
                <a:ahLst/>
                <a:cxnLst/>
                <a:rect l="l" t="t" r="r" b="b"/>
                <a:pathLst>
                  <a:path w="3757" h="10053" extrusionOk="0">
                    <a:moveTo>
                      <a:pt x="2406" y="0"/>
                    </a:moveTo>
                    <a:cubicBezTo>
                      <a:pt x="1676" y="0"/>
                      <a:pt x="866" y="362"/>
                      <a:pt x="570" y="1824"/>
                    </a:cubicBezTo>
                    <a:cubicBezTo>
                      <a:pt x="1" y="4718"/>
                      <a:pt x="939" y="8950"/>
                      <a:pt x="401" y="9735"/>
                    </a:cubicBezTo>
                    <a:cubicBezTo>
                      <a:pt x="253" y="9948"/>
                      <a:pt x="350" y="10052"/>
                      <a:pt x="578" y="10052"/>
                    </a:cubicBezTo>
                    <a:cubicBezTo>
                      <a:pt x="1207" y="10052"/>
                      <a:pt x="2830" y="9264"/>
                      <a:pt x="3079" y="7796"/>
                    </a:cubicBezTo>
                    <a:cubicBezTo>
                      <a:pt x="3417" y="5811"/>
                      <a:pt x="3248" y="978"/>
                      <a:pt x="3756" y="347"/>
                    </a:cubicBezTo>
                    <a:cubicBezTo>
                      <a:pt x="3756" y="347"/>
                      <a:pt x="3120" y="0"/>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63;p60">
                <a:extLst>
                  <a:ext uri="{FF2B5EF4-FFF2-40B4-BE49-F238E27FC236}">
                    <a16:creationId xmlns:a16="http://schemas.microsoft.com/office/drawing/2014/main" id="{4AFFE744-DFBC-4A0C-8B40-A63E4864621B}"/>
                  </a:ext>
                </a:extLst>
              </p:cNvPr>
              <p:cNvSpPr/>
              <p:nvPr/>
            </p:nvSpPr>
            <p:spPr>
              <a:xfrm>
                <a:off x="2165357" y="2982462"/>
                <a:ext cx="477132" cy="458240"/>
              </a:xfrm>
              <a:custGeom>
                <a:avLst/>
                <a:gdLst/>
                <a:ahLst/>
                <a:cxnLst/>
                <a:rect l="l" t="t" r="r" b="b"/>
                <a:pathLst>
                  <a:path w="16315" h="15669" extrusionOk="0">
                    <a:moveTo>
                      <a:pt x="8450" y="12482"/>
                    </a:moveTo>
                    <a:lnTo>
                      <a:pt x="8450" y="12482"/>
                    </a:lnTo>
                    <a:cubicBezTo>
                      <a:pt x="8435" y="12575"/>
                      <a:pt x="8435" y="12682"/>
                      <a:pt x="8419" y="12759"/>
                    </a:cubicBezTo>
                    <a:cubicBezTo>
                      <a:pt x="8404" y="12667"/>
                      <a:pt x="8373" y="12590"/>
                      <a:pt x="8342" y="12498"/>
                    </a:cubicBezTo>
                    <a:lnTo>
                      <a:pt x="8450" y="12482"/>
                    </a:lnTo>
                    <a:close/>
                    <a:moveTo>
                      <a:pt x="7219" y="12097"/>
                    </a:moveTo>
                    <a:lnTo>
                      <a:pt x="7219" y="12097"/>
                    </a:lnTo>
                    <a:cubicBezTo>
                      <a:pt x="7280" y="12113"/>
                      <a:pt x="7342" y="12128"/>
                      <a:pt x="7403" y="12159"/>
                    </a:cubicBezTo>
                    <a:cubicBezTo>
                      <a:pt x="7865" y="12421"/>
                      <a:pt x="8096" y="13113"/>
                      <a:pt x="8219" y="13775"/>
                    </a:cubicBezTo>
                    <a:cubicBezTo>
                      <a:pt x="8004" y="13144"/>
                      <a:pt x="7665" y="12575"/>
                      <a:pt x="7219" y="12097"/>
                    </a:cubicBezTo>
                    <a:close/>
                    <a:moveTo>
                      <a:pt x="11636" y="0"/>
                    </a:moveTo>
                    <a:cubicBezTo>
                      <a:pt x="11590" y="46"/>
                      <a:pt x="10528" y="877"/>
                      <a:pt x="9573" y="2847"/>
                    </a:cubicBezTo>
                    <a:cubicBezTo>
                      <a:pt x="8942" y="4171"/>
                      <a:pt x="8281" y="6187"/>
                      <a:pt x="8173" y="8988"/>
                    </a:cubicBezTo>
                    <a:cubicBezTo>
                      <a:pt x="7006" y="4147"/>
                      <a:pt x="4626" y="3741"/>
                      <a:pt x="3903" y="3741"/>
                    </a:cubicBezTo>
                    <a:cubicBezTo>
                      <a:pt x="3787" y="3741"/>
                      <a:pt x="3713" y="3751"/>
                      <a:pt x="3694" y="3756"/>
                    </a:cubicBezTo>
                    <a:lnTo>
                      <a:pt x="3725" y="3940"/>
                    </a:lnTo>
                    <a:cubicBezTo>
                      <a:pt x="3725" y="3940"/>
                      <a:pt x="3773" y="3934"/>
                      <a:pt x="3860" y="3934"/>
                    </a:cubicBezTo>
                    <a:cubicBezTo>
                      <a:pt x="4126" y="3934"/>
                      <a:pt x="4756" y="3995"/>
                      <a:pt x="5464" y="4494"/>
                    </a:cubicBezTo>
                    <a:cubicBezTo>
                      <a:pt x="6341" y="5110"/>
                      <a:pt x="7511" y="6541"/>
                      <a:pt x="8157" y="9804"/>
                    </a:cubicBezTo>
                    <a:cubicBezTo>
                      <a:pt x="8157" y="10666"/>
                      <a:pt x="8219" y="11528"/>
                      <a:pt x="8311" y="12374"/>
                    </a:cubicBezTo>
                    <a:cubicBezTo>
                      <a:pt x="7727" y="10558"/>
                      <a:pt x="6772" y="9265"/>
                      <a:pt x="5418" y="8527"/>
                    </a:cubicBezTo>
                    <a:cubicBezTo>
                      <a:pt x="4464" y="8011"/>
                      <a:pt x="3440" y="7853"/>
                      <a:pt x="2544" y="7853"/>
                    </a:cubicBezTo>
                    <a:cubicBezTo>
                      <a:pt x="1140" y="7853"/>
                      <a:pt x="50" y="8240"/>
                      <a:pt x="31" y="8250"/>
                    </a:cubicBezTo>
                    <a:lnTo>
                      <a:pt x="108" y="8419"/>
                    </a:lnTo>
                    <a:cubicBezTo>
                      <a:pt x="117" y="8419"/>
                      <a:pt x="1170" y="8046"/>
                      <a:pt x="2532" y="8046"/>
                    </a:cubicBezTo>
                    <a:cubicBezTo>
                      <a:pt x="3401" y="8046"/>
                      <a:pt x="4396" y="8198"/>
                      <a:pt x="5326" y="8696"/>
                    </a:cubicBezTo>
                    <a:cubicBezTo>
                      <a:pt x="6803" y="9496"/>
                      <a:pt x="7804" y="10989"/>
                      <a:pt x="8327" y="13129"/>
                    </a:cubicBezTo>
                    <a:lnTo>
                      <a:pt x="8388" y="13113"/>
                    </a:lnTo>
                    <a:lnTo>
                      <a:pt x="8388" y="13113"/>
                    </a:lnTo>
                    <a:cubicBezTo>
                      <a:pt x="8388" y="13236"/>
                      <a:pt x="8373" y="13344"/>
                      <a:pt x="8358" y="13452"/>
                    </a:cubicBezTo>
                    <a:cubicBezTo>
                      <a:pt x="8219" y="12836"/>
                      <a:pt x="7957" y="12236"/>
                      <a:pt x="7511" y="11990"/>
                    </a:cubicBezTo>
                    <a:cubicBezTo>
                      <a:pt x="7357" y="11897"/>
                      <a:pt x="7172" y="11867"/>
                      <a:pt x="6988" y="11867"/>
                    </a:cubicBezTo>
                    <a:cubicBezTo>
                      <a:pt x="6341" y="11297"/>
                      <a:pt x="5387" y="10882"/>
                      <a:pt x="4017" y="10866"/>
                    </a:cubicBezTo>
                    <a:cubicBezTo>
                      <a:pt x="3991" y="10866"/>
                      <a:pt x="3965" y="10866"/>
                      <a:pt x="3939" y="10866"/>
                    </a:cubicBezTo>
                    <a:cubicBezTo>
                      <a:pt x="2608" y="10866"/>
                      <a:pt x="1604" y="11250"/>
                      <a:pt x="970" y="11990"/>
                    </a:cubicBezTo>
                    <a:cubicBezTo>
                      <a:pt x="0" y="13129"/>
                      <a:pt x="231" y="14683"/>
                      <a:pt x="231" y="14745"/>
                    </a:cubicBezTo>
                    <a:lnTo>
                      <a:pt x="431" y="14714"/>
                    </a:lnTo>
                    <a:cubicBezTo>
                      <a:pt x="431" y="14698"/>
                      <a:pt x="200" y="13175"/>
                      <a:pt x="1124" y="12113"/>
                    </a:cubicBezTo>
                    <a:cubicBezTo>
                      <a:pt x="1712" y="11420"/>
                      <a:pt x="2668" y="11066"/>
                      <a:pt x="3936" y="11066"/>
                    </a:cubicBezTo>
                    <a:cubicBezTo>
                      <a:pt x="3963" y="11066"/>
                      <a:pt x="3990" y="11066"/>
                      <a:pt x="4017" y="11066"/>
                    </a:cubicBezTo>
                    <a:cubicBezTo>
                      <a:pt x="5249" y="11066"/>
                      <a:pt x="6126" y="11420"/>
                      <a:pt x="6757" y="11897"/>
                    </a:cubicBezTo>
                    <a:cubicBezTo>
                      <a:pt x="6511" y="11959"/>
                      <a:pt x="6264" y="12067"/>
                      <a:pt x="6064" y="12205"/>
                    </a:cubicBezTo>
                    <a:cubicBezTo>
                      <a:pt x="4848" y="12990"/>
                      <a:pt x="4956" y="15545"/>
                      <a:pt x="4972" y="15668"/>
                    </a:cubicBezTo>
                    <a:lnTo>
                      <a:pt x="5156" y="15653"/>
                    </a:lnTo>
                    <a:cubicBezTo>
                      <a:pt x="5156" y="15622"/>
                      <a:pt x="5033" y="13098"/>
                      <a:pt x="6157" y="12374"/>
                    </a:cubicBezTo>
                    <a:cubicBezTo>
                      <a:pt x="6403" y="12221"/>
                      <a:pt x="6665" y="12113"/>
                      <a:pt x="6942" y="12067"/>
                    </a:cubicBezTo>
                    <a:cubicBezTo>
                      <a:pt x="8219" y="13221"/>
                      <a:pt x="8296" y="14960"/>
                      <a:pt x="8296" y="15068"/>
                    </a:cubicBezTo>
                    <a:lnTo>
                      <a:pt x="8342" y="15068"/>
                    </a:lnTo>
                    <a:lnTo>
                      <a:pt x="8342" y="15176"/>
                    </a:lnTo>
                    <a:lnTo>
                      <a:pt x="8511" y="15176"/>
                    </a:lnTo>
                    <a:cubicBezTo>
                      <a:pt x="8511" y="15191"/>
                      <a:pt x="8511" y="15206"/>
                      <a:pt x="8496" y="15222"/>
                    </a:cubicBezTo>
                    <a:lnTo>
                      <a:pt x="8696" y="15253"/>
                    </a:lnTo>
                    <a:cubicBezTo>
                      <a:pt x="9019" y="13067"/>
                      <a:pt x="9804" y="11728"/>
                      <a:pt x="11005" y="11282"/>
                    </a:cubicBezTo>
                    <a:cubicBezTo>
                      <a:pt x="11317" y="11164"/>
                      <a:pt x="11645" y="11113"/>
                      <a:pt x="11978" y="11113"/>
                    </a:cubicBezTo>
                    <a:cubicBezTo>
                      <a:pt x="13986" y="11113"/>
                      <a:pt x="16165" y="12961"/>
                      <a:pt x="16192" y="12975"/>
                    </a:cubicBezTo>
                    <a:lnTo>
                      <a:pt x="16315" y="12836"/>
                    </a:lnTo>
                    <a:cubicBezTo>
                      <a:pt x="15761" y="12374"/>
                      <a:pt x="15145" y="11974"/>
                      <a:pt x="14499" y="11651"/>
                    </a:cubicBezTo>
                    <a:cubicBezTo>
                      <a:pt x="13579" y="11165"/>
                      <a:pt x="12715" y="10923"/>
                      <a:pt x="11957" y="10923"/>
                    </a:cubicBezTo>
                    <a:cubicBezTo>
                      <a:pt x="11587" y="10923"/>
                      <a:pt x="11241" y="10981"/>
                      <a:pt x="10928" y="11097"/>
                    </a:cubicBezTo>
                    <a:cubicBezTo>
                      <a:pt x="9697" y="11559"/>
                      <a:pt x="8896" y="12882"/>
                      <a:pt x="8527" y="15052"/>
                    </a:cubicBezTo>
                    <a:cubicBezTo>
                      <a:pt x="8527" y="14929"/>
                      <a:pt x="8527" y="14760"/>
                      <a:pt x="8511" y="14545"/>
                    </a:cubicBezTo>
                    <a:cubicBezTo>
                      <a:pt x="8496" y="12790"/>
                      <a:pt x="8819" y="7757"/>
                      <a:pt x="12913" y="6110"/>
                    </a:cubicBezTo>
                    <a:lnTo>
                      <a:pt x="12836" y="5926"/>
                    </a:lnTo>
                    <a:cubicBezTo>
                      <a:pt x="9881" y="7126"/>
                      <a:pt x="8835" y="10035"/>
                      <a:pt x="8481" y="12282"/>
                    </a:cubicBezTo>
                    <a:cubicBezTo>
                      <a:pt x="7542" y="3540"/>
                      <a:pt x="11713" y="185"/>
                      <a:pt x="11759" y="154"/>
                    </a:cubicBezTo>
                    <a:lnTo>
                      <a:pt x="11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4;p60">
                <a:extLst>
                  <a:ext uri="{FF2B5EF4-FFF2-40B4-BE49-F238E27FC236}">
                    <a16:creationId xmlns:a16="http://schemas.microsoft.com/office/drawing/2014/main" id="{7A6BE366-9DE9-43DA-B725-B15D9F1EE7CC}"/>
                  </a:ext>
                </a:extLst>
              </p:cNvPr>
              <p:cNvSpPr/>
              <p:nvPr/>
            </p:nvSpPr>
            <p:spPr>
              <a:xfrm>
                <a:off x="2385601" y="3298308"/>
                <a:ext cx="137159" cy="275195"/>
              </a:xfrm>
              <a:custGeom>
                <a:avLst/>
                <a:gdLst/>
                <a:ahLst/>
                <a:cxnLst/>
                <a:rect l="l" t="t" r="r" b="b"/>
                <a:pathLst>
                  <a:path w="4690" h="9410" extrusionOk="0">
                    <a:moveTo>
                      <a:pt x="1645" y="1"/>
                    </a:moveTo>
                    <a:cubicBezTo>
                      <a:pt x="913" y="1"/>
                      <a:pt x="380" y="713"/>
                      <a:pt x="380" y="713"/>
                    </a:cubicBezTo>
                    <a:cubicBezTo>
                      <a:pt x="380" y="711"/>
                      <a:pt x="380" y="711"/>
                      <a:pt x="380" y="711"/>
                    </a:cubicBezTo>
                    <a:lnTo>
                      <a:pt x="380" y="711"/>
                    </a:lnTo>
                    <a:cubicBezTo>
                      <a:pt x="372" y="711"/>
                      <a:pt x="0" y="5322"/>
                      <a:pt x="426" y="7284"/>
                    </a:cubicBezTo>
                    <a:cubicBezTo>
                      <a:pt x="736" y="8701"/>
                      <a:pt x="2328" y="9409"/>
                      <a:pt x="2985" y="9409"/>
                    </a:cubicBezTo>
                    <a:cubicBezTo>
                      <a:pt x="3242" y="9409"/>
                      <a:pt x="3357" y="9301"/>
                      <a:pt x="3197" y="9085"/>
                    </a:cubicBezTo>
                    <a:cubicBezTo>
                      <a:pt x="2612" y="8316"/>
                      <a:pt x="4690" y="4068"/>
                      <a:pt x="3320" y="1451"/>
                    </a:cubicBezTo>
                    <a:cubicBezTo>
                      <a:pt x="2739" y="333"/>
                      <a:pt x="2145" y="1"/>
                      <a:pt x="1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65;p60">
                <a:extLst>
                  <a:ext uri="{FF2B5EF4-FFF2-40B4-BE49-F238E27FC236}">
                    <a16:creationId xmlns:a16="http://schemas.microsoft.com/office/drawing/2014/main" id="{A1A5C8DB-4482-4B85-888A-B7EA315D30A8}"/>
                  </a:ext>
                </a:extLst>
              </p:cNvPr>
              <p:cNvSpPr/>
              <p:nvPr/>
            </p:nvSpPr>
            <p:spPr>
              <a:xfrm>
                <a:off x="2394463" y="3304567"/>
                <a:ext cx="53138" cy="100106"/>
              </a:xfrm>
              <a:custGeom>
                <a:avLst/>
                <a:gdLst/>
                <a:ahLst/>
                <a:cxnLst/>
                <a:rect l="l" t="t" r="r" b="b"/>
                <a:pathLst>
                  <a:path w="1817" h="3423" extrusionOk="0">
                    <a:moveTo>
                      <a:pt x="666" y="1"/>
                    </a:moveTo>
                    <a:cubicBezTo>
                      <a:pt x="455" y="1"/>
                      <a:pt x="228" y="146"/>
                      <a:pt x="0" y="437"/>
                    </a:cubicBezTo>
                    <a:lnTo>
                      <a:pt x="154" y="560"/>
                    </a:lnTo>
                    <a:cubicBezTo>
                      <a:pt x="353" y="321"/>
                      <a:pt x="518" y="197"/>
                      <a:pt x="668" y="197"/>
                    </a:cubicBezTo>
                    <a:cubicBezTo>
                      <a:pt x="692" y="197"/>
                      <a:pt x="716" y="200"/>
                      <a:pt x="739" y="206"/>
                    </a:cubicBezTo>
                    <a:cubicBezTo>
                      <a:pt x="1324" y="406"/>
                      <a:pt x="1570" y="2592"/>
                      <a:pt x="1616" y="3423"/>
                    </a:cubicBezTo>
                    <a:lnTo>
                      <a:pt x="1816" y="3407"/>
                    </a:lnTo>
                    <a:cubicBezTo>
                      <a:pt x="1801" y="3100"/>
                      <a:pt x="1632" y="298"/>
                      <a:pt x="801" y="21"/>
                    </a:cubicBezTo>
                    <a:cubicBezTo>
                      <a:pt x="757" y="8"/>
                      <a:pt x="712" y="1"/>
                      <a:pt x="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66;p60">
                <a:extLst>
                  <a:ext uri="{FF2B5EF4-FFF2-40B4-BE49-F238E27FC236}">
                    <a16:creationId xmlns:a16="http://schemas.microsoft.com/office/drawing/2014/main" id="{21FC7E90-7D62-4C3F-9C51-BD26D9BC43F6}"/>
                  </a:ext>
                </a:extLst>
              </p:cNvPr>
              <p:cNvSpPr/>
              <p:nvPr/>
            </p:nvSpPr>
            <p:spPr>
              <a:xfrm>
                <a:off x="2627165" y="3427600"/>
                <a:ext cx="126514" cy="310202"/>
              </a:xfrm>
              <a:custGeom>
                <a:avLst/>
                <a:gdLst/>
                <a:ahLst/>
                <a:cxnLst/>
                <a:rect l="l" t="t" r="r" b="b"/>
                <a:pathLst>
                  <a:path w="4326" h="10607" extrusionOk="0">
                    <a:moveTo>
                      <a:pt x="1324" y="1"/>
                    </a:moveTo>
                    <a:cubicBezTo>
                      <a:pt x="1324" y="1"/>
                      <a:pt x="0" y="10451"/>
                      <a:pt x="1124" y="10605"/>
                    </a:cubicBezTo>
                    <a:cubicBezTo>
                      <a:pt x="1132" y="10606"/>
                      <a:pt x="1140" y="10607"/>
                      <a:pt x="1148" y="10607"/>
                    </a:cubicBezTo>
                    <a:cubicBezTo>
                      <a:pt x="2292" y="10607"/>
                      <a:pt x="4325" y="1047"/>
                      <a:pt x="4325" y="1047"/>
                    </a:cubicBez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67;p60">
                <a:extLst>
                  <a:ext uri="{FF2B5EF4-FFF2-40B4-BE49-F238E27FC236}">
                    <a16:creationId xmlns:a16="http://schemas.microsoft.com/office/drawing/2014/main" id="{81C33D73-0158-4E8D-B9EA-C5161BA46412}"/>
                  </a:ext>
                </a:extLst>
              </p:cNvPr>
              <p:cNvSpPr/>
              <p:nvPr/>
            </p:nvSpPr>
            <p:spPr>
              <a:xfrm>
                <a:off x="4227744" y="3427600"/>
                <a:ext cx="126514" cy="310202"/>
              </a:xfrm>
              <a:custGeom>
                <a:avLst/>
                <a:gdLst/>
                <a:ahLst/>
                <a:cxnLst/>
                <a:rect l="l" t="t" r="r" b="b"/>
                <a:pathLst>
                  <a:path w="4326" h="10607" extrusionOk="0">
                    <a:moveTo>
                      <a:pt x="2987" y="1"/>
                    </a:moveTo>
                    <a:lnTo>
                      <a:pt x="1" y="1047"/>
                    </a:lnTo>
                    <a:cubicBezTo>
                      <a:pt x="1" y="1047"/>
                      <a:pt x="2019" y="10607"/>
                      <a:pt x="3163" y="10607"/>
                    </a:cubicBezTo>
                    <a:cubicBezTo>
                      <a:pt x="3171" y="10607"/>
                      <a:pt x="3179" y="10606"/>
                      <a:pt x="3187" y="10605"/>
                    </a:cubicBezTo>
                    <a:cubicBezTo>
                      <a:pt x="4326" y="10451"/>
                      <a:pt x="2987" y="1"/>
                      <a:pt x="29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8;p60">
                <a:extLst>
                  <a:ext uri="{FF2B5EF4-FFF2-40B4-BE49-F238E27FC236}">
                    <a16:creationId xmlns:a16="http://schemas.microsoft.com/office/drawing/2014/main" id="{78652093-20C1-48ED-B3DA-6E32AA673657}"/>
                  </a:ext>
                </a:extLst>
              </p:cNvPr>
              <p:cNvSpPr/>
              <p:nvPr/>
            </p:nvSpPr>
            <p:spPr>
              <a:xfrm>
                <a:off x="2447572" y="2760931"/>
                <a:ext cx="1973774" cy="805787"/>
              </a:xfrm>
              <a:custGeom>
                <a:avLst/>
                <a:gdLst/>
                <a:ahLst/>
                <a:cxnLst/>
                <a:rect l="l" t="t" r="r" b="b"/>
                <a:pathLst>
                  <a:path w="67491" h="27553" extrusionOk="0">
                    <a:moveTo>
                      <a:pt x="33614" y="1"/>
                    </a:moveTo>
                    <a:cubicBezTo>
                      <a:pt x="24965" y="1"/>
                      <a:pt x="16434" y="343"/>
                      <a:pt x="13129" y="603"/>
                    </a:cubicBezTo>
                    <a:cubicBezTo>
                      <a:pt x="5895" y="1173"/>
                      <a:pt x="6342" y="16748"/>
                      <a:pt x="6342" y="16748"/>
                    </a:cubicBezTo>
                    <a:cubicBezTo>
                      <a:pt x="0" y="19934"/>
                      <a:pt x="1447" y="25352"/>
                      <a:pt x="6280" y="26429"/>
                    </a:cubicBezTo>
                    <a:cubicBezTo>
                      <a:pt x="9148" y="27059"/>
                      <a:pt x="18231" y="27353"/>
                      <a:pt x="28066" y="27353"/>
                    </a:cubicBezTo>
                    <a:cubicBezTo>
                      <a:pt x="34807" y="27353"/>
                      <a:pt x="41900" y="27215"/>
                      <a:pt x="47590" y="26952"/>
                    </a:cubicBezTo>
                    <a:cubicBezTo>
                      <a:pt x="58502" y="26460"/>
                      <a:pt x="67490" y="27553"/>
                      <a:pt x="66721" y="21766"/>
                    </a:cubicBezTo>
                    <a:cubicBezTo>
                      <a:pt x="66120" y="17256"/>
                      <a:pt x="64227" y="16410"/>
                      <a:pt x="59841" y="16240"/>
                    </a:cubicBezTo>
                    <a:cubicBezTo>
                      <a:pt x="59841" y="16240"/>
                      <a:pt x="60025" y="5328"/>
                      <a:pt x="56393" y="2188"/>
                    </a:cubicBezTo>
                    <a:cubicBezTo>
                      <a:pt x="54417" y="489"/>
                      <a:pt x="43932" y="1"/>
                      <a:pt x="33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9;p60">
                <a:extLst>
                  <a:ext uri="{FF2B5EF4-FFF2-40B4-BE49-F238E27FC236}">
                    <a16:creationId xmlns:a16="http://schemas.microsoft.com/office/drawing/2014/main" id="{7A943FE8-B89D-494D-9C39-D494C2B6BD3A}"/>
                  </a:ext>
                </a:extLst>
              </p:cNvPr>
              <p:cNvSpPr/>
              <p:nvPr/>
            </p:nvSpPr>
            <p:spPr>
              <a:xfrm>
                <a:off x="2303979" y="3179135"/>
                <a:ext cx="2486439" cy="219104"/>
              </a:xfrm>
              <a:custGeom>
                <a:avLst/>
                <a:gdLst/>
                <a:ahLst/>
                <a:cxnLst/>
                <a:rect l="l" t="t" r="r" b="b"/>
                <a:pathLst>
                  <a:path w="85021" h="7492" extrusionOk="0">
                    <a:moveTo>
                      <a:pt x="37462" y="1"/>
                    </a:moveTo>
                    <a:cubicBezTo>
                      <a:pt x="1" y="2110"/>
                      <a:pt x="16792" y="5850"/>
                      <a:pt x="19978" y="6665"/>
                    </a:cubicBezTo>
                    <a:cubicBezTo>
                      <a:pt x="21769" y="7122"/>
                      <a:pt x="29032" y="7491"/>
                      <a:pt x="36507" y="7491"/>
                    </a:cubicBezTo>
                    <a:cubicBezTo>
                      <a:pt x="42393" y="7491"/>
                      <a:pt x="48411" y="7262"/>
                      <a:pt x="51992" y="6665"/>
                    </a:cubicBezTo>
                    <a:cubicBezTo>
                      <a:pt x="85021" y="1155"/>
                      <a:pt x="37462" y="1"/>
                      <a:pt x="37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70;p60">
                <a:extLst>
                  <a:ext uri="{FF2B5EF4-FFF2-40B4-BE49-F238E27FC236}">
                    <a16:creationId xmlns:a16="http://schemas.microsoft.com/office/drawing/2014/main" id="{488F4072-3752-4D63-A96E-DD5AA1FD9A50}"/>
                  </a:ext>
                </a:extLst>
              </p:cNvPr>
              <p:cNvSpPr/>
              <p:nvPr/>
            </p:nvSpPr>
            <p:spPr>
              <a:xfrm>
                <a:off x="5282377" y="3427600"/>
                <a:ext cx="126514" cy="310202"/>
              </a:xfrm>
              <a:custGeom>
                <a:avLst/>
                <a:gdLst/>
                <a:ahLst/>
                <a:cxnLst/>
                <a:rect l="l" t="t" r="r" b="b"/>
                <a:pathLst>
                  <a:path w="4326" h="10607" extrusionOk="0">
                    <a:moveTo>
                      <a:pt x="3001" y="1"/>
                    </a:moveTo>
                    <a:lnTo>
                      <a:pt x="0" y="1047"/>
                    </a:lnTo>
                    <a:cubicBezTo>
                      <a:pt x="0" y="1047"/>
                      <a:pt x="2018" y="10607"/>
                      <a:pt x="3162" y="10607"/>
                    </a:cubicBezTo>
                    <a:cubicBezTo>
                      <a:pt x="3170" y="10607"/>
                      <a:pt x="3178" y="10606"/>
                      <a:pt x="3186" y="10605"/>
                    </a:cubicBezTo>
                    <a:cubicBezTo>
                      <a:pt x="4325" y="10451"/>
                      <a:pt x="3001" y="1"/>
                      <a:pt x="3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71;p60">
                <a:extLst>
                  <a:ext uri="{FF2B5EF4-FFF2-40B4-BE49-F238E27FC236}">
                    <a16:creationId xmlns:a16="http://schemas.microsoft.com/office/drawing/2014/main" id="{464B1E0E-BBB1-4717-A041-8A5156A4E692}"/>
                  </a:ext>
                </a:extLst>
              </p:cNvPr>
              <p:cNvSpPr/>
              <p:nvPr/>
            </p:nvSpPr>
            <p:spPr>
              <a:xfrm>
                <a:off x="4594593" y="3427600"/>
                <a:ext cx="126514" cy="310202"/>
              </a:xfrm>
              <a:custGeom>
                <a:avLst/>
                <a:gdLst/>
                <a:ahLst/>
                <a:cxnLst/>
                <a:rect l="l" t="t" r="r" b="b"/>
                <a:pathLst>
                  <a:path w="4326" h="10607" extrusionOk="0">
                    <a:moveTo>
                      <a:pt x="1324" y="1"/>
                    </a:moveTo>
                    <a:cubicBezTo>
                      <a:pt x="1324" y="1"/>
                      <a:pt x="1" y="10451"/>
                      <a:pt x="1140" y="10605"/>
                    </a:cubicBezTo>
                    <a:cubicBezTo>
                      <a:pt x="1148" y="10606"/>
                      <a:pt x="1156" y="10607"/>
                      <a:pt x="1164" y="10607"/>
                    </a:cubicBezTo>
                    <a:cubicBezTo>
                      <a:pt x="2292" y="10607"/>
                      <a:pt x="4326" y="1047"/>
                      <a:pt x="4326" y="1047"/>
                    </a:cubicBez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2;p60">
                <a:extLst>
                  <a:ext uri="{FF2B5EF4-FFF2-40B4-BE49-F238E27FC236}">
                    <a16:creationId xmlns:a16="http://schemas.microsoft.com/office/drawing/2014/main" id="{A48DBCB2-5056-49AE-8FA6-38DA620929F8}"/>
                  </a:ext>
                </a:extLst>
              </p:cNvPr>
              <p:cNvSpPr/>
              <p:nvPr/>
            </p:nvSpPr>
            <p:spPr>
              <a:xfrm>
                <a:off x="4558593" y="2760931"/>
                <a:ext cx="972279" cy="805787"/>
              </a:xfrm>
              <a:custGeom>
                <a:avLst/>
                <a:gdLst/>
                <a:ahLst/>
                <a:cxnLst/>
                <a:rect l="l" t="t" r="r" b="b"/>
                <a:pathLst>
                  <a:path w="33246" h="27553" extrusionOk="0">
                    <a:moveTo>
                      <a:pt x="16687" y="1"/>
                    </a:moveTo>
                    <a:cubicBezTo>
                      <a:pt x="11602" y="1"/>
                      <a:pt x="6435" y="489"/>
                      <a:pt x="5464" y="2188"/>
                    </a:cubicBezTo>
                    <a:cubicBezTo>
                      <a:pt x="3679" y="5328"/>
                      <a:pt x="3771" y="16240"/>
                      <a:pt x="3771" y="16240"/>
                    </a:cubicBezTo>
                    <a:cubicBezTo>
                      <a:pt x="1601" y="16410"/>
                      <a:pt x="678" y="17256"/>
                      <a:pt x="385" y="21766"/>
                    </a:cubicBezTo>
                    <a:cubicBezTo>
                      <a:pt x="0" y="27553"/>
                      <a:pt x="4418" y="26460"/>
                      <a:pt x="9804" y="26952"/>
                    </a:cubicBezTo>
                    <a:cubicBezTo>
                      <a:pt x="12602" y="27215"/>
                      <a:pt x="16094" y="27353"/>
                      <a:pt x="19414" y="27353"/>
                    </a:cubicBezTo>
                    <a:cubicBezTo>
                      <a:pt x="24259" y="27353"/>
                      <a:pt x="28736" y="27059"/>
                      <a:pt x="30151" y="26429"/>
                    </a:cubicBezTo>
                    <a:cubicBezTo>
                      <a:pt x="32522" y="25352"/>
                      <a:pt x="33245" y="19934"/>
                      <a:pt x="30121" y="16748"/>
                    </a:cubicBezTo>
                    <a:cubicBezTo>
                      <a:pt x="30121" y="16748"/>
                      <a:pt x="30336" y="1173"/>
                      <a:pt x="26781" y="603"/>
                    </a:cubicBezTo>
                    <a:cubicBezTo>
                      <a:pt x="25153" y="343"/>
                      <a:pt x="20948" y="1"/>
                      <a:pt x="16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3;p60">
                <a:extLst>
                  <a:ext uri="{FF2B5EF4-FFF2-40B4-BE49-F238E27FC236}">
                    <a16:creationId xmlns:a16="http://schemas.microsoft.com/office/drawing/2014/main" id="{D572F80C-8F85-43C0-975B-E51C201AD7F8}"/>
                  </a:ext>
                </a:extLst>
              </p:cNvPr>
              <p:cNvSpPr/>
              <p:nvPr/>
            </p:nvSpPr>
            <p:spPr>
              <a:xfrm>
                <a:off x="4424007" y="3179135"/>
                <a:ext cx="1291401" cy="219104"/>
              </a:xfrm>
              <a:custGeom>
                <a:avLst/>
                <a:gdLst/>
                <a:ahLst/>
                <a:cxnLst/>
                <a:rect l="l" t="t" r="r" b="b"/>
                <a:pathLst>
                  <a:path w="44158" h="7492" extrusionOk="0">
                    <a:moveTo>
                      <a:pt x="19455" y="1"/>
                    </a:moveTo>
                    <a:cubicBezTo>
                      <a:pt x="0" y="2110"/>
                      <a:pt x="8712" y="5850"/>
                      <a:pt x="10374" y="6665"/>
                    </a:cubicBezTo>
                    <a:cubicBezTo>
                      <a:pt x="11304" y="7122"/>
                      <a:pt x="15076" y="7491"/>
                      <a:pt x="18960" y="7491"/>
                    </a:cubicBezTo>
                    <a:cubicBezTo>
                      <a:pt x="22019" y="7491"/>
                      <a:pt x="25147" y="7262"/>
                      <a:pt x="27012" y="6665"/>
                    </a:cubicBezTo>
                    <a:cubicBezTo>
                      <a:pt x="44157" y="1155"/>
                      <a:pt x="19455" y="1"/>
                      <a:pt x="19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4;p60">
                <a:extLst>
                  <a:ext uri="{FF2B5EF4-FFF2-40B4-BE49-F238E27FC236}">
                    <a16:creationId xmlns:a16="http://schemas.microsoft.com/office/drawing/2014/main" id="{DB0B86AB-FD3C-4007-8674-0074848DA6F7}"/>
                  </a:ext>
                </a:extLst>
              </p:cNvPr>
              <p:cNvSpPr/>
              <p:nvPr/>
            </p:nvSpPr>
            <p:spPr>
              <a:xfrm>
                <a:off x="2445320" y="2297661"/>
                <a:ext cx="465902" cy="361030"/>
              </a:xfrm>
              <a:custGeom>
                <a:avLst/>
                <a:gdLst/>
                <a:ahLst/>
                <a:cxnLst/>
                <a:rect l="l" t="t" r="r" b="b"/>
                <a:pathLst>
                  <a:path w="15931" h="12345" extrusionOk="0">
                    <a:moveTo>
                      <a:pt x="7990" y="1"/>
                    </a:moveTo>
                    <a:cubicBezTo>
                      <a:pt x="7314" y="1"/>
                      <a:pt x="6657" y="68"/>
                      <a:pt x="6049" y="207"/>
                    </a:cubicBezTo>
                    <a:cubicBezTo>
                      <a:pt x="2140" y="1084"/>
                      <a:pt x="0" y="7779"/>
                      <a:pt x="2679" y="10488"/>
                    </a:cubicBezTo>
                    <a:cubicBezTo>
                      <a:pt x="4075" y="11908"/>
                      <a:pt x="5504" y="12344"/>
                      <a:pt x="6731" y="12344"/>
                    </a:cubicBezTo>
                    <a:cubicBezTo>
                      <a:pt x="8683" y="12344"/>
                      <a:pt x="10128" y="11242"/>
                      <a:pt x="10128" y="11242"/>
                    </a:cubicBezTo>
                    <a:cubicBezTo>
                      <a:pt x="10128" y="11242"/>
                      <a:pt x="11938" y="11942"/>
                      <a:pt x="12748" y="11942"/>
                    </a:cubicBezTo>
                    <a:cubicBezTo>
                      <a:pt x="12853" y="11942"/>
                      <a:pt x="12941" y="11930"/>
                      <a:pt x="13006" y="11904"/>
                    </a:cubicBezTo>
                    <a:cubicBezTo>
                      <a:pt x="13560" y="11658"/>
                      <a:pt x="12021" y="11088"/>
                      <a:pt x="12452" y="10365"/>
                    </a:cubicBezTo>
                    <a:cubicBezTo>
                      <a:pt x="12867" y="9626"/>
                      <a:pt x="15930" y="9811"/>
                      <a:pt x="15930" y="5593"/>
                    </a:cubicBezTo>
                    <a:cubicBezTo>
                      <a:pt x="15930" y="2017"/>
                      <a:pt x="11676" y="1"/>
                      <a:pt x="7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5;p60">
                <a:extLst>
                  <a:ext uri="{FF2B5EF4-FFF2-40B4-BE49-F238E27FC236}">
                    <a16:creationId xmlns:a16="http://schemas.microsoft.com/office/drawing/2014/main" id="{5002FC84-9DFE-4CE4-9712-D2DF6BB1A03E}"/>
                  </a:ext>
                </a:extLst>
              </p:cNvPr>
              <p:cNvSpPr/>
              <p:nvPr/>
            </p:nvSpPr>
            <p:spPr>
              <a:xfrm>
                <a:off x="2555603" y="2346559"/>
                <a:ext cx="267387" cy="236329"/>
              </a:xfrm>
              <a:custGeom>
                <a:avLst/>
                <a:gdLst/>
                <a:ahLst/>
                <a:cxnLst/>
                <a:rect l="l" t="t" r="r" b="b"/>
                <a:pathLst>
                  <a:path w="9143" h="8081" extrusionOk="0">
                    <a:moveTo>
                      <a:pt x="4149" y="150"/>
                    </a:moveTo>
                    <a:cubicBezTo>
                      <a:pt x="4463" y="150"/>
                      <a:pt x="4856" y="388"/>
                      <a:pt x="5249" y="828"/>
                    </a:cubicBezTo>
                    <a:cubicBezTo>
                      <a:pt x="4695" y="1059"/>
                      <a:pt x="4187" y="1367"/>
                      <a:pt x="3710" y="1736"/>
                    </a:cubicBezTo>
                    <a:cubicBezTo>
                      <a:pt x="3571" y="1690"/>
                      <a:pt x="3417" y="1644"/>
                      <a:pt x="3263" y="1613"/>
                    </a:cubicBezTo>
                    <a:cubicBezTo>
                      <a:pt x="3294" y="905"/>
                      <a:pt x="3494" y="428"/>
                      <a:pt x="3894" y="212"/>
                    </a:cubicBezTo>
                    <a:cubicBezTo>
                      <a:pt x="3971" y="170"/>
                      <a:pt x="4057" y="150"/>
                      <a:pt x="4149" y="150"/>
                    </a:cubicBezTo>
                    <a:close/>
                    <a:moveTo>
                      <a:pt x="3263" y="1736"/>
                    </a:moveTo>
                    <a:cubicBezTo>
                      <a:pt x="3371" y="1767"/>
                      <a:pt x="3479" y="1798"/>
                      <a:pt x="3586" y="1844"/>
                    </a:cubicBezTo>
                    <a:cubicBezTo>
                      <a:pt x="3479" y="1936"/>
                      <a:pt x="3371" y="2028"/>
                      <a:pt x="3279" y="2136"/>
                    </a:cubicBezTo>
                    <a:cubicBezTo>
                      <a:pt x="3263" y="1998"/>
                      <a:pt x="3263" y="1875"/>
                      <a:pt x="3263" y="1751"/>
                    </a:cubicBezTo>
                    <a:lnTo>
                      <a:pt x="3263" y="1736"/>
                    </a:lnTo>
                    <a:close/>
                    <a:moveTo>
                      <a:pt x="6833" y="586"/>
                    </a:moveTo>
                    <a:cubicBezTo>
                      <a:pt x="6926" y="586"/>
                      <a:pt x="7019" y="589"/>
                      <a:pt x="7111" y="597"/>
                    </a:cubicBezTo>
                    <a:cubicBezTo>
                      <a:pt x="7419" y="643"/>
                      <a:pt x="7788" y="797"/>
                      <a:pt x="7850" y="1259"/>
                    </a:cubicBezTo>
                    <a:cubicBezTo>
                      <a:pt x="7880" y="1582"/>
                      <a:pt x="7773" y="2013"/>
                      <a:pt x="7542" y="2536"/>
                    </a:cubicBezTo>
                    <a:cubicBezTo>
                      <a:pt x="7357" y="2513"/>
                      <a:pt x="7173" y="2502"/>
                      <a:pt x="6988" y="2502"/>
                    </a:cubicBezTo>
                    <a:cubicBezTo>
                      <a:pt x="6803" y="2502"/>
                      <a:pt x="6618" y="2513"/>
                      <a:pt x="6434" y="2536"/>
                    </a:cubicBezTo>
                    <a:cubicBezTo>
                      <a:pt x="6203" y="1936"/>
                      <a:pt x="5880" y="1367"/>
                      <a:pt x="5479" y="874"/>
                    </a:cubicBezTo>
                    <a:cubicBezTo>
                      <a:pt x="5903" y="682"/>
                      <a:pt x="6369" y="586"/>
                      <a:pt x="6833" y="586"/>
                    </a:cubicBezTo>
                    <a:close/>
                    <a:moveTo>
                      <a:pt x="5356" y="936"/>
                    </a:moveTo>
                    <a:cubicBezTo>
                      <a:pt x="5757" y="1413"/>
                      <a:pt x="6064" y="1967"/>
                      <a:pt x="6295" y="2552"/>
                    </a:cubicBezTo>
                    <a:cubicBezTo>
                      <a:pt x="6095" y="2582"/>
                      <a:pt x="5895" y="2613"/>
                      <a:pt x="5710" y="2659"/>
                    </a:cubicBezTo>
                    <a:cubicBezTo>
                      <a:pt x="5125" y="2305"/>
                      <a:pt x="4510" y="2028"/>
                      <a:pt x="3863" y="1798"/>
                    </a:cubicBezTo>
                    <a:cubicBezTo>
                      <a:pt x="4325" y="1444"/>
                      <a:pt x="4818" y="1151"/>
                      <a:pt x="5356" y="936"/>
                    </a:cubicBezTo>
                    <a:close/>
                    <a:moveTo>
                      <a:pt x="3171" y="2413"/>
                    </a:moveTo>
                    <a:cubicBezTo>
                      <a:pt x="3202" y="2629"/>
                      <a:pt x="3232" y="2860"/>
                      <a:pt x="3279" y="3106"/>
                    </a:cubicBezTo>
                    <a:cubicBezTo>
                      <a:pt x="3109" y="3013"/>
                      <a:pt x="2955" y="2936"/>
                      <a:pt x="2786" y="2875"/>
                    </a:cubicBezTo>
                    <a:cubicBezTo>
                      <a:pt x="2909" y="2721"/>
                      <a:pt x="3032" y="2567"/>
                      <a:pt x="3171" y="2413"/>
                    </a:cubicBezTo>
                    <a:close/>
                    <a:moveTo>
                      <a:pt x="6341" y="2675"/>
                    </a:moveTo>
                    <a:cubicBezTo>
                      <a:pt x="6403" y="2844"/>
                      <a:pt x="6449" y="3013"/>
                      <a:pt x="6495" y="3167"/>
                    </a:cubicBezTo>
                    <a:cubicBezTo>
                      <a:pt x="6295" y="3029"/>
                      <a:pt x="6080" y="2890"/>
                      <a:pt x="5864" y="2752"/>
                    </a:cubicBezTo>
                    <a:cubicBezTo>
                      <a:pt x="6018" y="2721"/>
                      <a:pt x="6187" y="2706"/>
                      <a:pt x="6341" y="2675"/>
                    </a:cubicBezTo>
                    <a:close/>
                    <a:moveTo>
                      <a:pt x="3740" y="1890"/>
                    </a:moveTo>
                    <a:cubicBezTo>
                      <a:pt x="4356" y="2105"/>
                      <a:pt x="4956" y="2367"/>
                      <a:pt x="5510" y="2706"/>
                    </a:cubicBezTo>
                    <a:cubicBezTo>
                      <a:pt x="4910" y="2860"/>
                      <a:pt x="4325" y="3075"/>
                      <a:pt x="3771" y="3352"/>
                    </a:cubicBezTo>
                    <a:lnTo>
                      <a:pt x="3432" y="3183"/>
                    </a:lnTo>
                    <a:cubicBezTo>
                      <a:pt x="3371" y="2890"/>
                      <a:pt x="3325" y="2582"/>
                      <a:pt x="3294" y="2290"/>
                    </a:cubicBezTo>
                    <a:cubicBezTo>
                      <a:pt x="3432" y="2152"/>
                      <a:pt x="3586" y="2013"/>
                      <a:pt x="3740" y="1890"/>
                    </a:cubicBezTo>
                    <a:close/>
                    <a:moveTo>
                      <a:pt x="3479" y="3352"/>
                    </a:moveTo>
                    <a:lnTo>
                      <a:pt x="3633" y="3429"/>
                    </a:lnTo>
                    <a:lnTo>
                      <a:pt x="3509" y="3491"/>
                    </a:lnTo>
                    <a:lnTo>
                      <a:pt x="3479" y="3352"/>
                    </a:lnTo>
                    <a:close/>
                    <a:moveTo>
                      <a:pt x="6974" y="2636"/>
                    </a:moveTo>
                    <a:cubicBezTo>
                      <a:pt x="7142" y="2636"/>
                      <a:pt x="7311" y="2644"/>
                      <a:pt x="7480" y="2659"/>
                    </a:cubicBezTo>
                    <a:cubicBezTo>
                      <a:pt x="7326" y="2967"/>
                      <a:pt x="7157" y="3260"/>
                      <a:pt x="6972" y="3552"/>
                    </a:cubicBezTo>
                    <a:cubicBezTo>
                      <a:pt x="6865" y="3460"/>
                      <a:pt x="6757" y="3383"/>
                      <a:pt x="6665" y="3290"/>
                    </a:cubicBezTo>
                    <a:lnTo>
                      <a:pt x="6649" y="3306"/>
                    </a:lnTo>
                    <a:cubicBezTo>
                      <a:pt x="6603" y="3075"/>
                      <a:pt x="6541" y="2875"/>
                      <a:pt x="6480" y="2659"/>
                    </a:cubicBezTo>
                    <a:cubicBezTo>
                      <a:pt x="6642" y="2644"/>
                      <a:pt x="6807" y="2636"/>
                      <a:pt x="6974" y="2636"/>
                    </a:cubicBezTo>
                    <a:close/>
                    <a:moveTo>
                      <a:pt x="6697" y="3507"/>
                    </a:moveTo>
                    <a:cubicBezTo>
                      <a:pt x="6759" y="3553"/>
                      <a:pt x="6835" y="3599"/>
                      <a:pt x="6895" y="3660"/>
                    </a:cubicBezTo>
                    <a:cubicBezTo>
                      <a:pt x="6849" y="3721"/>
                      <a:pt x="6788" y="3798"/>
                      <a:pt x="6742" y="3875"/>
                    </a:cubicBezTo>
                    <a:cubicBezTo>
                      <a:pt x="6742" y="3757"/>
                      <a:pt x="6713" y="3639"/>
                      <a:pt x="6697" y="3507"/>
                    </a:cubicBezTo>
                    <a:close/>
                    <a:moveTo>
                      <a:pt x="1348" y="2623"/>
                    </a:moveTo>
                    <a:cubicBezTo>
                      <a:pt x="1423" y="2623"/>
                      <a:pt x="1507" y="2630"/>
                      <a:pt x="1601" y="2644"/>
                    </a:cubicBezTo>
                    <a:cubicBezTo>
                      <a:pt x="1940" y="2690"/>
                      <a:pt x="2263" y="2798"/>
                      <a:pt x="2586" y="2936"/>
                    </a:cubicBezTo>
                    <a:cubicBezTo>
                      <a:pt x="2432" y="3137"/>
                      <a:pt x="2309" y="3352"/>
                      <a:pt x="2217" y="3583"/>
                    </a:cubicBezTo>
                    <a:cubicBezTo>
                      <a:pt x="2140" y="3737"/>
                      <a:pt x="2078" y="3906"/>
                      <a:pt x="2047" y="4060"/>
                    </a:cubicBezTo>
                    <a:cubicBezTo>
                      <a:pt x="1247" y="3629"/>
                      <a:pt x="816" y="3060"/>
                      <a:pt x="893" y="2860"/>
                    </a:cubicBezTo>
                    <a:cubicBezTo>
                      <a:pt x="941" y="2704"/>
                      <a:pt x="1090" y="2623"/>
                      <a:pt x="1348" y="2623"/>
                    </a:cubicBezTo>
                    <a:close/>
                    <a:moveTo>
                      <a:pt x="2709" y="2983"/>
                    </a:moveTo>
                    <a:cubicBezTo>
                      <a:pt x="2909" y="3075"/>
                      <a:pt x="3109" y="3167"/>
                      <a:pt x="3325" y="3275"/>
                    </a:cubicBezTo>
                    <a:cubicBezTo>
                      <a:pt x="3340" y="3367"/>
                      <a:pt x="3371" y="3460"/>
                      <a:pt x="3386" y="3552"/>
                    </a:cubicBezTo>
                    <a:cubicBezTo>
                      <a:pt x="3032" y="3752"/>
                      <a:pt x="2678" y="3968"/>
                      <a:pt x="2340" y="4214"/>
                    </a:cubicBezTo>
                    <a:cubicBezTo>
                      <a:pt x="2294" y="4183"/>
                      <a:pt x="2232" y="4152"/>
                      <a:pt x="2170" y="4137"/>
                    </a:cubicBezTo>
                    <a:cubicBezTo>
                      <a:pt x="2201" y="3968"/>
                      <a:pt x="2263" y="3798"/>
                      <a:pt x="2324" y="3644"/>
                    </a:cubicBezTo>
                    <a:cubicBezTo>
                      <a:pt x="2432" y="3414"/>
                      <a:pt x="2571" y="3198"/>
                      <a:pt x="2709" y="2983"/>
                    </a:cubicBezTo>
                    <a:close/>
                    <a:moveTo>
                      <a:pt x="7619" y="2675"/>
                    </a:moveTo>
                    <a:cubicBezTo>
                      <a:pt x="7834" y="2706"/>
                      <a:pt x="8034" y="2767"/>
                      <a:pt x="8250" y="2829"/>
                    </a:cubicBezTo>
                    <a:cubicBezTo>
                      <a:pt x="8742" y="3013"/>
                      <a:pt x="9004" y="3229"/>
                      <a:pt x="9004" y="3460"/>
                    </a:cubicBezTo>
                    <a:cubicBezTo>
                      <a:pt x="8989" y="3752"/>
                      <a:pt x="8527" y="4075"/>
                      <a:pt x="7757" y="4306"/>
                    </a:cubicBezTo>
                    <a:cubicBezTo>
                      <a:pt x="7544" y="4077"/>
                      <a:pt x="7315" y="3849"/>
                      <a:pt x="7071" y="3635"/>
                    </a:cubicBezTo>
                    <a:lnTo>
                      <a:pt x="7071" y="3635"/>
                    </a:lnTo>
                    <a:cubicBezTo>
                      <a:pt x="7269" y="3330"/>
                      <a:pt x="7451" y="3010"/>
                      <a:pt x="7619" y="2675"/>
                    </a:cubicBezTo>
                    <a:close/>
                    <a:moveTo>
                      <a:pt x="2140" y="4260"/>
                    </a:moveTo>
                    <a:lnTo>
                      <a:pt x="2140" y="4275"/>
                    </a:lnTo>
                    <a:cubicBezTo>
                      <a:pt x="2155" y="4275"/>
                      <a:pt x="2186" y="4291"/>
                      <a:pt x="2201" y="4306"/>
                    </a:cubicBezTo>
                    <a:lnTo>
                      <a:pt x="2124" y="4368"/>
                    </a:lnTo>
                    <a:cubicBezTo>
                      <a:pt x="2140" y="4337"/>
                      <a:pt x="2140" y="4306"/>
                      <a:pt x="2140" y="4260"/>
                    </a:cubicBezTo>
                    <a:close/>
                    <a:moveTo>
                      <a:pt x="6988" y="3737"/>
                    </a:moveTo>
                    <a:cubicBezTo>
                      <a:pt x="7219" y="3921"/>
                      <a:pt x="7419" y="4122"/>
                      <a:pt x="7619" y="4352"/>
                    </a:cubicBezTo>
                    <a:cubicBezTo>
                      <a:pt x="7326" y="4429"/>
                      <a:pt x="7034" y="4491"/>
                      <a:pt x="6742" y="4537"/>
                    </a:cubicBezTo>
                    <a:cubicBezTo>
                      <a:pt x="6757" y="4383"/>
                      <a:pt x="6757" y="4229"/>
                      <a:pt x="6757" y="4075"/>
                    </a:cubicBezTo>
                    <a:lnTo>
                      <a:pt x="6757" y="4091"/>
                    </a:lnTo>
                    <a:cubicBezTo>
                      <a:pt x="6834" y="3968"/>
                      <a:pt x="6911" y="3860"/>
                      <a:pt x="6988" y="3737"/>
                    </a:cubicBezTo>
                    <a:close/>
                    <a:moveTo>
                      <a:pt x="3417" y="3675"/>
                    </a:moveTo>
                    <a:cubicBezTo>
                      <a:pt x="3525" y="4075"/>
                      <a:pt x="3633" y="4399"/>
                      <a:pt x="3679" y="4553"/>
                    </a:cubicBezTo>
                    <a:cubicBezTo>
                      <a:pt x="3525" y="4522"/>
                      <a:pt x="3356" y="4506"/>
                      <a:pt x="3186" y="4476"/>
                    </a:cubicBezTo>
                    <a:cubicBezTo>
                      <a:pt x="2960" y="4430"/>
                      <a:pt x="2719" y="4356"/>
                      <a:pt x="2492" y="4266"/>
                    </a:cubicBezTo>
                    <a:lnTo>
                      <a:pt x="2492" y="4266"/>
                    </a:lnTo>
                    <a:cubicBezTo>
                      <a:pt x="2795" y="4054"/>
                      <a:pt x="3099" y="3857"/>
                      <a:pt x="3417" y="3675"/>
                    </a:cubicBezTo>
                    <a:close/>
                    <a:moveTo>
                      <a:pt x="6618" y="4260"/>
                    </a:moveTo>
                    <a:cubicBezTo>
                      <a:pt x="6618" y="4368"/>
                      <a:pt x="6603" y="4460"/>
                      <a:pt x="6603" y="4568"/>
                    </a:cubicBezTo>
                    <a:lnTo>
                      <a:pt x="6357" y="4583"/>
                    </a:lnTo>
                    <a:cubicBezTo>
                      <a:pt x="6449" y="4476"/>
                      <a:pt x="6541" y="4368"/>
                      <a:pt x="6618" y="4260"/>
                    </a:cubicBezTo>
                    <a:close/>
                    <a:moveTo>
                      <a:pt x="5680" y="2798"/>
                    </a:moveTo>
                    <a:cubicBezTo>
                      <a:pt x="5987" y="2967"/>
                      <a:pt x="6264" y="3167"/>
                      <a:pt x="6541" y="3367"/>
                    </a:cubicBezTo>
                    <a:cubicBezTo>
                      <a:pt x="6588" y="3583"/>
                      <a:pt x="6618" y="3814"/>
                      <a:pt x="6618" y="4029"/>
                    </a:cubicBezTo>
                    <a:cubicBezTo>
                      <a:pt x="6480" y="4229"/>
                      <a:pt x="6326" y="4414"/>
                      <a:pt x="6172" y="4614"/>
                    </a:cubicBezTo>
                    <a:cubicBezTo>
                      <a:pt x="6034" y="4629"/>
                      <a:pt x="5895" y="4645"/>
                      <a:pt x="5757" y="4645"/>
                    </a:cubicBezTo>
                    <a:cubicBezTo>
                      <a:pt x="5172" y="4199"/>
                      <a:pt x="4556" y="3798"/>
                      <a:pt x="3925" y="3429"/>
                    </a:cubicBezTo>
                    <a:lnTo>
                      <a:pt x="3910" y="3429"/>
                    </a:lnTo>
                    <a:cubicBezTo>
                      <a:pt x="4479" y="3152"/>
                      <a:pt x="5079" y="2936"/>
                      <a:pt x="5680" y="2798"/>
                    </a:cubicBezTo>
                    <a:close/>
                    <a:moveTo>
                      <a:pt x="3756" y="3506"/>
                    </a:moveTo>
                    <a:cubicBezTo>
                      <a:pt x="4371" y="3845"/>
                      <a:pt x="4972" y="4229"/>
                      <a:pt x="5541" y="4645"/>
                    </a:cubicBezTo>
                    <a:cubicBezTo>
                      <a:pt x="5443" y="4648"/>
                      <a:pt x="5346" y="4649"/>
                      <a:pt x="5248" y="4649"/>
                    </a:cubicBezTo>
                    <a:cubicBezTo>
                      <a:pt x="4776" y="4649"/>
                      <a:pt x="4304" y="4619"/>
                      <a:pt x="3833" y="4568"/>
                    </a:cubicBezTo>
                    <a:cubicBezTo>
                      <a:pt x="3786" y="4460"/>
                      <a:pt x="3663" y="4091"/>
                      <a:pt x="3540" y="3614"/>
                    </a:cubicBezTo>
                    <a:lnTo>
                      <a:pt x="3756" y="3506"/>
                    </a:lnTo>
                    <a:close/>
                    <a:moveTo>
                      <a:pt x="1761" y="1524"/>
                    </a:moveTo>
                    <a:cubicBezTo>
                      <a:pt x="1999" y="1524"/>
                      <a:pt x="2236" y="1545"/>
                      <a:pt x="2478" y="1582"/>
                    </a:cubicBezTo>
                    <a:cubicBezTo>
                      <a:pt x="2694" y="1613"/>
                      <a:pt x="2909" y="1659"/>
                      <a:pt x="3125" y="1705"/>
                    </a:cubicBezTo>
                    <a:cubicBezTo>
                      <a:pt x="3125" y="1890"/>
                      <a:pt x="3140" y="2059"/>
                      <a:pt x="3155" y="2244"/>
                    </a:cubicBezTo>
                    <a:cubicBezTo>
                      <a:pt x="2971" y="2429"/>
                      <a:pt x="2801" y="2613"/>
                      <a:pt x="2663" y="2829"/>
                    </a:cubicBezTo>
                    <a:cubicBezTo>
                      <a:pt x="2324" y="2675"/>
                      <a:pt x="1970" y="2567"/>
                      <a:pt x="1616" y="2506"/>
                    </a:cubicBezTo>
                    <a:cubicBezTo>
                      <a:pt x="1518" y="2490"/>
                      <a:pt x="1430" y="2484"/>
                      <a:pt x="1352" y="2484"/>
                    </a:cubicBezTo>
                    <a:cubicBezTo>
                      <a:pt x="954" y="2484"/>
                      <a:pt x="806" y="2662"/>
                      <a:pt x="754" y="2829"/>
                    </a:cubicBezTo>
                    <a:cubicBezTo>
                      <a:pt x="647" y="3152"/>
                      <a:pt x="1247" y="3798"/>
                      <a:pt x="2017" y="4199"/>
                    </a:cubicBezTo>
                    <a:cubicBezTo>
                      <a:pt x="2001" y="4291"/>
                      <a:pt x="1986" y="4383"/>
                      <a:pt x="1986" y="4476"/>
                    </a:cubicBezTo>
                    <a:cubicBezTo>
                      <a:pt x="1863" y="4583"/>
                      <a:pt x="1739" y="4676"/>
                      <a:pt x="1632" y="4768"/>
                    </a:cubicBezTo>
                    <a:cubicBezTo>
                      <a:pt x="647" y="3814"/>
                      <a:pt x="123" y="2767"/>
                      <a:pt x="339" y="2152"/>
                    </a:cubicBezTo>
                    <a:cubicBezTo>
                      <a:pt x="431" y="1813"/>
                      <a:pt x="770" y="1613"/>
                      <a:pt x="1293" y="1551"/>
                    </a:cubicBezTo>
                    <a:cubicBezTo>
                      <a:pt x="1451" y="1533"/>
                      <a:pt x="1606" y="1524"/>
                      <a:pt x="1761" y="1524"/>
                    </a:cubicBezTo>
                    <a:close/>
                    <a:moveTo>
                      <a:pt x="6034" y="4753"/>
                    </a:moveTo>
                    <a:cubicBezTo>
                      <a:pt x="6018" y="4768"/>
                      <a:pt x="6003" y="4783"/>
                      <a:pt x="5987" y="4814"/>
                    </a:cubicBezTo>
                    <a:lnTo>
                      <a:pt x="5910" y="4753"/>
                    </a:lnTo>
                    <a:close/>
                    <a:moveTo>
                      <a:pt x="1970" y="4645"/>
                    </a:moveTo>
                    <a:cubicBezTo>
                      <a:pt x="1970" y="4814"/>
                      <a:pt x="2001" y="4983"/>
                      <a:pt x="2032" y="5137"/>
                    </a:cubicBezTo>
                    <a:cubicBezTo>
                      <a:pt x="1924" y="5060"/>
                      <a:pt x="1816" y="4968"/>
                      <a:pt x="1724" y="4860"/>
                    </a:cubicBezTo>
                    <a:cubicBezTo>
                      <a:pt x="1816" y="4799"/>
                      <a:pt x="1893" y="4722"/>
                      <a:pt x="1970" y="4645"/>
                    </a:cubicBezTo>
                    <a:close/>
                    <a:moveTo>
                      <a:pt x="6572" y="4691"/>
                    </a:moveTo>
                    <a:cubicBezTo>
                      <a:pt x="6541" y="4860"/>
                      <a:pt x="6495" y="5030"/>
                      <a:pt x="6418" y="5184"/>
                    </a:cubicBezTo>
                    <a:cubicBezTo>
                      <a:pt x="6311" y="5091"/>
                      <a:pt x="6203" y="4999"/>
                      <a:pt x="6080" y="4891"/>
                    </a:cubicBezTo>
                    <a:lnTo>
                      <a:pt x="6234" y="4737"/>
                    </a:lnTo>
                    <a:cubicBezTo>
                      <a:pt x="6341" y="4722"/>
                      <a:pt x="6465" y="4706"/>
                      <a:pt x="6572" y="4691"/>
                    </a:cubicBezTo>
                    <a:close/>
                    <a:moveTo>
                      <a:pt x="3910" y="4722"/>
                    </a:moveTo>
                    <a:cubicBezTo>
                      <a:pt x="4310" y="4763"/>
                      <a:pt x="4710" y="4783"/>
                      <a:pt x="5110" y="4783"/>
                    </a:cubicBezTo>
                    <a:cubicBezTo>
                      <a:pt x="5310" y="4783"/>
                      <a:pt x="5510" y="4778"/>
                      <a:pt x="5710" y="4768"/>
                    </a:cubicBezTo>
                    <a:lnTo>
                      <a:pt x="5895" y="4922"/>
                    </a:lnTo>
                    <a:cubicBezTo>
                      <a:pt x="5495" y="5353"/>
                      <a:pt x="5049" y="5768"/>
                      <a:pt x="4587" y="6138"/>
                    </a:cubicBezTo>
                    <a:cubicBezTo>
                      <a:pt x="4325" y="5676"/>
                      <a:pt x="4094" y="5199"/>
                      <a:pt x="3879" y="4722"/>
                    </a:cubicBezTo>
                    <a:close/>
                    <a:moveTo>
                      <a:pt x="2370" y="4368"/>
                    </a:moveTo>
                    <a:cubicBezTo>
                      <a:pt x="2632" y="4476"/>
                      <a:pt x="2894" y="4553"/>
                      <a:pt x="3186" y="4614"/>
                    </a:cubicBezTo>
                    <a:cubicBezTo>
                      <a:pt x="3371" y="4645"/>
                      <a:pt x="3556" y="4676"/>
                      <a:pt x="3740" y="4691"/>
                    </a:cubicBezTo>
                    <a:cubicBezTo>
                      <a:pt x="3956" y="5214"/>
                      <a:pt x="4202" y="5722"/>
                      <a:pt x="4479" y="6215"/>
                    </a:cubicBezTo>
                    <a:cubicBezTo>
                      <a:pt x="4433" y="6261"/>
                      <a:pt x="4387" y="6292"/>
                      <a:pt x="4341" y="6322"/>
                    </a:cubicBezTo>
                    <a:cubicBezTo>
                      <a:pt x="3694" y="6230"/>
                      <a:pt x="2940" y="5876"/>
                      <a:pt x="2217" y="5291"/>
                    </a:cubicBezTo>
                    <a:cubicBezTo>
                      <a:pt x="2140" y="5045"/>
                      <a:pt x="2109" y="4799"/>
                      <a:pt x="2124" y="4553"/>
                    </a:cubicBezTo>
                    <a:cubicBezTo>
                      <a:pt x="2201" y="4491"/>
                      <a:pt x="2278" y="4429"/>
                      <a:pt x="2370" y="4368"/>
                    </a:cubicBezTo>
                    <a:close/>
                    <a:moveTo>
                      <a:pt x="6003" y="4999"/>
                    </a:moveTo>
                    <a:cubicBezTo>
                      <a:pt x="6126" y="5107"/>
                      <a:pt x="6249" y="5199"/>
                      <a:pt x="6372" y="5307"/>
                    </a:cubicBezTo>
                    <a:cubicBezTo>
                      <a:pt x="6141" y="5753"/>
                      <a:pt x="5741" y="6092"/>
                      <a:pt x="5279" y="6246"/>
                    </a:cubicBezTo>
                    <a:cubicBezTo>
                      <a:pt x="5095" y="6322"/>
                      <a:pt x="4910" y="6353"/>
                      <a:pt x="4710" y="6353"/>
                    </a:cubicBezTo>
                    <a:cubicBezTo>
                      <a:pt x="4695" y="6322"/>
                      <a:pt x="4679" y="6292"/>
                      <a:pt x="4648" y="6261"/>
                    </a:cubicBezTo>
                    <a:cubicBezTo>
                      <a:pt x="5141" y="5876"/>
                      <a:pt x="5587" y="5461"/>
                      <a:pt x="6003" y="4999"/>
                    </a:cubicBezTo>
                    <a:close/>
                    <a:moveTo>
                      <a:pt x="7696" y="4460"/>
                    </a:moveTo>
                    <a:cubicBezTo>
                      <a:pt x="8111" y="4968"/>
                      <a:pt x="8296" y="5430"/>
                      <a:pt x="8265" y="5799"/>
                    </a:cubicBezTo>
                    <a:cubicBezTo>
                      <a:pt x="8234" y="6030"/>
                      <a:pt x="8111" y="6246"/>
                      <a:pt x="7927" y="6384"/>
                    </a:cubicBezTo>
                    <a:cubicBezTo>
                      <a:pt x="7834" y="6446"/>
                      <a:pt x="7757" y="6507"/>
                      <a:pt x="7680" y="6553"/>
                    </a:cubicBezTo>
                    <a:cubicBezTo>
                      <a:pt x="7357" y="6076"/>
                      <a:pt x="6972" y="5645"/>
                      <a:pt x="6526" y="5276"/>
                    </a:cubicBezTo>
                    <a:cubicBezTo>
                      <a:pt x="6618" y="5076"/>
                      <a:pt x="6680" y="4876"/>
                      <a:pt x="6711" y="4676"/>
                    </a:cubicBezTo>
                    <a:cubicBezTo>
                      <a:pt x="7049" y="4629"/>
                      <a:pt x="7373" y="4553"/>
                      <a:pt x="7696" y="4460"/>
                    </a:cubicBezTo>
                    <a:close/>
                    <a:moveTo>
                      <a:pt x="2309" y="5538"/>
                    </a:moveTo>
                    <a:lnTo>
                      <a:pt x="2309" y="5538"/>
                    </a:lnTo>
                    <a:cubicBezTo>
                      <a:pt x="2863" y="5968"/>
                      <a:pt x="3494" y="6276"/>
                      <a:pt x="4187" y="6446"/>
                    </a:cubicBezTo>
                    <a:cubicBezTo>
                      <a:pt x="3971" y="6584"/>
                      <a:pt x="3756" y="6707"/>
                      <a:pt x="3540" y="6830"/>
                    </a:cubicBezTo>
                    <a:cubicBezTo>
                      <a:pt x="3002" y="6523"/>
                      <a:pt x="2571" y="6076"/>
                      <a:pt x="2309" y="5538"/>
                    </a:cubicBezTo>
                    <a:close/>
                    <a:moveTo>
                      <a:pt x="4371" y="6461"/>
                    </a:moveTo>
                    <a:cubicBezTo>
                      <a:pt x="4464" y="6476"/>
                      <a:pt x="4556" y="6492"/>
                      <a:pt x="4648" y="6492"/>
                    </a:cubicBezTo>
                    <a:cubicBezTo>
                      <a:pt x="4818" y="6769"/>
                      <a:pt x="5033" y="7046"/>
                      <a:pt x="5249" y="7307"/>
                    </a:cubicBezTo>
                    <a:cubicBezTo>
                      <a:pt x="4710" y="7292"/>
                      <a:pt x="4156" y="7154"/>
                      <a:pt x="3679" y="6907"/>
                    </a:cubicBezTo>
                    <a:cubicBezTo>
                      <a:pt x="3910" y="6769"/>
                      <a:pt x="4140" y="6630"/>
                      <a:pt x="4371" y="6461"/>
                    </a:cubicBezTo>
                    <a:close/>
                    <a:moveTo>
                      <a:pt x="6480" y="5399"/>
                    </a:moveTo>
                    <a:cubicBezTo>
                      <a:pt x="6895" y="5753"/>
                      <a:pt x="7265" y="6169"/>
                      <a:pt x="7573" y="6630"/>
                    </a:cubicBezTo>
                    <a:cubicBezTo>
                      <a:pt x="6942" y="7046"/>
                      <a:pt x="6203" y="7277"/>
                      <a:pt x="5433" y="7307"/>
                    </a:cubicBezTo>
                    <a:cubicBezTo>
                      <a:pt x="5202" y="7046"/>
                      <a:pt x="4987" y="6784"/>
                      <a:pt x="4802" y="6492"/>
                    </a:cubicBezTo>
                    <a:cubicBezTo>
                      <a:pt x="4972" y="6476"/>
                      <a:pt x="5156" y="6446"/>
                      <a:pt x="5326" y="6369"/>
                    </a:cubicBezTo>
                    <a:cubicBezTo>
                      <a:pt x="5818" y="6199"/>
                      <a:pt x="6218" y="5861"/>
                      <a:pt x="6480" y="5399"/>
                    </a:cubicBezTo>
                    <a:close/>
                    <a:moveTo>
                      <a:pt x="1632" y="4953"/>
                    </a:moveTo>
                    <a:cubicBezTo>
                      <a:pt x="1786" y="5107"/>
                      <a:pt x="1940" y="5245"/>
                      <a:pt x="2109" y="5368"/>
                    </a:cubicBezTo>
                    <a:cubicBezTo>
                      <a:pt x="2340" y="6015"/>
                      <a:pt x="2801" y="6553"/>
                      <a:pt x="3386" y="6892"/>
                    </a:cubicBezTo>
                    <a:cubicBezTo>
                      <a:pt x="2832" y="7169"/>
                      <a:pt x="2310" y="7310"/>
                      <a:pt x="1825" y="7310"/>
                    </a:cubicBezTo>
                    <a:cubicBezTo>
                      <a:pt x="1637" y="7310"/>
                      <a:pt x="1454" y="7289"/>
                      <a:pt x="1278" y="7246"/>
                    </a:cubicBezTo>
                    <a:cubicBezTo>
                      <a:pt x="878" y="7169"/>
                      <a:pt x="662" y="7000"/>
                      <a:pt x="585" y="6753"/>
                    </a:cubicBezTo>
                    <a:cubicBezTo>
                      <a:pt x="477" y="6322"/>
                      <a:pt x="862" y="5661"/>
                      <a:pt x="1632" y="4953"/>
                    </a:cubicBezTo>
                    <a:close/>
                    <a:moveTo>
                      <a:pt x="7619" y="6753"/>
                    </a:moveTo>
                    <a:cubicBezTo>
                      <a:pt x="7742" y="6938"/>
                      <a:pt x="7788" y="7169"/>
                      <a:pt x="7727" y="7384"/>
                    </a:cubicBezTo>
                    <a:cubicBezTo>
                      <a:pt x="7680" y="7538"/>
                      <a:pt x="7557" y="7661"/>
                      <a:pt x="7403" y="7723"/>
                    </a:cubicBezTo>
                    <a:lnTo>
                      <a:pt x="7388" y="7738"/>
                    </a:lnTo>
                    <a:cubicBezTo>
                      <a:pt x="7188" y="7888"/>
                      <a:pt x="6949" y="7967"/>
                      <a:pt x="6709" y="7967"/>
                    </a:cubicBezTo>
                    <a:cubicBezTo>
                      <a:pt x="6653" y="7967"/>
                      <a:pt x="6597" y="7963"/>
                      <a:pt x="6541" y="7954"/>
                    </a:cubicBezTo>
                    <a:cubicBezTo>
                      <a:pt x="6172" y="7877"/>
                      <a:pt x="5833" y="7692"/>
                      <a:pt x="5572" y="7431"/>
                    </a:cubicBezTo>
                    <a:cubicBezTo>
                      <a:pt x="6311" y="7384"/>
                      <a:pt x="7003" y="7154"/>
                      <a:pt x="7619" y="6753"/>
                    </a:cubicBezTo>
                    <a:close/>
                    <a:moveTo>
                      <a:pt x="4158" y="0"/>
                    </a:moveTo>
                    <a:cubicBezTo>
                      <a:pt x="4041" y="0"/>
                      <a:pt x="3924" y="32"/>
                      <a:pt x="3833" y="89"/>
                    </a:cubicBezTo>
                    <a:cubicBezTo>
                      <a:pt x="3402" y="335"/>
                      <a:pt x="3155" y="828"/>
                      <a:pt x="3125" y="1567"/>
                    </a:cubicBezTo>
                    <a:cubicBezTo>
                      <a:pt x="2679" y="1453"/>
                      <a:pt x="2226" y="1389"/>
                      <a:pt x="1764" y="1389"/>
                    </a:cubicBezTo>
                    <a:cubicBezTo>
                      <a:pt x="1603" y="1389"/>
                      <a:pt x="1441" y="1397"/>
                      <a:pt x="1278" y="1413"/>
                    </a:cubicBezTo>
                    <a:cubicBezTo>
                      <a:pt x="693" y="1490"/>
                      <a:pt x="339" y="1736"/>
                      <a:pt x="200" y="2121"/>
                    </a:cubicBezTo>
                    <a:cubicBezTo>
                      <a:pt x="0" y="2783"/>
                      <a:pt x="508" y="3845"/>
                      <a:pt x="1539" y="4860"/>
                    </a:cubicBezTo>
                    <a:cubicBezTo>
                      <a:pt x="724" y="5599"/>
                      <a:pt x="339" y="6307"/>
                      <a:pt x="462" y="6784"/>
                    </a:cubicBezTo>
                    <a:cubicBezTo>
                      <a:pt x="539" y="7077"/>
                      <a:pt x="801" y="7292"/>
                      <a:pt x="1247" y="7384"/>
                    </a:cubicBezTo>
                    <a:cubicBezTo>
                      <a:pt x="1309" y="7400"/>
                      <a:pt x="1370" y="7415"/>
                      <a:pt x="1416" y="7415"/>
                    </a:cubicBezTo>
                    <a:cubicBezTo>
                      <a:pt x="1543" y="7433"/>
                      <a:pt x="1672" y="7443"/>
                      <a:pt x="1804" y="7443"/>
                    </a:cubicBezTo>
                    <a:cubicBezTo>
                      <a:pt x="2343" y="7443"/>
                      <a:pt x="2922" y="7288"/>
                      <a:pt x="3540" y="6954"/>
                    </a:cubicBezTo>
                    <a:cubicBezTo>
                      <a:pt x="4086" y="7248"/>
                      <a:pt x="4688" y="7416"/>
                      <a:pt x="5306" y="7416"/>
                    </a:cubicBezTo>
                    <a:cubicBezTo>
                      <a:pt x="5333" y="7416"/>
                      <a:pt x="5360" y="7416"/>
                      <a:pt x="5387" y="7415"/>
                    </a:cubicBezTo>
                    <a:cubicBezTo>
                      <a:pt x="5695" y="7754"/>
                      <a:pt x="6095" y="7969"/>
                      <a:pt x="6526" y="8062"/>
                    </a:cubicBezTo>
                    <a:cubicBezTo>
                      <a:pt x="6596" y="8074"/>
                      <a:pt x="6666" y="8081"/>
                      <a:pt x="6735" y="8081"/>
                    </a:cubicBezTo>
                    <a:cubicBezTo>
                      <a:pt x="7002" y="8081"/>
                      <a:pt x="7260" y="7990"/>
                      <a:pt x="7480" y="7831"/>
                    </a:cubicBezTo>
                    <a:cubicBezTo>
                      <a:pt x="7665" y="7754"/>
                      <a:pt x="7804" y="7600"/>
                      <a:pt x="7880" y="7415"/>
                    </a:cubicBezTo>
                    <a:cubicBezTo>
                      <a:pt x="7942" y="7154"/>
                      <a:pt x="7896" y="6892"/>
                      <a:pt x="7757" y="6661"/>
                    </a:cubicBezTo>
                    <a:cubicBezTo>
                      <a:pt x="7850" y="6600"/>
                      <a:pt x="7927" y="6538"/>
                      <a:pt x="8019" y="6461"/>
                    </a:cubicBezTo>
                    <a:cubicBezTo>
                      <a:pt x="8234" y="6307"/>
                      <a:pt x="8373" y="6061"/>
                      <a:pt x="8404" y="5799"/>
                    </a:cubicBezTo>
                    <a:cubicBezTo>
                      <a:pt x="8450" y="5399"/>
                      <a:pt x="8250" y="4922"/>
                      <a:pt x="7850" y="4414"/>
                    </a:cubicBezTo>
                    <a:cubicBezTo>
                      <a:pt x="8650" y="4152"/>
                      <a:pt x="9127" y="3814"/>
                      <a:pt x="9143" y="3444"/>
                    </a:cubicBezTo>
                    <a:cubicBezTo>
                      <a:pt x="9143" y="3244"/>
                      <a:pt x="9004" y="2952"/>
                      <a:pt x="8296" y="2706"/>
                    </a:cubicBezTo>
                    <a:cubicBezTo>
                      <a:pt x="8096" y="2629"/>
                      <a:pt x="7880" y="2582"/>
                      <a:pt x="7665" y="2552"/>
                    </a:cubicBezTo>
                    <a:cubicBezTo>
                      <a:pt x="7911" y="2013"/>
                      <a:pt x="8019" y="1551"/>
                      <a:pt x="7973" y="1228"/>
                    </a:cubicBezTo>
                    <a:cubicBezTo>
                      <a:pt x="7927" y="813"/>
                      <a:pt x="7634" y="535"/>
                      <a:pt x="7126" y="459"/>
                    </a:cubicBezTo>
                    <a:cubicBezTo>
                      <a:pt x="7036" y="452"/>
                      <a:pt x="6945" y="448"/>
                      <a:pt x="6854" y="448"/>
                    </a:cubicBezTo>
                    <a:cubicBezTo>
                      <a:pt x="6346" y="448"/>
                      <a:pt x="5844" y="557"/>
                      <a:pt x="5387" y="766"/>
                    </a:cubicBezTo>
                    <a:cubicBezTo>
                      <a:pt x="5002" y="335"/>
                      <a:pt x="4602" y="58"/>
                      <a:pt x="4279" y="12"/>
                    </a:cubicBezTo>
                    <a:cubicBezTo>
                      <a:pt x="4239" y="4"/>
                      <a:pt x="4198" y="0"/>
                      <a:pt x="4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6;p60">
                <a:extLst>
                  <a:ext uri="{FF2B5EF4-FFF2-40B4-BE49-F238E27FC236}">
                    <a16:creationId xmlns:a16="http://schemas.microsoft.com/office/drawing/2014/main" id="{4DBA4827-71CA-4C24-8970-CB11A824EEDA}"/>
                  </a:ext>
                </a:extLst>
              </p:cNvPr>
              <p:cNvSpPr/>
              <p:nvPr/>
            </p:nvSpPr>
            <p:spPr>
              <a:xfrm>
                <a:off x="4542391" y="2237095"/>
                <a:ext cx="402353" cy="314998"/>
              </a:xfrm>
              <a:custGeom>
                <a:avLst/>
                <a:gdLst/>
                <a:ahLst/>
                <a:cxnLst/>
                <a:rect l="l" t="t" r="r" b="b"/>
                <a:pathLst>
                  <a:path w="13758" h="10771" extrusionOk="0">
                    <a:moveTo>
                      <a:pt x="4171" y="4424"/>
                    </a:moveTo>
                    <a:cubicBezTo>
                      <a:pt x="4587" y="4424"/>
                      <a:pt x="4987" y="4744"/>
                      <a:pt x="4987" y="5233"/>
                    </a:cubicBezTo>
                    <a:cubicBezTo>
                      <a:pt x="4987" y="5679"/>
                      <a:pt x="4618" y="6048"/>
                      <a:pt x="4187" y="6048"/>
                    </a:cubicBezTo>
                    <a:cubicBezTo>
                      <a:pt x="3463" y="6048"/>
                      <a:pt x="3094" y="5171"/>
                      <a:pt x="3602" y="4663"/>
                    </a:cubicBezTo>
                    <a:cubicBezTo>
                      <a:pt x="3767" y="4498"/>
                      <a:pt x="3971" y="4424"/>
                      <a:pt x="4171" y="4424"/>
                    </a:cubicBezTo>
                    <a:close/>
                    <a:moveTo>
                      <a:pt x="7518" y="4424"/>
                    </a:moveTo>
                    <a:cubicBezTo>
                      <a:pt x="7934" y="4424"/>
                      <a:pt x="8327" y="4744"/>
                      <a:pt x="8327" y="5233"/>
                    </a:cubicBezTo>
                    <a:cubicBezTo>
                      <a:pt x="8327" y="5679"/>
                      <a:pt x="7973" y="6048"/>
                      <a:pt x="7527" y="6048"/>
                    </a:cubicBezTo>
                    <a:cubicBezTo>
                      <a:pt x="6803" y="6048"/>
                      <a:pt x="6434" y="5171"/>
                      <a:pt x="6942" y="4663"/>
                    </a:cubicBezTo>
                    <a:cubicBezTo>
                      <a:pt x="7112" y="4498"/>
                      <a:pt x="7317" y="4424"/>
                      <a:pt x="7518" y="4424"/>
                    </a:cubicBezTo>
                    <a:close/>
                    <a:moveTo>
                      <a:pt x="11128" y="4417"/>
                    </a:moveTo>
                    <a:lnTo>
                      <a:pt x="11128" y="4432"/>
                    </a:lnTo>
                    <a:cubicBezTo>
                      <a:pt x="11851" y="4432"/>
                      <a:pt x="12221" y="5294"/>
                      <a:pt x="11698" y="5818"/>
                    </a:cubicBezTo>
                    <a:cubicBezTo>
                      <a:pt x="11535" y="5980"/>
                      <a:pt x="11335" y="6053"/>
                      <a:pt x="11137" y="6053"/>
                    </a:cubicBezTo>
                    <a:cubicBezTo>
                      <a:pt x="10718" y="6053"/>
                      <a:pt x="10312" y="5725"/>
                      <a:pt x="10312" y="5233"/>
                    </a:cubicBezTo>
                    <a:cubicBezTo>
                      <a:pt x="10312" y="4786"/>
                      <a:pt x="10682" y="4417"/>
                      <a:pt x="11128" y="4417"/>
                    </a:cubicBezTo>
                    <a:close/>
                    <a:moveTo>
                      <a:pt x="6933" y="0"/>
                    </a:moveTo>
                    <a:cubicBezTo>
                      <a:pt x="6634" y="0"/>
                      <a:pt x="6339" y="11"/>
                      <a:pt x="6049" y="31"/>
                    </a:cubicBezTo>
                    <a:cubicBezTo>
                      <a:pt x="1278" y="369"/>
                      <a:pt x="0" y="5679"/>
                      <a:pt x="1940" y="8311"/>
                    </a:cubicBezTo>
                    <a:cubicBezTo>
                      <a:pt x="3163" y="9968"/>
                      <a:pt x="4604" y="10407"/>
                      <a:pt x="5787" y="10407"/>
                    </a:cubicBezTo>
                    <a:cubicBezTo>
                      <a:pt x="7120" y="10407"/>
                      <a:pt x="8127" y="9850"/>
                      <a:pt x="8127" y="9850"/>
                    </a:cubicBezTo>
                    <a:cubicBezTo>
                      <a:pt x="8127" y="9850"/>
                      <a:pt x="9752" y="10771"/>
                      <a:pt x="10360" y="10771"/>
                    </a:cubicBezTo>
                    <a:cubicBezTo>
                      <a:pt x="10400" y="10771"/>
                      <a:pt x="10436" y="10767"/>
                      <a:pt x="10466" y="10758"/>
                    </a:cubicBezTo>
                    <a:cubicBezTo>
                      <a:pt x="10974" y="10620"/>
                      <a:pt x="9743" y="9958"/>
                      <a:pt x="10189" y="9388"/>
                    </a:cubicBezTo>
                    <a:cubicBezTo>
                      <a:pt x="10636" y="8834"/>
                      <a:pt x="13698" y="9388"/>
                      <a:pt x="13729" y="5802"/>
                    </a:cubicBezTo>
                    <a:cubicBezTo>
                      <a:pt x="13757" y="1238"/>
                      <a:pt x="10163" y="0"/>
                      <a:pt x="6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7;p60">
                <a:extLst>
                  <a:ext uri="{FF2B5EF4-FFF2-40B4-BE49-F238E27FC236}">
                    <a16:creationId xmlns:a16="http://schemas.microsoft.com/office/drawing/2014/main" id="{009B0EE1-2AB3-4A11-AB23-90E4B25D25B8}"/>
                  </a:ext>
                </a:extLst>
              </p:cNvPr>
              <p:cNvSpPr/>
              <p:nvPr/>
            </p:nvSpPr>
            <p:spPr>
              <a:xfrm>
                <a:off x="4478929" y="2662463"/>
                <a:ext cx="464996" cy="381910"/>
              </a:xfrm>
              <a:custGeom>
                <a:avLst/>
                <a:gdLst/>
                <a:ahLst/>
                <a:cxnLst/>
                <a:rect l="l" t="t" r="r" b="b"/>
                <a:pathLst>
                  <a:path w="15900" h="13059" extrusionOk="0">
                    <a:moveTo>
                      <a:pt x="896" y="0"/>
                    </a:moveTo>
                    <a:cubicBezTo>
                      <a:pt x="868" y="0"/>
                      <a:pt x="850" y="19"/>
                      <a:pt x="847" y="61"/>
                    </a:cubicBezTo>
                    <a:cubicBezTo>
                      <a:pt x="816" y="399"/>
                      <a:pt x="1401" y="1307"/>
                      <a:pt x="1401" y="1307"/>
                    </a:cubicBezTo>
                    <a:cubicBezTo>
                      <a:pt x="1401" y="1307"/>
                      <a:pt x="697" y="349"/>
                      <a:pt x="486" y="349"/>
                    </a:cubicBezTo>
                    <a:cubicBezTo>
                      <a:pt x="459" y="349"/>
                      <a:pt x="440" y="365"/>
                      <a:pt x="431" y="399"/>
                    </a:cubicBezTo>
                    <a:cubicBezTo>
                      <a:pt x="354" y="692"/>
                      <a:pt x="847" y="1554"/>
                      <a:pt x="847" y="1554"/>
                    </a:cubicBezTo>
                    <a:cubicBezTo>
                      <a:pt x="847" y="1554"/>
                      <a:pt x="290" y="1098"/>
                      <a:pt x="80" y="1098"/>
                    </a:cubicBezTo>
                    <a:cubicBezTo>
                      <a:pt x="30" y="1098"/>
                      <a:pt x="0" y="1123"/>
                      <a:pt x="0" y="1184"/>
                    </a:cubicBezTo>
                    <a:cubicBezTo>
                      <a:pt x="0" y="1508"/>
                      <a:pt x="816" y="2046"/>
                      <a:pt x="1062" y="2539"/>
                    </a:cubicBezTo>
                    <a:cubicBezTo>
                      <a:pt x="1308" y="3031"/>
                      <a:pt x="4479" y="12096"/>
                      <a:pt x="7249" y="12974"/>
                    </a:cubicBezTo>
                    <a:cubicBezTo>
                      <a:pt x="7433" y="13031"/>
                      <a:pt x="7627" y="13058"/>
                      <a:pt x="7830" y="13058"/>
                    </a:cubicBezTo>
                    <a:cubicBezTo>
                      <a:pt x="10679" y="13058"/>
                      <a:pt x="15259" y="7771"/>
                      <a:pt x="15561" y="7110"/>
                    </a:cubicBezTo>
                    <a:cubicBezTo>
                      <a:pt x="15899" y="6417"/>
                      <a:pt x="13083" y="3985"/>
                      <a:pt x="13083" y="3985"/>
                    </a:cubicBezTo>
                    <a:cubicBezTo>
                      <a:pt x="13083" y="3985"/>
                      <a:pt x="9611" y="8624"/>
                      <a:pt x="8746" y="8624"/>
                    </a:cubicBezTo>
                    <a:cubicBezTo>
                      <a:pt x="8729" y="8624"/>
                      <a:pt x="8712" y="8622"/>
                      <a:pt x="8696" y="8618"/>
                    </a:cubicBezTo>
                    <a:cubicBezTo>
                      <a:pt x="7935" y="8435"/>
                      <a:pt x="2021" y="58"/>
                      <a:pt x="1702" y="58"/>
                    </a:cubicBezTo>
                    <a:cubicBezTo>
                      <a:pt x="1698" y="58"/>
                      <a:pt x="1695" y="59"/>
                      <a:pt x="1693" y="61"/>
                    </a:cubicBezTo>
                    <a:cubicBezTo>
                      <a:pt x="1478" y="245"/>
                      <a:pt x="1893" y="1015"/>
                      <a:pt x="1893" y="1015"/>
                    </a:cubicBezTo>
                    <a:cubicBezTo>
                      <a:pt x="1893" y="1015"/>
                      <a:pt x="1105"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8;p60">
                <a:extLst>
                  <a:ext uri="{FF2B5EF4-FFF2-40B4-BE49-F238E27FC236}">
                    <a16:creationId xmlns:a16="http://schemas.microsoft.com/office/drawing/2014/main" id="{C34B464D-17B5-4F07-AE4C-63BF59411753}"/>
                  </a:ext>
                </a:extLst>
              </p:cNvPr>
              <p:cNvSpPr/>
              <p:nvPr/>
            </p:nvSpPr>
            <p:spPr>
              <a:xfrm>
                <a:off x="4502764" y="2688667"/>
                <a:ext cx="514507" cy="406213"/>
              </a:xfrm>
              <a:custGeom>
                <a:avLst/>
                <a:gdLst/>
                <a:ahLst/>
                <a:cxnLst/>
                <a:rect l="l" t="t" r="r" b="b"/>
                <a:pathLst>
                  <a:path w="17593" h="13890" extrusionOk="0">
                    <a:moveTo>
                      <a:pt x="16322" y="1"/>
                    </a:moveTo>
                    <a:cubicBezTo>
                      <a:pt x="13055" y="1"/>
                      <a:pt x="8455" y="7126"/>
                      <a:pt x="8127" y="7245"/>
                    </a:cubicBezTo>
                    <a:cubicBezTo>
                      <a:pt x="8127" y="7245"/>
                      <a:pt x="4372" y="1904"/>
                      <a:pt x="3464" y="1674"/>
                    </a:cubicBezTo>
                    <a:cubicBezTo>
                      <a:pt x="3413" y="1660"/>
                      <a:pt x="3358" y="1653"/>
                      <a:pt x="3300" y="1653"/>
                    </a:cubicBezTo>
                    <a:cubicBezTo>
                      <a:pt x="2330" y="1653"/>
                      <a:pt x="493" y="3490"/>
                      <a:pt x="493" y="3490"/>
                    </a:cubicBezTo>
                    <a:cubicBezTo>
                      <a:pt x="1" y="3951"/>
                      <a:pt x="6173" y="13201"/>
                      <a:pt x="7158" y="13802"/>
                    </a:cubicBezTo>
                    <a:cubicBezTo>
                      <a:pt x="7257" y="13861"/>
                      <a:pt x="7376" y="13889"/>
                      <a:pt x="7512" y="13889"/>
                    </a:cubicBezTo>
                    <a:cubicBezTo>
                      <a:pt x="9704" y="13889"/>
                      <a:pt x="16368" y="6639"/>
                      <a:pt x="16962" y="6045"/>
                    </a:cubicBezTo>
                    <a:cubicBezTo>
                      <a:pt x="17593" y="5413"/>
                      <a:pt x="17408" y="150"/>
                      <a:pt x="16654" y="27"/>
                    </a:cubicBezTo>
                    <a:cubicBezTo>
                      <a:pt x="16545" y="9"/>
                      <a:pt x="16435" y="1"/>
                      <a:pt x="16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9;p60">
                <a:extLst>
                  <a:ext uri="{FF2B5EF4-FFF2-40B4-BE49-F238E27FC236}">
                    <a16:creationId xmlns:a16="http://schemas.microsoft.com/office/drawing/2014/main" id="{B67D25C1-BD8D-429C-A4AF-0FBAF096E5CC}"/>
                  </a:ext>
                </a:extLst>
              </p:cNvPr>
              <p:cNvSpPr/>
              <p:nvPr/>
            </p:nvSpPr>
            <p:spPr>
              <a:xfrm>
                <a:off x="4974954" y="2583648"/>
                <a:ext cx="261158" cy="195591"/>
              </a:xfrm>
              <a:custGeom>
                <a:avLst/>
                <a:gdLst/>
                <a:ahLst/>
                <a:cxnLst/>
                <a:rect l="l" t="t" r="r" b="b"/>
                <a:pathLst>
                  <a:path w="8930" h="6688" extrusionOk="0">
                    <a:moveTo>
                      <a:pt x="4710" y="1"/>
                    </a:moveTo>
                    <a:cubicBezTo>
                      <a:pt x="4556" y="93"/>
                      <a:pt x="2493" y="1478"/>
                      <a:pt x="2493" y="1478"/>
                    </a:cubicBezTo>
                    <a:cubicBezTo>
                      <a:pt x="2493" y="1478"/>
                      <a:pt x="2509" y="2125"/>
                      <a:pt x="2524" y="2817"/>
                    </a:cubicBezTo>
                    <a:cubicBezTo>
                      <a:pt x="2555" y="3525"/>
                      <a:pt x="1924" y="3772"/>
                      <a:pt x="954" y="3772"/>
                    </a:cubicBezTo>
                    <a:cubicBezTo>
                      <a:pt x="0" y="3787"/>
                      <a:pt x="1385" y="6588"/>
                      <a:pt x="2740" y="6680"/>
                    </a:cubicBezTo>
                    <a:cubicBezTo>
                      <a:pt x="2818" y="6685"/>
                      <a:pt x="2900" y="6688"/>
                      <a:pt x="2985" y="6688"/>
                    </a:cubicBezTo>
                    <a:cubicBezTo>
                      <a:pt x="5101" y="6688"/>
                      <a:pt x="8930" y="5252"/>
                      <a:pt x="8234" y="4557"/>
                    </a:cubicBezTo>
                    <a:cubicBezTo>
                      <a:pt x="7496" y="3818"/>
                      <a:pt x="4525" y="3741"/>
                      <a:pt x="4494" y="3356"/>
                    </a:cubicBezTo>
                    <a:cubicBezTo>
                      <a:pt x="4464" y="2971"/>
                      <a:pt x="4710" y="1"/>
                      <a:pt x="4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80;p60">
                <a:extLst>
                  <a:ext uri="{FF2B5EF4-FFF2-40B4-BE49-F238E27FC236}">
                    <a16:creationId xmlns:a16="http://schemas.microsoft.com/office/drawing/2014/main" id="{D62618DF-A499-4C95-A542-D976F45A9946}"/>
                  </a:ext>
                </a:extLst>
              </p:cNvPr>
              <p:cNvSpPr/>
              <p:nvPr/>
            </p:nvSpPr>
            <p:spPr>
              <a:xfrm>
                <a:off x="4989576" y="2505301"/>
                <a:ext cx="155993" cy="149588"/>
              </a:xfrm>
              <a:custGeom>
                <a:avLst/>
                <a:gdLst/>
                <a:ahLst/>
                <a:cxnLst/>
                <a:rect l="l" t="t" r="r" b="b"/>
                <a:pathLst>
                  <a:path w="5334" h="5115" extrusionOk="0">
                    <a:moveTo>
                      <a:pt x="2330" y="0"/>
                    </a:moveTo>
                    <a:cubicBezTo>
                      <a:pt x="1474" y="0"/>
                      <a:pt x="668" y="330"/>
                      <a:pt x="439" y="1033"/>
                    </a:cubicBezTo>
                    <a:cubicBezTo>
                      <a:pt x="1" y="2332"/>
                      <a:pt x="734" y="5115"/>
                      <a:pt x="2334" y="5115"/>
                    </a:cubicBezTo>
                    <a:cubicBezTo>
                      <a:pt x="2364" y="5115"/>
                      <a:pt x="2394" y="5114"/>
                      <a:pt x="2424" y="5112"/>
                    </a:cubicBezTo>
                    <a:cubicBezTo>
                      <a:pt x="5333" y="4911"/>
                      <a:pt x="4348" y="741"/>
                      <a:pt x="4348" y="741"/>
                    </a:cubicBezTo>
                    <a:cubicBezTo>
                      <a:pt x="3879" y="257"/>
                      <a:pt x="3085" y="0"/>
                      <a:pt x="2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81;p60">
                <a:extLst>
                  <a:ext uri="{FF2B5EF4-FFF2-40B4-BE49-F238E27FC236}">
                    <a16:creationId xmlns:a16="http://schemas.microsoft.com/office/drawing/2014/main" id="{8E4F414F-314F-4F6D-A2F2-051D24C2375F}"/>
                  </a:ext>
                </a:extLst>
              </p:cNvPr>
              <p:cNvSpPr/>
              <p:nvPr/>
            </p:nvSpPr>
            <p:spPr>
              <a:xfrm>
                <a:off x="5039761" y="2581396"/>
                <a:ext cx="14418" cy="26584"/>
              </a:xfrm>
              <a:custGeom>
                <a:avLst/>
                <a:gdLst/>
                <a:ahLst/>
                <a:cxnLst/>
                <a:rect l="l" t="t" r="r" b="b"/>
                <a:pathLst>
                  <a:path w="493" h="909" extrusionOk="0">
                    <a:moveTo>
                      <a:pt x="293" y="1"/>
                    </a:moveTo>
                    <a:cubicBezTo>
                      <a:pt x="262" y="62"/>
                      <a:pt x="31" y="586"/>
                      <a:pt x="16" y="709"/>
                    </a:cubicBezTo>
                    <a:cubicBezTo>
                      <a:pt x="0" y="740"/>
                      <a:pt x="16" y="770"/>
                      <a:pt x="31" y="801"/>
                    </a:cubicBezTo>
                    <a:cubicBezTo>
                      <a:pt x="108" y="878"/>
                      <a:pt x="324" y="909"/>
                      <a:pt x="447" y="909"/>
                    </a:cubicBezTo>
                    <a:lnTo>
                      <a:pt x="493" y="909"/>
                    </a:lnTo>
                    <a:lnTo>
                      <a:pt x="493" y="755"/>
                    </a:lnTo>
                    <a:cubicBezTo>
                      <a:pt x="466" y="759"/>
                      <a:pt x="438" y="761"/>
                      <a:pt x="410" y="761"/>
                    </a:cubicBezTo>
                    <a:cubicBezTo>
                      <a:pt x="325" y="761"/>
                      <a:pt x="235" y="743"/>
                      <a:pt x="154" y="709"/>
                    </a:cubicBezTo>
                    <a:cubicBezTo>
                      <a:pt x="185" y="617"/>
                      <a:pt x="324" y="278"/>
                      <a:pt x="416" y="62"/>
                    </a:cubicBezTo>
                    <a:lnTo>
                      <a:pt x="293"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82;p60">
                <a:extLst>
                  <a:ext uri="{FF2B5EF4-FFF2-40B4-BE49-F238E27FC236}">
                    <a16:creationId xmlns:a16="http://schemas.microsoft.com/office/drawing/2014/main" id="{2571C843-D7E9-4352-AF07-ED1571E04269}"/>
                  </a:ext>
                </a:extLst>
              </p:cNvPr>
              <p:cNvSpPr/>
              <p:nvPr/>
            </p:nvSpPr>
            <p:spPr>
              <a:xfrm>
                <a:off x="5081610" y="2593562"/>
                <a:ext cx="25238" cy="25677"/>
              </a:xfrm>
              <a:custGeom>
                <a:avLst/>
                <a:gdLst/>
                <a:ahLst/>
                <a:cxnLst/>
                <a:rect l="l" t="t" r="r" b="b"/>
                <a:pathLst>
                  <a:path w="863" h="878" extrusionOk="0">
                    <a:moveTo>
                      <a:pt x="432" y="0"/>
                    </a:moveTo>
                    <a:cubicBezTo>
                      <a:pt x="185" y="0"/>
                      <a:pt x="1" y="201"/>
                      <a:pt x="1" y="431"/>
                    </a:cubicBezTo>
                    <a:cubicBezTo>
                      <a:pt x="1" y="678"/>
                      <a:pt x="185" y="878"/>
                      <a:pt x="432" y="878"/>
                    </a:cubicBezTo>
                    <a:cubicBezTo>
                      <a:pt x="663" y="878"/>
                      <a:pt x="863" y="678"/>
                      <a:pt x="863" y="431"/>
                    </a:cubicBezTo>
                    <a:cubicBezTo>
                      <a:pt x="863" y="201"/>
                      <a:pt x="663"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83;p60">
                <a:extLst>
                  <a:ext uri="{FF2B5EF4-FFF2-40B4-BE49-F238E27FC236}">
                    <a16:creationId xmlns:a16="http://schemas.microsoft.com/office/drawing/2014/main" id="{92DCEE99-F7B7-44FE-A0F3-EAFA4912E004}"/>
                  </a:ext>
                </a:extLst>
              </p:cNvPr>
              <p:cNvSpPr/>
              <p:nvPr/>
            </p:nvSpPr>
            <p:spPr>
              <a:xfrm>
                <a:off x="5009141" y="2589965"/>
                <a:ext cx="25706" cy="25238"/>
              </a:xfrm>
              <a:custGeom>
                <a:avLst/>
                <a:gdLst/>
                <a:ahLst/>
                <a:cxnLst/>
                <a:rect l="l" t="t" r="r" b="b"/>
                <a:pathLst>
                  <a:path w="879" h="863" extrusionOk="0">
                    <a:moveTo>
                      <a:pt x="432" y="0"/>
                    </a:moveTo>
                    <a:cubicBezTo>
                      <a:pt x="201" y="0"/>
                      <a:pt x="1" y="200"/>
                      <a:pt x="1" y="431"/>
                    </a:cubicBezTo>
                    <a:cubicBezTo>
                      <a:pt x="1" y="677"/>
                      <a:pt x="201" y="862"/>
                      <a:pt x="432" y="862"/>
                    </a:cubicBezTo>
                    <a:cubicBezTo>
                      <a:pt x="678" y="862"/>
                      <a:pt x="878" y="677"/>
                      <a:pt x="878" y="431"/>
                    </a:cubicBezTo>
                    <a:cubicBezTo>
                      <a:pt x="878" y="200"/>
                      <a:pt x="678"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84;p60">
                <a:extLst>
                  <a:ext uri="{FF2B5EF4-FFF2-40B4-BE49-F238E27FC236}">
                    <a16:creationId xmlns:a16="http://schemas.microsoft.com/office/drawing/2014/main" id="{8FF0A0E7-FE09-4F0A-821D-8D1FEB9BB82F}"/>
                  </a:ext>
                </a:extLst>
              </p:cNvPr>
              <p:cNvSpPr/>
              <p:nvPr/>
            </p:nvSpPr>
            <p:spPr>
              <a:xfrm>
                <a:off x="5048768" y="2611109"/>
                <a:ext cx="30181" cy="14447"/>
              </a:xfrm>
              <a:custGeom>
                <a:avLst/>
                <a:gdLst/>
                <a:ahLst/>
                <a:cxnLst/>
                <a:rect l="l" t="t" r="r" b="b"/>
                <a:pathLst>
                  <a:path w="1032" h="494" extrusionOk="0">
                    <a:moveTo>
                      <a:pt x="908" y="1"/>
                    </a:moveTo>
                    <a:cubicBezTo>
                      <a:pt x="816" y="170"/>
                      <a:pt x="662" y="293"/>
                      <a:pt x="493" y="339"/>
                    </a:cubicBezTo>
                    <a:cubicBezTo>
                      <a:pt x="475" y="341"/>
                      <a:pt x="458" y="342"/>
                      <a:pt x="440" y="342"/>
                    </a:cubicBezTo>
                    <a:cubicBezTo>
                      <a:pt x="320" y="342"/>
                      <a:pt x="202" y="297"/>
                      <a:pt x="108" y="216"/>
                    </a:cubicBezTo>
                    <a:lnTo>
                      <a:pt x="0" y="324"/>
                    </a:lnTo>
                    <a:cubicBezTo>
                      <a:pt x="123" y="416"/>
                      <a:pt x="262" y="478"/>
                      <a:pt x="416" y="493"/>
                    </a:cubicBezTo>
                    <a:cubicBezTo>
                      <a:pt x="447" y="493"/>
                      <a:pt x="477" y="493"/>
                      <a:pt x="508" y="478"/>
                    </a:cubicBezTo>
                    <a:cubicBezTo>
                      <a:pt x="724" y="432"/>
                      <a:pt x="924" y="278"/>
                      <a:pt x="1031" y="78"/>
                    </a:cubicBezTo>
                    <a:lnTo>
                      <a:pt x="908"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85;p60">
                <a:extLst>
                  <a:ext uri="{FF2B5EF4-FFF2-40B4-BE49-F238E27FC236}">
                    <a16:creationId xmlns:a16="http://schemas.microsoft.com/office/drawing/2014/main" id="{C92FDE17-1C4E-4871-B9E7-F6056F0E440B}"/>
                  </a:ext>
                </a:extLst>
              </p:cNvPr>
              <p:cNvSpPr/>
              <p:nvPr/>
            </p:nvSpPr>
            <p:spPr>
              <a:xfrm>
                <a:off x="5023998" y="2571512"/>
                <a:ext cx="11727" cy="14418"/>
              </a:xfrm>
              <a:custGeom>
                <a:avLst/>
                <a:gdLst/>
                <a:ahLst/>
                <a:cxnLst/>
                <a:rect l="l" t="t" r="r" b="b"/>
                <a:pathLst>
                  <a:path w="401" h="493" extrusionOk="0">
                    <a:moveTo>
                      <a:pt x="201" y="0"/>
                    </a:moveTo>
                    <a:cubicBezTo>
                      <a:pt x="93" y="0"/>
                      <a:pt x="1" y="108"/>
                      <a:pt x="1" y="247"/>
                    </a:cubicBezTo>
                    <a:cubicBezTo>
                      <a:pt x="1" y="385"/>
                      <a:pt x="78" y="493"/>
                      <a:pt x="185" y="493"/>
                    </a:cubicBezTo>
                    <a:cubicBezTo>
                      <a:pt x="293" y="493"/>
                      <a:pt x="386" y="385"/>
                      <a:pt x="386" y="247"/>
                    </a:cubicBezTo>
                    <a:cubicBezTo>
                      <a:pt x="401" y="108"/>
                      <a:pt x="309" y="0"/>
                      <a:pt x="201"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86;p60">
                <a:extLst>
                  <a:ext uri="{FF2B5EF4-FFF2-40B4-BE49-F238E27FC236}">
                    <a16:creationId xmlns:a16="http://schemas.microsoft.com/office/drawing/2014/main" id="{0D14B2E2-19F1-4323-AD86-AE64886A7BF2}"/>
                  </a:ext>
                </a:extLst>
              </p:cNvPr>
              <p:cNvSpPr/>
              <p:nvPr/>
            </p:nvSpPr>
            <p:spPr>
              <a:xfrm>
                <a:off x="5077574" y="2572418"/>
                <a:ext cx="11727" cy="14418"/>
              </a:xfrm>
              <a:custGeom>
                <a:avLst/>
                <a:gdLst/>
                <a:ahLst/>
                <a:cxnLst/>
                <a:rect l="l" t="t" r="r" b="b"/>
                <a:pathLst>
                  <a:path w="401" h="493" extrusionOk="0">
                    <a:moveTo>
                      <a:pt x="200" y="0"/>
                    </a:moveTo>
                    <a:cubicBezTo>
                      <a:pt x="93" y="0"/>
                      <a:pt x="0" y="108"/>
                      <a:pt x="0" y="246"/>
                    </a:cubicBezTo>
                    <a:cubicBezTo>
                      <a:pt x="0" y="385"/>
                      <a:pt x="77" y="493"/>
                      <a:pt x="185" y="493"/>
                    </a:cubicBezTo>
                    <a:cubicBezTo>
                      <a:pt x="308" y="493"/>
                      <a:pt x="385" y="385"/>
                      <a:pt x="400" y="246"/>
                    </a:cubicBezTo>
                    <a:cubicBezTo>
                      <a:pt x="400" y="108"/>
                      <a:pt x="308" y="0"/>
                      <a:pt x="200"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7;p60">
                <a:extLst>
                  <a:ext uri="{FF2B5EF4-FFF2-40B4-BE49-F238E27FC236}">
                    <a16:creationId xmlns:a16="http://schemas.microsoft.com/office/drawing/2014/main" id="{E95E4484-5F4E-4C66-9B7F-2CD4E20BB44F}"/>
                  </a:ext>
                </a:extLst>
              </p:cNvPr>
              <p:cNvSpPr/>
              <p:nvPr/>
            </p:nvSpPr>
            <p:spPr>
              <a:xfrm>
                <a:off x="4983932" y="2461843"/>
                <a:ext cx="194479" cy="166433"/>
              </a:xfrm>
              <a:custGeom>
                <a:avLst/>
                <a:gdLst/>
                <a:ahLst/>
                <a:cxnLst/>
                <a:rect l="l" t="t" r="r" b="b"/>
                <a:pathLst>
                  <a:path w="6650" h="5691" extrusionOk="0">
                    <a:moveTo>
                      <a:pt x="3936" y="1"/>
                    </a:moveTo>
                    <a:cubicBezTo>
                      <a:pt x="2713" y="1"/>
                      <a:pt x="1228" y="439"/>
                      <a:pt x="940" y="1041"/>
                    </a:cubicBezTo>
                    <a:cubicBezTo>
                      <a:pt x="940" y="1041"/>
                      <a:pt x="1" y="2581"/>
                      <a:pt x="370" y="3012"/>
                    </a:cubicBezTo>
                    <a:cubicBezTo>
                      <a:pt x="605" y="3286"/>
                      <a:pt x="2018" y="3466"/>
                      <a:pt x="3015" y="3466"/>
                    </a:cubicBezTo>
                    <a:cubicBezTo>
                      <a:pt x="3584" y="3466"/>
                      <a:pt x="4018" y="3407"/>
                      <a:pt x="4018" y="3273"/>
                    </a:cubicBezTo>
                    <a:cubicBezTo>
                      <a:pt x="4018" y="2945"/>
                      <a:pt x="4079" y="1927"/>
                      <a:pt x="4210" y="1927"/>
                    </a:cubicBezTo>
                    <a:cubicBezTo>
                      <a:pt x="4227" y="1927"/>
                      <a:pt x="4245" y="1944"/>
                      <a:pt x="4264" y="1980"/>
                    </a:cubicBezTo>
                    <a:cubicBezTo>
                      <a:pt x="5237" y="3850"/>
                      <a:pt x="4018" y="5690"/>
                      <a:pt x="4240" y="5690"/>
                    </a:cubicBezTo>
                    <a:cubicBezTo>
                      <a:pt x="4243" y="5690"/>
                      <a:pt x="4246" y="5690"/>
                      <a:pt x="4249" y="5690"/>
                    </a:cubicBezTo>
                    <a:cubicBezTo>
                      <a:pt x="4741" y="5613"/>
                      <a:pt x="6311" y="5259"/>
                      <a:pt x="6481" y="3827"/>
                    </a:cubicBezTo>
                    <a:cubicBezTo>
                      <a:pt x="6650" y="2411"/>
                      <a:pt x="5988" y="333"/>
                      <a:pt x="4711" y="72"/>
                    </a:cubicBezTo>
                    <a:cubicBezTo>
                      <a:pt x="4477" y="23"/>
                      <a:pt x="4213" y="1"/>
                      <a:pt x="3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88;p60">
                <a:extLst>
                  <a:ext uri="{FF2B5EF4-FFF2-40B4-BE49-F238E27FC236}">
                    <a16:creationId xmlns:a16="http://schemas.microsoft.com/office/drawing/2014/main" id="{6BD5E982-6879-4F98-A9E6-59BDF7A878BA}"/>
                  </a:ext>
                </a:extLst>
              </p:cNvPr>
              <p:cNvSpPr/>
              <p:nvPr/>
            </p:nvSpPr>
            <p:spPr>
              <a:xfrm>
                <a:off x="5103661" y="2411278"/>
                <a:ext cx="72498" cy="72498"/>
              </a:xfrm>
              <a:custGeom>
                <a:avLst/>
                <a:gdLst/>
                <a:ahLst/>
                <a:cxnLst/>
                <a:rect l="l" t="t" r="r" b="b"/>
                <a:pathLst>
                  <a:path w="2479" h="2479" extrusionOk="0">
                    <a:moveTo>
                      <a:pt x="1232" y="0"/>
                    </a:moveTo>
                    <a:cubicBezTo>
                      <a:pt x="555" y="0"/>
                      <a:pt x="1" y="554"/>
                      <a:pt x="1" y="1231"/>
                    </a:cubicBezTo>
                    <a:cubicBezTo>
                      <a:pt x="1" y="1924"/>
                      <a:pt x="555" y="2478"/>
                      <a:pt x="1232" y="2478"/>
                    </a:cubicBezTo>
                    <a:cubicBezTo>
                      <a:pt x="1925" y="2478"/>
                      <a:pt x="2479" y="1924"/>
                      <a:pt x="2479" y="1231"/>
                    </a:cubicBezTo>
                    <a:cubicBezTo>
                      <a:pt x="2479" y="554"/>
                      <a:pt x="1925" y="0"/>
                      <a:pt x="1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9;p60">
                <a:extLst>
                  <a:ext uri="{FF2B5EF4-FFF2-40B4-BE49-F238E27FC236}">
                    <a16:creationId xmlns:a16="http://schemas.microsoft.com/office/drawing/2014/main" id="{0DE6A7EE-D557-4CF3-929F-215064C13C67}"/>
                  </a:ext>
                </a:extLst>
              </p:cNvPr>
              <p:cNvSpPr/>
              <p:nvPr/>
            </p:nvSpPr>
            <p:spPr>
              <a:xfrm>
                <a:off x="5103807" y="2572945"/>
                <a:ext cx="33661" cy="40007"/>
              </a:xfrm>
              <a:custGeom>
                <a:avLst/>
                <a:gdLst/>
                <a:ahLst/>
                <a:cxnLst/>
                <a:rect l="l" t="t" r="r" b="b"/>
                <a:pathLst>
                  <a:path w="1151" h="1368" extrusionOk="0">
                    <a:moveTo>
                      <a:pt x="602" y="1"/>
                    </a:moveTo>
                    <a:cubicBezTo>
                      <a:pt x="380" y="1"/>
                      <a:pt x="319" y="490"/>
                      <a:pt x="319" y="490"/>
                    </a:cubicBezTo>
                    <a:cubicBezTo>
                      <a:pt x="182" y="809"/>
                      <a:pt x="1" y="1368"/>
                      <a:pt x="321" y="1368"/>
                    </a:cubicBezTo>
                    <a:cubicBezTo>
                      <a:pt x="326" y="1368"/>
                      <a:pt x="330" y="1367"/>
                      <a:pt x="335" y="1367"/>
                    </a:cubicBezTo>
                    <a:cubicBezTo>
                      <a:pt x="689" y="1367"/>
                      <a:pt x="1150" y="428"/>
                      <a:pt x="781" y="90"/>
                    </a:cubicBezTo>
                    <a:cubicBezTo>
                      <a:pt x="712" y="27"/>
                      <a:pt x="65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90;p60">
                <a:extLst>
                  <a:ext uri="{FF2B5EF4-FFF2-40B4-BE49-F238E27FC236}">
                    <a16:creationId xmlns:a16="http://schemas.microsoft.com/office/drawing/2014/main" id="{3D496EE4-9688-4199-BD1A-A65D5CB57CE8}"/>
                  </a:ext>
                </a:extLst>
              </p:cNvPr>
              <p:cNvSpPr/>
              <p:nvPr/>
            </p:nvSpPr>
            <p:spPr>
              <a:xfrm>
                <a:off x="4799835" y="2688872"/>
                <a:ext cx="527112" cy="608354"/>
              </a:xfrm>
              <a:custGeom>
                <a:avLst/>
                <a:gdLst/>
                <a:ahLst/>
                <a:cxnLst/>
                <a:rect l="l" t="t" r="r" b="b"/>
                <a:pathLst>
                  <a:path w="18024" h="20802" extrusionOk="0">
                    <a:moveTo>
                      <a:pt x="6928" y="0"/>
                    </a:moveTo>
                    <a:cubicBezTo>
                      <a:pt x="5180" y="0"/>
                      <a:pt x="3685" y="1255"/>
                      <a:pt x="3418" y="1282"/>
                    </a:cubicBezTo>
                    <a:cubicBezTo>
                      <a:pt x="3125" y="1328"/>
                      <a:pt x="1" y="16965"/>
                      <a:pt x="463" y="17057"/>
                    </a:cubicBezTo>
                    <a:cubicBezTo>
                      <a:pt x="916" y="17163"/>
                      <a:pt x="13717" y="20801"/>
                      <a:pt x="15097" y="20801"/>
                    </a:cubicBezTo>
                    <a:cubicBezTo>
                      <a:pt x="15122" y="20801"/>
                      <a:pt x="15144" y="20800"/>
                      <a:pt x="15161" y="20797"/>
                    </a:cubicBezTo>
                    <a:cubicBezTo>
                      <a:pt x="16131" y="20643"/>
                      <a:pt x="18024" y="3406"/>
                      <a:pt x="17116" y="2267"/>
                    </a:cubicBezTo>
                    <a:cubicBezTo>
                      <a:pt x="16192" y="1143"/>
                      <a:pt x="12422" y="589"/>
                      <a:pt x="11421" y="204"/>
                    </a:cubicBezTo>
                    <a:cubicBezTo>
                      <a:pt x="11414" y="202"/>
                      <a:pt x="11407" y="200"/>
                      <a:pt x="11398" y="200"/>
                    </a:cubicBezTo>
                    <a:cubicBezTo>
                      <a:pt x="11065" y="200"/>
                      <a:pt x="9480" y="2243"/>
                      <a:pt x="8372" y="2243"/>
                    </a:cubicBezTo>
                    <a:cubicBezTo>
                      <a:pt x="8236" y="2243"/>
                      <a:pt x="8107" y="2213"/>
                      <a:pt x="7989" y="2144"/>
                    </a:cubicBezTo>
                    <a:cubicBezTo>
                      <a:pt x="6758" y="1451"/>
                      <a:pt x="7743" y="97"/>
                      <a:pt x="7743" y="97"/>
                    </a:cubicBezTo>
                    <a:cubicBezTo>
                      <a:pt x="7468" y="29"/>
                      <a:pt x="7195" y="0"/>
                      <a:pt x="6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91;p60">
                <a:extLst>
                  <a:ext uri="{FF2B5EF4-FFF2-40B4-BE49-F238E27FC236}">
                    <a16:creationId xmlns:a16="http://schemas.microsoft.com/office/drawing/2014/main" id="{92273B30-86DD-4A64-A6E4-E632D296DEDD}"/>
                  </a:ext>
                </a:extLst>
              </p:cNvPr>
              <p:cNvSpPr/>
              <p:nvPr/>
            </p:nvSpPr>
            <p:spPr>
              <a:xfrm>
                <a:off x="5046516" y="2637664"/>
                <a:ext cx="48196" cy="19419"/>
              </a:xfrm>
              <a:custGeom>
                <a:avLst/>
                <a:gdLst/>
                <a:ahLst/>
                <a:cxnLst/>
                <a:rect l="l" t="t" r="r" b="b"/>
                <a:pathLst>
                  <a:path w="1648" h="664" extrusionOk="0">
                    <a:moveTo>
                      <a:pt x="1555" y="1"/>
                    </a:moveTo>
                    <a:cubicBezTo>
                      <a:pt x="1065" y="429"/>
                      <a:pt x="656" y="525"/>
                      <a:pt x="390" y="525"/>
                    </a:cubicBezTo>
                    <a:cubicBezTo>
                      <a:pt x="187" y="525"/>
                      <a:pt x="69" y="469"/>
                      <a:pt x="62" y="462"/>
                    </a:cubicBezTo>
                    <a:lnTo>
                      <a:pt x="0" y="586"/>
                    </a:lnTo>
                    <a:cubicBezTo>
                      <a:pt x="108" y="647"/>
                      <a:pt x="231" y="663"/>
                      <a:pt x="370" y="663"/>
                    </a:cubicBezTo>
                    <a:cubicBezTo>
                      <a:pt x="387" y="663"/>
                      <a:pt x="405" y="664"/>
                      <a:pt x="423" y="664"/>
                    </a:cubicBezTo>
                    <a:cubicBezTo>
                      <a:pt x="715" y="664"/>
                      <a:pt x="1140" y="543"/>
                      <a:pt x="1647" y="108"/>
                    </a:cubicBezTo>
                    <a:lnTo>
                      <a:pt x="1555"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92;p60">
                <a:extLst>
                  <a:ext uri="{FF2B5EF4-FFF2-40B4-BE49-F238E27FC236}">
                    <a16:creationId xmlns:a16="http://schemas.microsoft.com/office/drawing/2014/main" id="{F21F9D60-B716-4F66-ABF0-B3C63FCD6BC1}"/>
                  </a:ext>
                </a:extLst>
              </p:cNvPr>
              <p:cNvSpPr/>
              <p:nvPr/>
            </p:nvSpPr>
            <p:spPr>
              <a:xfrm>
                <a:off x="4763834" y="3706685"/>
                <a:ext cx="207084" cy="101539"/>
              </a:xfrm>
              <a:custGeom>
                <a:avLst/>
                <a:gdLst/>
                <a:ahLst/>
                <a:cxnLst/>
                <a:rect l="l" t="t" r="r" b="b"/>
                <a:pathLst>
                  <a:path w="7081" h="3472" extrusionOk="0">
                    <a:moveTo>
                      <a:pt x="4710" y="0"/>
                    </a:moveTo>
                    <a:cubicBezTo>
                      <a:pt x="4527" y="0"/>
                      <a:pt x="4387" y="80"/>
                      <a:pt x="4341" y="293"/>
                    </a:cubicBezTo>
                    <a:cubicBezTo>
                      <a:pt x="4156" y="1124"/>
                      <a:pt x="1" y="2694"/>
                      <a:pt x="724" y="3217"/>
                    </a:cubicBezTo>
                    <a:cubicBezTo>
                      <a:pt x="987" y="3407"/>
                      <a:pt x="1469" y="3471"/>
                      <a:pt x="2053" y="3471"/>
                    </a:cubicBezTo>
                    <a:cubicBezTo>
                      <a:pt x="3075" y="3471"/>
                      <a:pt x="4411" y="3276"/>
                      <a:pt x="5449" y="3217"/>
                    </a:cubicBezTo>
                    <a:cubicBezTo>
                      <a:pt x="7081" y="3109"/>
                      <a:pt x="6188" y="708"/>
                      <a:pt x="6188" y="708"/>
                    </a:cubicBezTo>
                    <a:cubicBezTo>
                      <a:pt x="6188" y="708"/>
                      <a:pt x="5256" y="0"/>
                      <a:pt x="47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93;p60">
                <a:extLst>
                  <a:ext uri="{FF2B5EF4-FFF2-40B4-BE49-F238E27FC236}">
                    <a16:creationId xmlns:a16="http://schemas.microsoft.com/office/drawing/2014/main" id="{5C5BC6EF-4B84-40C0-A8F4-C4D64E5E4A57}"/>
                  </a:ext>
                </a:extLst>
              </p:cNvPr>
              <p:cNvSpPr/>
              <p:nvPr/>
            </p:nvSpPr>
            <p:spPr>
              <a:xfrm>
                <a:off x="4479368" y="3574674"/>
                <a:ext cx="188192" cy="98380"/>
              </a:xfrm>
              <a:custGeom>
                <a:avLst/>
                <a:gdLst/>
                <a:ahLst/>
                <a:cxnLst/>
                <a:rect l="l" t="t" r="r" b="b"/>
                <a:pathLst>
                  <a:path w="6435" h="3364" extrusionOk="0">
                    <a:moveTo>
                      <a:pt x="5223" y="1"/>
                    </a:moveTo>
                    <a:cubicBezTo>
                      <a:pt x="5128" y="1"/>
                      <a:pt x="5038" y="43"/>
                      <a:pt x="4956" y="143"/>
                    </a:cubicBezTo>
                    <a:cubicBezTo>
                      <a:pt x="4418" y="820"/>
                      <a:pt x="1" y="359"/>
                      <a:pt x="416" y="1144"/>
                    </a:cubicBezTo>
                    <a:cubicBezTo>
                      <a:pt x="832" y="1944"/>
                      <a:pt x="3140" y="2636"/>
                      <a:pt x="4649" y="3267"/>
                    </a:cubicBezTo>
                    <a:cubicBezTo>
                      <a:pt x="4810" y="3334"/>
                      <a:pt x="4957" y="3364"/>
                      <a:pt x="5092" y="3364"/>
                    </a:cubicBezTo>
                    <a:cubicBezTo>
                      <a:pt x="6201" y="3364"/>
                      <a:pt x="6434" y="1344"/>
                      <a:pt x="6434" y="1344"/>
                    </a:cubicBezTo>
                    <a:cubicBezTo>
                      <a:pt x="6434" y="1344"/>
                      <a:pt x="5757" y="1"/>
                      <a:pt x="5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94;p60">
                <a:extLst>
                  <a:ext uri="{FF2B5EF4-FFF2-40B4-BE49-F238E27FC236}">
                    <a16:creationId xmlns:a16="http://schemas.microsoft.com/office/drawing/2014/main" id="{8CD6B170-439E-4B5D-9736-7FF3FBDECA64}"/>
                  </a:ext>
                </a:extLst>
              </p:cNvPr>
              <p:cNvSpPr/>
              <p:nvPr/>
            </p:nvSpPr>
            <p:spPr>
              <a:xfrm>
                <a:off x="4728272" y="3106666"/>
                <a:ext cx="563463" cy="643829"/>
              </a:xfrm>
              <a:custGeom>
                <a:avLst/>
                <a:gdLst/>
                <a:ahLst/>
                <a:cxnLst/>
                <a:rect l="l" t="t" r="r" b="b"/>
                <a:pathLst>
                  <a:path w="19267" h="22015" extrusionOk="0">
                    <a:moveTo>
                      <a:pt x="9909" y="0"/>
                    </a:moveTo>
                    <a:cubicBezTo>
                      <a:pt x="8738" y="0"/>
                      <a:pt x="7417" y="67"/>
                      <a:pt x="5926" y="217"/>
                    </a:cubicBezTo>
                    <a:cubicBezTo>
                      <a:pt x="1" y="817"/>
                      <a:pt x="616" y="21579"/>
                      <a:pt x="1863" y="21579"/>
                    </a:cubicBezTo>
                    <a:cubicBezTo>
                      <a:pt x="2628" y="21579"/>
                      <a:pt x="4881" y="22015"/>
                      <a:pt x="6582" y="22015"/>
                    </a:cubicBezTo>
                    <a:cubicBezTo>
                      <a:pt x="7686" y="22015"/>
                      <a:pt x="8556" y="21831"/>
                      <a:pt x="8635" y="21225"/>
                    </a:cubicBezTo>
                    <a:cubicBezTo>
                      <a:pt x="8835" y="19686"/>
                      <a:pt x="8774" y="8835"/>
                      <a:pt x="9943" y="8481"/>
                    </a:cubicBezTo>
                    <a:cubicBezTo>
                      <a:pt x="10181" y="8410"/>
                      <a:pt x="10558" y="8392"/>
                      <a:pt x="11027" y="8392"/>
                    </a:cubicBezTo>
                    <a:cubicBezTo>
                      <a:pt x="11504" y="8392"/>
                      <a:pt x="12075" y="8411"/>
                      <a:pt x="12690" y="8411"/>
                    </a:cubicBezTo>
                    <a:cubicBezTo>
                      <a:pt x="15516" y="8411"/>
                      <a:pt x="19267" y="8019"/>
                      <a:pt x="19009" y="3633"/>
                    </a:cubicBezTo>
                    <a:cubicBezTo>
                      <a:pt x="19009" y="3633"/>
                      <a:pt x="18590" y="0"/>
                      <a:pt x="9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95;p60">
                <a:extLst>
                  <a:ext uri="{FF2B5EF4-FFF2-40B4-BE49-F238E27FC236}">
                    <a16:creationId xmlns:a16="http://schemas.microsoft.com/office/drawing/2014/main" id="{C056D26B-847B-455C-942A-EA978D6E124F}"/>
                  </a:ext>
                </a:extLst>
              </p:cNvPr>
              <p:cNvSpPr/>
              <p:nvPr/>
            </p:nvSpPr>
            <p:spPr>
              <a:xfrm>
                <a:off x="5054149" y="2693580"/>
                <a:ext cx="321432" cy="471400"/>
              </a:xfrm>
              <a:custGeom>
                <a:avLst/>
                <a:gdLst/>
                <a:ahLst/>
                <a:cxnLst/>
                <a:rect l="l" t="t" r="r" b="b"/>
                <a:pathLst>
                  <a:path w="10991" h="16119" extrusionOk="0">
                    <a:moveTo>
                      <a:pt x="3386" y="1"/>
                    </a:moveTo>
                    <a:cubicBezTo>
                      <a:pt x="3161" y="1"/>
                      <a:pt x="2940" y="15"/>
                      <a:pt x="2725" y="43"/>
                    </a:cubicBezTo>
                    <a:cubicBezTo>
                      <a:pt x="1617" y="182"/>
                      <a:pt x="5973" y="10602"/>
                      <a:pt x="5557" y="11079"/>
                    </a:cubicBezTo>
                    <a:cubicBezTo>
                      <a:pt x="5455" y="11200"/>
                      <a:pt x="5221" y="11245"/>
                      <a:pt x="4911" y="11245"/>
                    </a:cubicBezTo>
                    <a:cubicBezTo>
                      <a:pt x="4040" y="11245"/>
                      <a:pt x="2569" y="10892"/>
                      <a:pt x="1740" y="10892"/>
                    </a:cubicBezTo>
                    <a:cubicBezTo>
                      <a:pt x="1703" y="10892"/>
                      <a:pt x="1667" y="10892"/>
                      <a:pt x="1632" y="10894"/>
                    </a:cubicBezTo>
                    <a:cubicBezTo>
                      <a:pt x="555" y="10956"/>
                      <a:pt x="1" y="13572"/>
                      <a:pt x="1" y="13572"/>
                    </a:cubicBezTo>
                    <a:cubicBezTo>
                      <a:pt x="1" y="14511"/>
                      <a:pt x="5171" y="16119"/>
                      <a:pt x="7998" y="16119"/>
                    </a:cubicBezTo>
                    <a:cubicBezTo>
                      <a:pt x="8785" y="16119"/>
                      <a:pt x="9390" y="15994"/>
                      <a:pt x="9651" y="15696"/>
                    </a:cubicBezTo>
                    <a:cubicBezTo>
                      <a:pt x="10990" y="14126"/>
                      <a:pt x="10282" y="4999"/>
                      <a:pt x="8882" y="2768"/>
                    </a:cubicBezTo>
                    <a:cubicBezTo>
                      <a:pt x="7868" y="1171"/>
                      <a:pt x="5453" y="1"/>
                      <a:pt x="33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96;p60">
                <a:extLst>
                  <a:ext uri="{FF2B5EF4-FFF2-40B4-BE49-F238E27FC236}">
                    <a16:creationId xmlns:a16="http://schemas.microsoft.com/office/drawing/2014/main" id="{494CECC3-296D-4574-8478-4F9C13A08211}"/>
                  </a:ext>
                </a:extLst>
              </p:cNvPr>
              <p:cNvSpPr/>
              <p:nvPr/>
            </p:nvSpPr>
            <p:spPr>
              <a:xfrm>
                <a:off x="4529318" y="2691679"/>
                <a:ext cx="13102" cy="30649"/>
              </a:xfrm>
              <a:custGeom>
                <a:avLst/>
                <a:gdLst/>
                <a:ahLst/>
                <a:cxnLst/>
                <a:rect l="l" t="t" r="r" b="b"/>
                <a:pathLst>
                  <a:path w="448" h="1048" extrusionOk="0">
                    <a:moveTo>
                      <a:pt x="309" y="1"/>
                    </a:moveTo>
                    <a:cubicBezTo>
                      <a:pt x="293" y="16"/>
                      <a:pt x="1" y="339"/>
                      <a:pt x="47" y="662"/>
                    </a:cubicBezTo>
                    <a:cubicBezTo>
                      <a:pt x="78" y="832"/>
                      <a:pt x="170" y="970"/>
                      <a:pt x="324" y="1047"/>
                    </a:cubicBezTo>
                    <a:lnTo>
                      <a:pt x="432" y="893"/>
                    </a:lnTo>
                    <a:cubicBezTo>
                      <a:pt x="324" y="847"/>
                      <a:pt x="263" y="755"/>
                      <a:pt x="232" y="647"/>
                    </a:cubicBezTo>
                    <a:cubicBezTo>
                      <a:pt x="247" y="447"/>
                      <a:pt x="309" y="278"/>
                      <a:pt x="447" y="139"/>
                    </a:cubicBezTo>
                    <a:lnTo>
                      <a:pt x="3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7;p60">
                <a:extLst>
                  <a:ext uri="{FF2B5EF4-FFF2-40B4-BE49-F238E27FC236}">
                    <a16:creationId xmlns:a16="http://schemas.microsoft.com/office/drawing/2014/main" id="{AE5636B2-1777-4FF1-AE4E-209490DE2E00}"/>
                  </a:ext>
                </a:extLst>
              </p:cNvPr>
              <p:cNvSpPr/>
              <p:nvPr/>
            </p:nvSpPr>
            <p:spPr>
              <a:xfrm>
                <a:off x="5101409" y="2816351"/>
                <a:ext cx="87823" cy="207727"/>
              </a:xfrm>
              <a:custGeom>
                <a:avLst/>
                <a:gdLst/>
                <a:ahLst/>
                <a:cxnLst/>
                <a:rect l="l" t="t" r="r" b="b"/>
                <a:pathLst>
                  <a:path w="3003" h="7103" extrusionOk="0">
                    <a:moveTo>
                      <a:pt x="2402" y="1"/>
                    </a:moveTo>
                    <a:cubicBezTo>
                      <a:pt x="2279" y="524"/>
                      <a:pt x="2387" y="1771"/>
                      <a:pt x="2510" y="3079"/>
                    </a:cubicBezTo>
                    <a:cubicBezTo>
                      <a:pt x="2633" y="4634"/>
                      <a:pt x="2818" y="6742"/>
                      <a:pt x="2464" y="6896"/>
                    </a:cubicBezTo>
                    <a:cubicBezTo>
                      <a:pt x="2432" y="6907"/>
                      <a:pt x="2377" y="6912"/>
                      <a:pt x="2303" y="6912"/>
                    </a:cubicBezTo>
                    <a:cubicBezTo>
                      <a:pt x="1861" y="6912"/>
                      <a:pt x="745" y="6735"/>
                      <a:pt x="47" y="6604"/>
                    </a:cubicBezTo>
                    <a:lnTo>
                      <a:pt x="1" y="6804"/>
                    </a:lnTo>
                    <a:cubicBezTo>
                      <a:pt x="309" y="6850"/>
                      <a:pt x="1663" y="7096"/>
                      <a:pt x="2279" y="7096"/>
                    </a:cubicBezTo>
                    <a:cubicBezTo>
                      <a:pt x="2301" y="7101"/>
                      <a:pt x="2325" y="7102"/>
                      <a:pt x="2350" y="7102"/>
                    </a:cubicBezTo>
                    <a:cubicBezTo>
                      <a:pt x="2410" y="7102"/>
                      <a:pt x="2475" y="7092"/>
                      <a:pt x="2541" y="7081"/>
                    </a:cubicBezTo>
                    <a:cubicBezTo>
                      <a:pt x="3002" y="6896"/>
                      <a:pt x="2910" y="5449"/>
                      <a:pt x="2694" y="3079"/>
                    </a:cubicBezTo>
                    <a:cubicBezTo>
                      <a:pt x="2602" y="1771"/>
                      <a:pt x="2479" y="540"/>
                      <a:pt x="2602" y="47"/>
                    </a:cubicBezTo>
                    <a:lnTo>
                      <a:pt x="24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98;p60">
                <a:extLst>
                  <a:ext uri="{FF2B5EF4-FFF2-40B4-BE49-F238E27FC236}">
                    <a16:creationId xmlns:a16="http://schemas.microsoft.com/office/drawing/2014/main" id="{8D588908-DA4C-46C6-97CF-A3B93D7C0E85}"/>
                  </a:ext>
                </a:extLst>
              </p:cNvPr>
              <p:cNvSpPr/>
              <p:nvPr/>
            </p:nvSpPr>
            <p:spPr>
              <a:xfrm>
                <a:off x="4884908" y="2783947"/>
                <a:ext cx="33339" cy="58110"/>
              </a:xfrm>
              <a:custGeom>
                <a:avLst/>
                <a:gdLst/>
                <a:ahLst/>
                <a:cxnLst/>
                <a:rect l="l" t="t" r="r" b="b"/>
                <a:pathLst>
                  <a:path w="1140" h="1987" extrusionOk="0">
                    <a:moveTo>
                      <a:pt x="955" y="1"/>
                    </a:moveTo>
                    <a:cubicBezTo>
                      <a:pt x="955" y="16"/>
                      <a:pt x="540" y="1232"/>
                      <a:pt x="1" y="1863"/>
                    </a:cubicBezTo>
                    <a:lnTo>
                      <a:pt x="139" y="1986"/>
                    </a:lnTo>
                    <a:cubicBezTo>
                      <a:pt x="709" y="1340"/>
                      <a:pt x="1124" y="109"/>
                      <a:pt x="1140" y="62"/>
                    </a:cubicBezTo>
                    <a:lnTo>
                      <a:pt x="9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99;p60">
                <a:extLst>
                  <a:ext uri="{FF2B5EF4-FFF2-40B4-BE49-F238E27FC236}">
                    <a16:creationId xmlns:a16="http://schemas.microsoft.com/office/drawing/2014/main" id="{7C3CDE62-0DDA-4541-9709-90ABA237C96D}"/>
                  </a:ext>
                </a:extLst>
              </p:cNvPr>
              <p:cNvSpPr/>
              <p:nvPr/>
            </p:nvSpPr>
            <p:spPr>
              <a:xfrm>
                <a:off x="4785007" y="2809156"/>
                <a:ext cx="259725" cy="307014"/>
              </a:xfrm>
              <a:custGeom>
                <a:avLst/>
                <a:gdLst/>
                <a:ahLst/>
                <a:cxnLst/>
                <a:rect l="l" t="t" r="r" b="b"/>
                <a:pathLst>
                  <a:path w="8881" h="10498" extrusionOk="0">
                    <a:moveTo>
                      <a:pt x="446" y="1"/>
                    </a:moveTo>
                    <a:lnTo>
                      <a:pt x="0" y="10128"/>
                    </a:lnTo>
                    <a:lnTo>
                      <a:pt x="8419" y="10497"/>
                    </a:lnTo>
                    <a:lnTo>
                      <a:pt x="8881" y="370"/>
                    </a:lnTo>
                    <a:lnTo>
                      <a:pt x="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00;p60">
                <a:extLst>
                  <a:ext uri="{FF2B5EF4-FFF2-40B4-BE49-F238E27FC236}">
                    <a16:creationId xmlns:a16="http://schemas.microsoft.com/office/drawing/2014/main" id="{98DB2AFF-F2FB-48A9-9BC7-4BCC4B163284}"/>
                  </a:ext>
                </a:extLst>
              </p:cNvPr>
              <p:cNvSpPr/>
              <p:nvPr/>
            </p:nvSpPr>
            <p:spPr>
              <a:xfrm>
                <a:off x="4491066" y="2987346"/>
                <a:ext cx="630493" cy="637775"/>
              </a:xfrm>
              <a:custGeom>
                <a:avLst/>
                <a:gdLst/>
                <a:ahLst/>
                <a:cxnLst/>
                <a:rect l="l" t="t" r="r" b="b"/>
                <a:pathLst>
                  <a:path w="21559" h="21808" extrusionOk="0">
                    <a:moveTo>
                      <a:pt x="12707" y="0"/>
                    </a:moveTo>
                    <a:cubicBezTo>
                      <a:pt x="12449" y="0"/>
                      <a:pt x="12194" y="26"/>
                      <a:pt x="11944" y="79"/>
                    </a:cubicBezTo>
                    <a:cubicBezTo>
                      <a:pt x="7850" y="972"/>
                      <a:pt x="1" y="18087"/>
                      <a:pt x="1478" y="19272"/>
                    </a:cubicBezTo>
                    <a:cubicBezTo>
                      <a:pt x="3577" y="20932"/>
                      <a:pt x="4960" y="21808"/>
                      <a:pt x="6141" y="21808"/>
                    </a:cubicBezTo>
                    <a:cubicBezTo>
                      <a:pt x="6450" y="21808"/>
                      <a:pt x="6744" y="21748"/>
                      <a:pt x="7034" y="21627"/>
                    </a:cubicBezTo>
                    <a:cubicBezTo>
                      <a:pt x="8404" y="21040"/>
                      <a:pt x="15119" y="6229"/>
                      <a:pt x="15917" y="6229"/>
                    </a:cubicBezTo>
                    <a:cubicBezTo>
                      <a:pt x="15935" y="6229"/>
                      <a:pt x="15949" y="6236"/>
                      <a:pt x="15961" y="6251"/>
                    </a:cubicBezTo>
                    <a:cubicBezTo>
                      <a:pt x="16263" y="6651"/>
                      <a:pt x="18114" y="7281"/>
                      <a:pt x="19592" y="7281"/>
                    </a:cubicBezTo>
                    <a:cubicBezTo>
                      <a:pt x="20675" y="7281"/>
                      <a:pt x="21558" y="6943"/>
                      <a:pt x="21487" y="5928"/>
                    </a:cubicBezTo>
                    <a:cubicBezTo>
                      <a:pt x="21487" y="5928"/>
                      <a:pt x="16671" y="0"/>
                      <a:pt x="1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01;p60">
                <a:extLst>
                  <a:ext uri="{FF2B5EF4-FFF2-40B4-BE49-F238E27FC236}">
                    <a16:creationId xmlns:a16="http://schemas.microsoft.com/office/drawing/2014/main" id="{379827A7-BE13-4443-AF8E-CAC065200A96}"/>
                  </a:ext>
                </a:extLst>
              </p:cNvPr>
              <p:cNvSpPr/>
              <p:nvPr/>
            </p:nvSpPr>
            <p:spPr>
              <a:xfrm>
                <a:off x="4761582" y="3194225"/>
                <a:ext cx="305201" cy="323888"/>
              </a:xfrm>
              <a:custGeom>
                <a:avLst/>
                <a:gdLst/>
                <a:ahLst/>
                <a:cxnLst/>
                <a:rect l="l" t="t" r="r" b="b"/>
                <a:pathLst>
                  <a:path w="10436" h="11075" extrusionOk="0">
                    <a:moveTo>
                      <a:pt x="4537" y="0"/>
                    </a:moveTo>
                    <a:cubicBezTo>
                      <a:pt x="4233" y="0"/>
                      <a:pt x="3912" y="65"/>
                      <a:pt x="3571" y="208"/>
                    </a:cubicBezTo>
                    <a:cubicBezTo>
                      <a:pt x="2156" y="793"/>
                      <a:pt x="1124" y="2809"/>
                      <a:pt x="509" y="6195"/>
                    </a:cubicBezTo>
                    <a:cubicBezTo>
                      <a:pt x="232" y="7811"/>
                      <a:pt x="62" y="9443"/>
                      <a:pt x="1" y="11074"/>
                    </a:cubicBezTo>
                    <a:lnTo>
                      <a:pt x="201" y="11074"/>
                    </a:lnTo>
                    <a:cubicBezTo>
                      <a:pt x="201" y="10982"/>
                      <a:pt x="416" y="1732"/>
                      <a:pt x="3648" y="378"/>
                    </a:cubicBezTo>
                    <a:cubicBezTo>
                      <a:pt x="3950" y="253"/>
                      <a:pt x="4237" y="196"/>
                      <a:pt x="4510" y="196"/>
                    </a:cubicBezTo>
                    <a:cubicBezTo>
                      <a:pt x="5950" y="196"/>
                      <a:pt x="7018" y="1771"/>
                      <a:pt x="7989" y="3194"/>
                    </a:cubicBezTo>
                    <a:cubicBezTo>
                      <a:pt x="8835" y="4441"/>
                      <a:pt x="9559" y="5503"/>
                      <a:pt x="10436" y="5503"/>
                    </a:cubicBezTo>
                    <a:lnTo>
                      <a:pt x="10436" y="5318"/>
                    </a:lnTo>
                    <a:cubicBezTo>
                      <a:pt x="9651" y="5318"/>
                      <a:pt x="8912" y="4241"/>
                      <a:pt x="8143" y="3086"/>
                    </a:cubicBezTo>
                    <a:cubicBezTo>
                      <a:pt x="7155" y="1624"/>
                      <a:pt x="6060" y="0"/>
                      <a:pt x="4537" y="0"/>
                    </a:cubicBezTo>
                    <a:close/>
                  </a:path>
                </a:pathLst>
              </a:custGeom>
              <a:solidFill>
                <a:srgbClr val="FFF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02;p60">
                <a:extLst>
                  <a:ext uri="{FF2B5EF4-FFF2-40B4-BE49-F238E27FC236}">
                    <a16:creationId xmlns:a16="http://schemas.microsoft.com/office/drawing/2014/main" id="{1F161B24-ECE3-45E2-B9E8-CE8D4B49DB1A}"/>
                  </a:ext>
                </a:extLst>
              </p:cNvPr>
              <p:cNvSpPr/>
              <p:nvPr/>
            </p:nvSpPr>
            <p:spPr>
              <a:xfrm>
                <a:off x="4988436" y="3009426"/>
                <a:ext cx="88700" cy="82617"/>
              </a:xfrm>
              <a:custGeom>
                <a:avLst/>
                <a:gdLst/>
                <a:ahLst/>
                <a:cxnLst/>
                <a:rect l="l" t="t" r="r" b="b"/>
                <a:pathLst>
                  <a:path w="3033" h="2825" extrusionOk="0">
                    <a:moveTo>
                      <a:pt x="1633" y="0"/>
                    </a:moveTo>
                    <a:cubicBezTo>
                      <a:pt x="1633" y="0"/>
                      <a:pt x="1632" y="1"/>
                      <a:pt x="1632" y="2"/>
                    </a:cubicBezTo>
                    <a:lnTo>
                      <a:pt x="1602" y="925"/>
                    </a:lnTo>
                    <a:cubicBezTo>
                      <a:pt x="1602" y="925"/>
                      <a:pt x="576" y="139"/>
                      <a:pt x="206" y="139"/>
                    </a:cubicBezTo>
                    <a:cubicBezTo>
                      <a:pt x="136" y="139"/>
                      <a:pt x="90" y="167"/>
                      <a:pt x="78" y="232"/>
                    </a:cubicBezTo>
                    <a:cubicBezTo>
                      <a:pt x="1" y="663"/>
                      <a:pt x="1" y="1664"/>
                      <a:pt x="632" y="2049"/>
                    </a:cubicBezTo>
                    <a:cubicBezTo>
                      <a:pt x="1177" y="2360"/>
                      <a:pt x="1765" y="2824"/>
                      <a:pt x="2094" y="2824"/>
                    </a:cubicBezTo>
                    <a:cubicBezTo>
                      <a:pt x="2155" y="2824"/>
                      <a:pt x="2207" y="2808"/>
                      <a:pt x="2248" y="2772"/>
                    </a:cubicBezTo>
                    <a:cubicBezTo>
                      <a:pt x="2510" y="2556"/>
                      <a:pt x="3033" y="1648"/>
                      <a:pt x="2325" y="956"/>
                    </a:cubicBezTo>
                    <a:cubicBezTo>
                      <a:pt x="2325" y="956"/>
                      <a:pt x="1663" y="0"/>
                      <a:pt x="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03;p60">
                <a:extLst>
                  <a:ext uri="{FF2B5EF4-FFF2-40B4-BE49-F238E27FC236}">
                    <a16:creationId xmlns:a16="http://schemas.microsoft.com/office/drawing/2014/main" id="{0599993C-B825-4E8F-A6AD-97A7F1F0A010}"/>
                  </a:ext>
                </a:extLst>
              </p:cNvPr>
              <p:cNvSpPr/>
              <p:nvPr/>
            </p:nvSpPr>
            <p:spPr>
              <a:xfrm>
                <a:off x="3757367" y="2165474"/>
                <a:ext cx="474910" cy="370095"/>
              </a:xfrm>
              <a:custGeom>
                <a:avLst/>
                <a:gdLst/>
                <a:ahLst/>
                <a:cxnLst/>
                <a:rect l="l" t="t" r="r" b="b"/>
                <a:pathLst>
                  <a:path w="16239" h="12655" extrusionOk="0">
                    <a:moveTo>
                      <a:pt x="7925" y="0"/>
                    </a:moveTo>
                    <a:cubicBezTo>
                      <a:pt x="2969" y="0"/>
                      <a:pt x="1" y="4257"/>
                      <a:pt x="1263" y="7897"/>
                    </a:cubicBezTo>
                    <a:cubicBezTo>
                      <a:pt x="2556" y="11683"/>
                      <a:pt x="5265" y="10591"/>
                      <a:pt x="5865" y="11114"/>
                    </a:cubicBezTo>
                    <a:cubicBezTo>
                      <a:pt x="6466" y="11622"/>
                      <a:pt x="5265" y="12607"/>
                      <a:pt x="5835" y="12653"/>
                    </a:cubicBezTo>
                    <a:cubicBezTo>
                      <a:pt x="5843" y="12654"/>
                      <a:pt x="5852" y="12654"/>
                      <a:pt x="5861" y="12654"/>
                    </a:cubicBezTo>
                    <a:cubicBezTo>
                      <a:pt x="6458" y="12654"/>
                      <a:pt x="8220" y="11175"/>
                      <a:pt x="8220" y="11175"/>
                    </a:cubicBezTo>
                    <a:cubicBezTo>
                      <a:pt x="8220" y="11175"/>
                      <a:pt x="8892" y="11399"/>
                      <a:pt x="9836" y="11399"/>
                    </a:cubicBezTo>
                    <a:cubicBezTo>
                      <a:pt x="11283" y="11399"/>
                      <a:pt x="13368" y="10875"/>
                      <a:pt x="14654" y="8220"/>
                    </a:cubicBezTo>
                    <a:cubicBezTo>
                      <a:pt x="16239" y="4942"/>
                      <a:pt x="13607" y="325"/>
                      <a:pt x="8466" y="17"/>
                    </a:cubicBezTo>
                    <a:cubicBezTo>
                      <a:pt x="8283" y="6"/>
                      <a:pt x="8103" y="0"/>
                      <a:pt x="7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04;p60">
                <a:extLst>
                  <a:ext uri="{FF2B5EF4-FFF2-40B4-BE49-F238E27FC236}">
                    <a16:creationId xmlns:a16="http://schemas.microsoft.com/office/drawing/2014/main" id="{AA73348F-21B3-43F5-9555-DFF4C803B43A}"/>
                  </a:ext>
                </a:extLst>
              </p:cNvPr>
              <p:cNvSpPr/>
              <p:nvPr/>
            </p:nvSpPr>
            <p:spPr>
              <a:xfrm>
                <a:off x="3878471" y="2219753"/>
                <a:ext cx="299352" cy="204159"/>
              </a:xfrm>
              <a:custGeom>
                <a:avLst/>
                <a:gdLst/>
                <a:ahLst/>
                <a:cxnLst/>
                <a:rect l="l" t="t" r="r" b="b"/>
                <a:pathLst>
                  <a:path w="10236" h="6981" extrusionOk="0">
                    <a:moveTo>
                      <a:pt x="5743" y="1"/>
                    </a:moveTo>
                    <a:cubicBezTo>
                      <a:pt x="4907" y="1"/>
                      <a:pt x="4456" y="794"/>
                      <a:pt x="4218" y="1486"/>
                    </a:cubicBezTo>
                    <a:lnTo>
                      <a:pt x="3971" y="2994"/>
                    </a:lnTo>
                    <a:cubicBezTo>
                      <a:pt x="5387" y="3255"/>
                      <a:pt x="5403" y="3317"/>
                      <a:pt x="5418" y="3394"/>
                    </a:cubicBezTo>
                    <a:lnTo>
                      <a:pt x="5434" y="3471"/>
                    </a:lnTo>
                    <a:lnTo>
                      <a:pt x="5372" y="3532"/>
                    </a:lnTo>
                    <a:cubicBezTo>
                      <a:pt x="5310" y="3563"/>
                      <a:pt x="4479" y="4210"/>
                      <a:pt x="3925" y="4641"/>
                    </a:cubicBezTo>
                    <a:lnTo>
                      <a:pt x="4756" y="4918"/>
                    </a:lnTo>
                    <a:lnTo>
                      <a:pt x="4372" y="6134"/>
                    </a:lnTo>
                    <a:lnTo>
                      <a:pt x="4156" y="6057"/>
                    </a:lnTo>
                    <a:lnTo>
                      <a:pt x="4479" y="5072"/>
                    </a:lnTo>
                    <a:lnTo>
                      <a:pt x="3448" y="4733"/>
                    </a:lnTo>
                    <a:lnTo>
                      <a:pt x="3617" y="4594"/>
                    </a:lnTo>
                    <a:lnTo>
                      <a:pt x="5080" y="3456"/>
                    </a:lnTo>
                    <a:cubicBezTo>
                      <a:pt x="4818" y="3394"/>
                      <a:pt x="4310" y="3286"/>
                      <a:pt x="3833" y="3194"/>
                    </a:cubicBezTo>
                    <a:lnTo>
                      <a:pt x="3710" y="3179"/>
                    </a:lnTo>
                    <a:lnTo>
                      <a:pt x="3879" y="2147"/>
                    </a:lnTo>
                    <a:cubicBezTo>
                      <a:pt x="3420" y="763"/>
                      <a:pt x="2707" y="249"/>
                      <a:pt x="2020" y="249"/>
                    </a:cubicBezTo>
                    <a:cubicBezTo>
                      <a:pt x="981" y="249"/>
                      <a:pt x="0" y="1426"/>
                      <a:pt x="47" y="2547"/>
                    </a:cubicBezTo>
                    <a:cubicBezTo>
                      <a:pt x="124" y="4471"/>
                      <a:pt x="4279" y="6980"/>
                      <a:pt x="4279" y="6980"/>
                    </a:cubicBezTo>
                    <a:cubicBezTo>
                      <a:pt x="4279" y="6980"/>
                      <a:pt x="10236" y="2055"/>
                      <a:pt x="6573" y="223"/>
                    </a:cubicBezTo>
                    <a:cubicBezTo>
                      <a:pt x="6261" y="68"/>
                      <a:pt x="5985" y="1"/>
                      <a:pt x="5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05;p60">
                <a:extLst>
                  <a:ext uri="{FF2B5EF4-FFF2-40B4-BE49-F238E27FC236}">
                    <a16:creationId xmlns:a16="http://schemas.microsoft.com/office/drawing/2014/main" id="{6F517850-9EB7-40B2-8668-45F3491E84FC}"/>
                  </a:ext>
                </a:extLst>
              </p:cNvPr>
              <p:cNvSpPr/>
              <p:nvPr/>
            </p:nvSpPr>
            <p:spPr>
              <a:xfrm>
                <a:off x="2961143" y="2511179"/>
                <a:ext cx="89460" cy="111219"/>
              </a:xfrm>
              <a:custGeom>
                <a:avLst/>
                <a:gdLst/>
                <a:ahLst/>
                <a:cxnLst/>
                <a:rect l="l" t="t" r="r" b="b"/>
                <a:pathLst>
                  <a:path w="3059" h="3803" extrusionOk="0">
                    <a:moveTo>
                      <a:pt x="2106" y="0"/>
                    </a:moveTo>
                    <a:cubicBezTo>
                      <a:pt x="1511" y="0"/>
                      <a:pt x="1271" y="276"/>
                      <a:pt x="1001" y="786"/>
                    </a:cubicBezTo>
                    <a:cubicBezTo>
                      <a:pt x="724" y="1309"/>
                      <a:pt x="1186" y="1586"/>
                      <a:pt x="724" y="2109"/>
                    </a:cubicBezTo>
                    <a:cubicBezTo>
                      <a:pt x="1" y="2941"/>
                      <a:pt x="1601" y="3787"/>
                      <a:pt x="1601" y="3787"/>
                    </a:cubicBezTo>
                    <a:cubicBezTo>
                      <a:pt x="1652" y="3797"/>
                      <a:pt x="1701" y="3802"/>
                      <a:pt x="1748" y="3802"/>
                    </a:cubicBezTo>
                    <a:cubicBezTo>
                      <a:pt x="3058" y="3802"/>
                      <a:pt x="2765" y="1"/>
                      <a:pt x="2155" y="1"/>
                    </a:cubicBezTo>
                    <a:cubicBezTo>
                      <a:pt x="2139" y="0"/>
                      <a:pt x="2122" y="0"/>
                      <a:pt x="2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06;p60">
                <a:extLst>
                  <a:ext uri="{FF2B5EF4-FFF2-40B4-BE49-F238E27FC236}">
                    <a16:creationId xmlns:a16="http://schemas.microsoft.com/office/drawing/2014/main" id="{F82D0F8B-F39E-4198-8970-0CC65A167398}"/>
                  </a:ext>
                </a:extLst>
              </p:cNvPr>
              <p:cNvSpPr/>
              <p:nvPr/>
            </p:nvSpPr>
            <p:spPr>
              <a:xfrm>
                <a:off x="2997144" y="2474857"/>
                <a:ext cx="182343" cy="167837"/>
              </a:xfrm>
              <a:custGeom>
                <a:avLst/>
                <a:gdLst/>
                <a:ahLst/>
                <a:cxnLst/>
                <a:rect l="l" t="t" r="r" b="b"/>
                <a:pathLst>
                  <a:path w="6235" h="5739" extrusionOk="0">
                    <a:moveTo>
                      <a:pt x="2510" y="0"/>
                    </a:moveTo>
                    <a:cubicBezTo>
                      <a:pt x="1880" y="0"/>
                      <a:pt x="953" y="324"/>
                      <a:pt x="740" y="843"/>
                    </a:cubicBezTo>
                    <a:cubicBezTo>
                      <a:pt x="555" y="1274"/>
                      <a:pt x="386" y="1474"/>
                      <a:pt x="186" y="2028"/>
                    </a:cubicBezTo>
                    <a:cubicBezTo>
                      <a:pt x="1" y="2582"/>
                      <a:pt x="570" y="3090"/>
                      <a:pt x="570" y="3090"/>
                    </a:cubicBezTo>
                    <a:cubicBezTo>
                      <a:pt x="540" y="3470"/>
                      <a:pt x="3388" y="5738"/>
                      <a:pt x="4631" y="5738"/>
                    </a:cubicBezTo>
                    <a:cubicBezTo>
                      <a:pt x="4648" y="5738"/>
                      <a:pt x="4664" y="5738"/>
                      <a:pt x="4680" y="5737"/>
                    </a:cubicBezTo>
                    <a:cubicBezTo>
                      <a:pt x="5896" y="5691"/>
                      <a:pt x="6111" y="4475"/>
                      <a:pt x="5834" y="4152"/>
                    </a:cubicBezTo>
                    <a:cubicBezTo>
                      <a:pt x="5557" y="3829"/>
                      <a:pt x="6034" y="3752"/>
                      <a:pt x="6142" y="2997"/>
                    </a:cubicBezTo>
                    <a:cubicBezTo>
                      <a:pt x="6234" y="2259"/>
                      <a:pt x="5788" y="1935"/>
                      <a:pt x="5403" y="1843"/>
                    </a:cubicBezTo>
                    <a:cubicBezTo>
                      <a:pt x="5018" y="1766"/>
                      <a:pt x="5634" y="1243"/>
                      <a:pt x="4541" y="596"/>
                    </a:cubicBezTo>
                    <a:cubicBezTo>
                      <a:pt x="4365" y="491"/>
                      <a:pt x="4183" y="461"/>
                      <a:pt x="4011" y="461"/>
                    </a:cubicBezTo>
                    <a:cubicBezTo>
                      <a:pt x="3776" y="461"/>
                      <a:pt x="3558" y="518"/>
                      <a:pt x="3395" y="518"/>
                    </a:cubicBezTo>
                    <a:cubicBezTo>
                      <a:pt x="3242" y="518"/>
                      <a:pt x="3137" y="468"/>
                      <a:pt x="3110" y="273"/>
                    </a:cubicBezTo>
                    <a:cubicBezTo>
                      <a:pt x="3079" y="85"/>
                      <a:pt x="2833" y="0"/>
                      <a:pt x="2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07;p60">
                <a:extLst>
                  <a:ext uri="{FF2B5EF4-FFF2-40B4-BE49-F238E27FC236}">
                    <a16:creationId xmlns:a16="http://schemas.microsoft.com/office/drawing/2014/main" id="{F77A90BE-EEEF-4C0A-A983-37BCDD334F90}"/>
                  </a:ext>
                </a:extLst>
              </p:cNvPr>
              <p:cNvSpPr/>
              <p:nvPr/>
            </p:nvSpPr>
            <p:spPr>
              <a:xfrm>
                <a:off x="2973631" y="2612922"/>
                <a:ext cx="250396" cy="228053"/>
              </a:xfrm>
              <a:custGeom>
                <a:avLst/>
                <a:gdLst/>
                <a:ahLst/>
                <a:cxnLst/>
                <a:rect l="l" t="t" r="r" b="b"/>
                <a:pathLst>
                  <a:path w="8562" h="7798" extrusionOk="0">
                    <a:moveTo>
                      <a:pt x="4591" y="0"/>
                    </a:moveTo>
                    <a:cubicBezTo>
                      <a:pt x="4453" y="108"/>
                      <a:pt x="2729" y="1462"/>
                      <a:pt x="2729" y="1462"/>
                    </a:cubicBezTo>
                    <a:cubicBezTo>
                      <a:pt x="2729" y="1462"/>
                      <a:pt x="2744" y="2109"/>
                      <a:pt x="2790" y="2817"/>
                    </a:cubicBezTo>
                    <a:cubicBezTo>
                      <a:pt x="2837" y="3525"/>
                      <a:pt x="1097" y="3910"/>
                      <a:pt x="143" y="3986"/>
                    </a:cubicBezTo>
                    <a:cubicBezTo>
                      <a:pt x="0" y="3986"/>
                      <a:pt x="2831" y="7797"/>
                      <a:pt x="4185" y="7797"/>
                    </a:cubicBezTo>
                    <a:cubicBezTo>
                      <a:pt x="4289" y="7797"/>
                      <a:pt x="4384" y="7775"/>
                      <a:pt x="4468" y="7726"/>
                    </a:cubicBezTo>
                    <a:cubicBezTo>
                      <a:pt x="6007" y="6849"/>
                      <a:pt x="8562" y="4802"/>
                      <a:pt x="7808" y="4094"/>
                    </a:cubicBezTo>
                    <a:cubicBezTo>
                      <a:pt x="7069" y="3371"/>
                      <a:pt x="4591" y="3540"/>
                      <a:pt x="4560" y="3155"/>
                    </a:cubicBezTo>
                    <a:cubicBezTo>
                      <a:pt x="4514" y="2771"/>
                      <a:pt x="4591" y="0"/>
                      <a:pt x="4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08;p60">
                <a:extLst>
                  <a:ext uri="{FF2B5EF4-FFF2-40B4-BE49-F238E27FC236}">
                    <a16:creationId xmlns:a16="http://schemas.microsoft.com/office/drawing/2014/main" id="{7463C8A7-4C8B-48D8-B2E0-267FDC5C45E4}"/>
                  </a:ext>
                </a:extLst>
              </p:cNvPr>
              <p:cNvSpPr/>
              <p:nvPr/>
            </p:nvSpPr>
            <p:spPr>
              <a:xfrm>
                <a:off x="3002261" y="2534019"/>
                <a:ext cx="143008" cy="149647"/>
              </a:xfrm>
              <a:custGeom>
                <a:avLst/>
                <a:gdLst/>
                <a:ahLst/>
                <a:cxnLst/>
                <a:rect l="l" t="t" r="r" b="b"/>
                <a:pathLst>
                  <a:path w="4890" h="5117" extrusionOk="0">
                    <a:moveTo>
                      <a:pt x="2325" y="1"/>
                    </a:moveTo>
                    <a:cubicBezTo>
                      <a:pt x="1449" y="1"/>
                      <a:pt x="620" y="342"/>
                      <a:pt x="395" y="1067"/>
                    </a:cubicBezTo>
                    <a:cubicBezTo>
                      <a:pt x="1" y="2403"/>
                      <a:pt x="789" y="5116"/>
                      <a:pt x="2406" y="5116"/>
                    </a:cubicBezTo>
                    <a:cubicBezTo>
                      <a:pt x="2428" y="5116"/>
                      <a:pt x="2450" y="5116"/>
                      <a:pt x="2473" y="5115"/>
                    </a:cubicBezTo>
                    <a:cubicBezTo>
                      <a:pt x="4890" y="4976"/>
                      <a:pt x="4320" y="713"/>
                      <a:pt x="4320" y="713"/>
                    </a:cubicBezTo>
                    <a:cubicBezTo>
                      <a:pt x="3847" y="247"/>
                      <a:pt x="3069" y="1"/>
                      <a:pt x="2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09;p60">
                <a:extLst>
                  <a:ext uri="{FF2B5EF4-FFF2-40B4-BE49-F238E27FC236}">
                    <a16:creationId xmlns:a16="http://schemas.microsoft.com/office/drawing/2014/main" id="{DD619615-8DCF-4DD8-873B-F1FB3421F5C0}"/>
                  </a:ext>
                </a:extLst>
              </p:cNvPr>
              <p:cNvSpPr/>
              <p:nvPr/>
            </p:nvSpPr>
            <p:spPr>
              <a:xfrm>
                <a:off x="3117019" y="2600610"/>
                <a:ext cx="42668" cy="40241"/>
              </a:xfrm>
              <a:custGeom>
                <a:avLst/>
                <a:gdLst/>
                <a:ahLst/>
                <a:cxnLst/>
                <a:rect l="l" t="t" r="r" b="b"/>
                <a:pathLst>
                  <a:path w="1459" h="1376" extrusionOk="0">
                    <a:moveTo>
                      <a:pt x="587" y="1"/>
                    </a:moveTo>
                    <a:cubicBezTo>
                      <a:pt x="356" y="1"/>
                      <a:pt x="304" y="498"/>
                      <a:pt x="304" y="498"/>
                    </a:cubicBezTo>
                    <a:cubicBezTo>
                      <a:pt x="167" y="817"/>
                      <a:pt x="0" y="1376"/>
                      <a:pt x="321" y="1376"/>
                    </a:cubicBezTo>
                    <a:cubicBezTo>
                      <a:pt x="326" y="1376"/>
                      <a:pt x="330" y="1376"/>
                      <a:pt x="335" y="1375"/>
                    </a:cubicBezTo>
                    <a:cubicBezTo>
                      <a:pt x="673" y="1360"/>
                      <a:pt x="1458" y="683"/>
                      <a:pt x="765" y="83"/>
                    </a:cubicBezTo>
                    <a:cubicBezTo>
                      <a:pt x="696" y="25"/>
                      <a:pt x="637" y="1"/>
                      <a:pt x="5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10;p60">
                <a:extLst>
                  <a:ext uri="{FF2B5EF4-FFF2-40B4-BE49-F238E27FC236}">
                    <a16:creationId xmlns:a16="http://schemas.microsoft.com/office/drawing/2014/main" id="{905CAFD7-7646-494C-9470-164347272F69}"/>
                  </a:ext>
                </a:extLst>
              </p:cNvPr>
              <p:cNvSpPr/>
              <p:nvPr/>
            </p:nvSpPr>
            <p:spPr>
              <a:xfrm>
                <a:off x="2788305" y="2713291"/>
                <a:ext cx="529042" cy="513221"/>
              </a:xfrm>
              <a:custGeom>
                <a:avLst/>
                <a:gdLst/>
                <a:ahLst/>
                <a:cxnLst/>
                <a:rect l="l" t="t" r="r" b="b"/>
                <a:pathLst>
                  <a:path w="18090" h="17549" extrusionOk="0">
                    <a:moveTo>
                      <a:pt x="11759" y="0"/>
                    </a:moveTo>
                    <a:cubicBezTo>
                      <a:pt x="11759" y="0"/>
                      <a:pt x="11887" y="1825"/>
                      <a:pt x="9894" y="1825"/>
                    </a:cubicBezTo>
                    <a:cubicBezTo>
                      <a:pt x="9816" y="1825"/>
                      <a:pt x="9735" y="1822"/>
                      <a:pt x="9651" y="1817"/>
                    </a:cubicBezTo>
                    <a:cubicBezTo>
                      <a:pt x="7573" y="1693"/>
                      <a:pt x="8219" y="185"/>
                      <a:pt x="8219" y="185"/>
                    </a:cubicBezTo>
                    <a:lnTo>
                      <a:pt x="8219" y="185"/>
                    </a:lnTo>
                    <a:cubicBezTo>
                      <a:pt x="7327" y="416"/>
                      <a:pt x="4018" y="508"/>
                      <a:pt x="3233" y="2725"/>
                    </a:cubicBezTo>
                    <a:cubicBezTo>
                      <a:pt x="2432" y="4925"/>
                      <a:pt x="0" y="16730"/>
                      <a:pt x="1570" y="17454"/>
                    </a:cubicBezTo>
                    <a:cubicBezTo>
                      <a:pt x="1710" y="17519"/>
                      <a:pt x="1861" y="17548"/>
                      <a:pt x="2021" y="17548"/>
                    </a:cubicBezTo>
                    <a:cubicBezTo>
                      <a:pt x="3612" y="17548"/>
                      <a:pt x="6204" y="14649"/>
                      <a:pt x="9548" y="14649"/>
                    </a:cubicBezTo>
                    <a:cubicBezTo>
                      <a:pt x="9618" y="14649"/>
                      <a:pt x="9688" y="14650"/>
                      <a:pt x="9758" y="14653"/>
                    </a:cubicBezTo>
                    <a:cubicBezTo>
                      <a:pt x="12258" y="14754"/>
                      <a:pt x="15216" y="15620"/>
                      <a:pt x="16805" y="15620"/>
                    </a:cubicBezTo>
                    <a:cubicBezTo>
                      <a:pt x="17633" y="15620"/>
                      <a:pt x="18090" y="15385"/>
                      <a:pt x="17916" y="14683"/>
                    </a:cubicBezTo>
                    <a:cubicBezTo>
                      <a:pt x="17084" y="11328"/>
                      <a:pt x="17531" y="1955"/>
                      <a:pt x="16130" y="1047"/>
                    </a:cubicBezTo>
                    <a:cubicBezTo>
                      <a:pt x="14714" y="154"/>
                      <a:pt x="11759" y="0"/>
                      <a:pt x="11759" y="0"/>
                    </a:cubicBezTo>
                    <a:close/>
                  </a:path>
                </a:pathLst>
              </a:custGeom>
              <a:solidFill>
                <a:srgbClr val="497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11;p60">
                <a:extLst>
                  <a:ext uri="{FF2B5EF4-FFF2-40B4-BE49-F238E27FC236}">
                    <a16:creationId xmlns:a16="http://schemas.microsoft.com/office/drawing/2014/main" id="{74478D67-EFD1-4B7A-BDDD-6F1B11B7EF1C}"/>
                  </a:ext>
                </a:extLst>
              </p:cNvPr>
              <p:cNvSpPr/>
              <p:nvPr/>
            </p:nvSpPr>
            <p:spPr>
              <a:xfrm>
                <a:off x="3220985" y="2731043"/>
                <a:ext cx="146634" cy="257853"/>
              </a:xfrm>
              <a:custGeom>
                <a:avLst/>
                <a:gdLst/>
                <a:ahLst/>
                <a:cxnLst/>
                <a:rect l="l" t="t" r="r" b="b"/>
                <a:pathLst>
                  <a:path w="5014" h="8817" extrusionOk="0">
                    <a:moveTo>
                      <a:pt x="435" y="0"/>
                    </a:moveTo>
                    <a:cubicBezTo>
                      <a:pt x="92" y="0"/>
                      <a:pt x="0" y="1067"/>
                      <a:pt x="150" y="2579"/>
                    </a:cubicBezTo>
                    <a:cubicBezTo>
                      <a:pt x="304" y="4288"/>
                      <a:pt x="904" y="8613"/>
                      <a:pt x="2120" y="8797"/>
                    </a:cubicBezTo>
                    <a:cubicBezTo>
                      <a:pt x="2198" y="8810"/>
                      <a:pt x="2278" y="8816"/>
                      <a:pt x="2359" y="8816"/>
                    </a:cubicBezTo>
                    <a:cubicBezTo>
                      <a:pt x="3544" y="8816"/>
                      <a:pt x="5014" y="7535"/>
                      <a:pt x="5014" y="7535"/>
                    </a:cubicBezTo>
                    <a:cubicBezTo>
                      <a:pt x="3582" y="378"/>
                      <a:pt x="1027" y="394"/>
                      <a:pt x="581" y="55"/>
                    </a:cubicBezTo>
                    <a:cubicBezTo>
                      <a:pt x="528" y="18"/>
                      <a:pt x="480" y="0"/>
                      <a:pt x="435" y="0"/>
                    </a:cubicBezTo>
                    <a:close/>
                  </a:path>
                </a:pathLst>
              </a:custGeom>
              <a:solidFill>
                <a:srgbClr val="497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12;p60">
                <a:extLst>
                  <a:ext uri="{FF2B5EF4-FFF2-40B4-BE49-F238E27FC236}">
                    <a16:creationId xmlns:a16="http://schemas.microsoft.com/office/drawing/2014/main" id="{6FC4F2A8-0D74-4802-86B8-1F7C6D200EC7}"/>
                  </a:ext>
                </a:extLst>
              </p:cNvPr>
              <p:cNvSpPr/>
              <p:nvPr/>
            </p:nvSpPr>
            <p:spPr>
              <a:xfrm>
                <a:off x="2812608" y="2731365"/>
                <a:ext cx="158186" cy="257531"/>
              </a:xfrm>
              <a:custGeom>
                <a:avLst/>
                <a:gdLst/>
                <a:ahLst/>
                <a:cxnLst/>
                <a:rect l="l" t="t" r="r" b="b"/>
                <a:pathLst>
                  <a:path w="5409" h="8806" extrusionOk="0">
                    <a:moveTo>
                      <a:pt x="5304" y="1"/>
                    </a:moveTo>
                    <a:cubicBezTo>
                      <a:pt x="4674" y="1"/>
                      <a:pt x="911" y="878"/>
                      <a:pt x="1" y="7524"/>
                    </a:cubicBezTo>
                    <a:cubicBezTo>
                      <a:pt x="1" y="7524"/>
                      <a:pt x="1457" y="8805"/>
                      <a:pt x="2640" y="8805"/>
                    </a:cubicBezTo>
                    <a:cubicBezTo>
                      <a:pt x="2721" y="8805"/>
                      <a:pt x="2801" y="8799"/>
                      <a:pt x="2879" y="8786"/>
                    </a:cubicBezTo>
                    <a:cubicBezTo>
                      <a:pt x="4095" y="8602"/>
                      <a:pt x="4695" y="4277"/>
                      <a:pt x="4849" y="2568"/>
                    </a:cubicBezTo>
                    <a:cubicBezTo>
                      <a:pt x="5018" y="860"/>
                      <a:pt x="4956" y="383"/>
                      <a:pt x="5387" y="29"/>
                    </a:cubicBezTo>
                    <a:cubicBezTo>
                      <a:pt x="5408" y="13"/>
                      <a:pt x="5377" y="1"/>
                      <a:pt x="5304" y="1"/>
                    </a:cubicBezTo>
                    <a:close/>
                  </a:path>
                </a:pathLst>
              </a:custGeom>
              <a:solidFill>
                <a:srgbClr val="497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13;p60">
                <a:extLst>
                  <a:ext uri="{FF2B5EF4-FFF2-40B4-BE49-F238E27FC236}">
                    <a16:creationId xmlns:a16="http://schemas.microsoft.com/office/drawing/2014/main" id="{127ED0AD-FE2A-4F3E-B99C-188EC6A78352}"/>
                  </a:ext>
                </a:extLst>
              </p:cNvPr>
              <p:cNvSpPr/>
              <p:nvPr/>
            </p:nvSpPr>
            <p:spPr>
              <a:xfrm>
                <a:off x="3052972" y="2677729"/>
                <a:ext cx="35123" cy="9943"/>
              </a:xfrm>
              <a:custGeom>
                <a:avLst/>
                <a:gdLst/>
                <a:ahLst/>
                <a:cxnLst/>
                <a:rect l="l" t="t" r="r" b="b"/>
                <a:pathLst>
                  <a:path w="1201" h="340" extrusionOk="0">
                    <a:moveTo>
                      <a:pt x="93" y="1"/>
                    </a:moveTo>
                    <a:lnTo>
                      <a:pt x="0" y="108"/>
                    </a:lnTo>
                    <a:cubicBezTo>
                      <a:pt x="185" y="247"/>
                      <a:pt x="401" y="339"/>
                      <a:pt x="647" y="339"/>
                    </a:cubicBezTo>
                    <a:cubicBezTo>
                      <a:pt x="831" y="339"/>
                      <a:pt x="1032" y="278"/>
                      <a:pt x="1201" y="185"/>
                    </a:cubicBezTo>
                    <a:lnTo>
                      <a:pt x="1124" y="62"/>
                    </a:lnTo>
                    <a:cubicBezTo>
                      <a:pt x="980" y="151"/>
                      <a:pt x="817" y="195"/>
                      <a:pt x="655" y="195"/>
                    </a:cubicBezTo>
                    <a:cubicBezTo>
                      <a:pt x="454" y="195"/>
                      <a:pt x="255" y="128"/>
                      <a:pt x="93"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14;p60">
                <a:extLst>
                  <a:ext uri="{FF2B5EF4-FFF2-40B4-BE49-F238E27FC236}">
                    <a16:creationId xmlns:a16="http://schemas.microsoft.com/office/drawing/2014/main" id="{3001E624-0C03-48BD-86FB-5E4378CEA314}"/>
                  </a:ext>
                </a:extLst>
              </p:cNvPr>
              <p:cNvSpPr/>
              <p:nvPr/>
            </p:nvSpPr>
            <p:spPr>
              <a:xfrm>
                <a:off x="2803922" y="3098623"/>
                <a:ext cx="531031" cy="669038"/>
              </a:xfrm>
              <a:custGeom>
                <a:avLst/>
                <a:gdLst/>
                <a:ahLst/>
                <a:cxnLst/>
                <a:rect l="l" t="t" r="r" b="b"/>
                <a:pathLst>
                  <a:path w="18158" h="22877" extrusionOk="0">
                    <a:moveTo>
                      <a:pt x="12697" y="0"/>
                    </a:moveTo>
                    <a:cubicBezTo>
                      <a:pt x="12618" y="0"/>
                      <a:pt x="12538" y="5"/>
                      <a:pt x="12456" y="14"/>
                    </a:cubicBezTo>
                    <a:cubicBezTo>
                      <a:pt x="3083" y="1092"/>
                      <a:pt x="298" y="3185"/>
                      <a:pt x="298" y="3185"/>
                    </a:cubicBezTo>
                    <a:cubicBezTo>
                      <a:pt x="1" y="7692"/>
                      <a:pt x="2673" y="8344"/>
                      <a:pt x="5125" y="8344"/>
                    </a:cubicBezTo>
                    <a:cubicBezTo>
                      <a:pt x="6123" y="8344"/>
                      <a:pt x="7086" y="8235"/>
                      <a:pt x="7796" y="8235"/>
                    </a:cubicBezTo>
                    <a:cubicBezTo>
                      <a:pt x="8148" y="8235"/>
                      <a:pt x="8437" y="8262"/>
                      <a:pt x="8640" y="8341"/>
                    </a:cubicBezTo>
                    <a:cubicBezTo>
                      <a:pt x="8640" y="8341"/>
                      <a:pt x="9086" y="21054"/>
                      <a:pt x="10286" y="22608"/>
                    </a:cubicBezTo>
                    <a:cubicBezTo>
                      <a:pt x="10435" y="22804"/>
                      <a:pt x="11138" y="22876"/>
                      <a:pt x="12019" y="22876"/>
                    </a:cubicBezTo>
                    <a:cubicBezTo>
                      <a:pt x="13425" y="22876"/>
                      <a:pt x="15282" y="22692"/>
                      <a:pt x="16058" y="22531"/>
                    </a:cubicBezTo>
                    <a:cubicBezTo>
                      <a:pt x="17302" y="22273"/>
                      <a:pt x="18157" y="0"/>
                      <a:pt x="12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15;p60">
                <a:extLst>
                  <a:ext uri="{FF2B5EF4-FFF2-40B4-BE49-F238E27FC236}">
                    <a16:creationId xmlns:a16="http://schemas.microsoft.com/office/drawing/2014/main" id="{4C40C720-4702-4951-B3D3-7277FF366BA9}"/>
                  </a:ext>
                </a:extLst>
              </p:cNvPr>
              <p:cNvSpPr/>
              <p:nvPr/>
            </p:nvSpPr>
            <p:spPr>
              <a:xfrm>
                <a:off x="3107426" y="3106432"/>
                <a:ext cx="485262" cy="650994"/>
              </a:xfrm>
              <a:custGeom>
                <a:avLst/>
                <a:gdLst/>
                <a:ahLst/>
                <a:cxnLst/>
                <a:rect l="l" t="t" r="r" b="b"/>
                <a:pathLst>
                  <a:path w="16593" h="22260" extrusionOk="0">
                    <a:moveTo>
                      <a:pt x="8629" y="0"/>
                    </a:moveTo>
                    <a:cubicBezTo>
                      <a:pt x="6123" y="0"/>
                      <a:pt x="2910" y="932"/>
                      <a:pt x="2910" y="932"/>
                    </a:cubicBezTo>
                    <a:cubicBezTo>
                      <a:pt x="1" y="3118"/>
                      <a:pt x="3448" y="6827"/>
                      <a:pt x="5726" y="7858"/>
                    </a:cubicBezTo>
                    <a:cubicBezTo>
                      <a:pt x="8004" y="8874"/>
                      <a:pt x="8851" y="21572"/>
                      <a:pt x="10005" y="22095"/>
                    </a:cubicBezTo>
                    <a:cubicBezTo>
                      <a:pt x="10275" y="22214"/>
                      <a:pt x="10761" y="22259"/>
                      <a:pt x="11347" y="22259"/>
                    </a:cubicBezTo>
                    <a:cubicBezTo>
                      <a:pt x="13265" y="22259"/>
                      <a:pt x="16254" y="21772"/>
                      <a:pt x="16254" y="21772"/>
                    </a:cubicBezTo>
                    <a:cubicBezTo>
                      <a:pt x="16592" y="21710"/>
                      <a:pt x="12852" y="2148"/>
                      <a:pt x="11098" y="609"/>
                    </a:cubicBezTo>
                    <a:cubicBezTo>
                      <a:pt x="10580" y="159"/>
                      <a:pt x="9665" y="0"/>
                      <a:pt x="86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16;p60">
                <a:extLst>
                  <a:ext uri="{FF2B5EF4-FFF2-40B4-BE49-F238E27FC236}">
                    <a16:creationId xmlns:a16="http://schemas.microsoft.com/office/drawing/2014/main" id="{1FF20429-AC62-4441-8F0F-0AED64E65A8B}"/>
                  </a:ext>
                </a:extLst>
              </p:cNvPr>
              <p:cNvSpPr/>
              <p:nvPr/>
            </p:nvSpPr>
            <p:spPr>
              <a:xfrm>
                <a:off x="3413066" y="3727011"/>
                <a:ext cx="207084" cy="101568"/>
              </a:xfrm>
              <a:custGeom>
                <a:avLst/>
                <a:gdLst/>
                <a:ahLst/>
                <a:cxnLst/>
                <a:rect l="l" t="t" r="r" b="b"/>
                <a:pathLst>
                  <a:path w="7081" h="3473" extrusionOk="0">
                    <a:moveTo>
                      <a:pt x="2369" y="0"/>
                    </a:moveTo>
                    <a:cubicBezTo>
                      <a:pt x="1831" y="0"/>
                      <a:pt x="893" y="721"/>
                      <a:pt x="893" y="721"/>
                    </a:cubicBezTo>
                    <a:cubicBezTo>
                      <a:pt x="893" y="721"/>
                      <a:pt x="0" y="3122"/>
                      <a:pt x="1632" y="3214"/>
                    </a:cubicBezTo>
                    <a:cubicBezTo>
                      <a:pt x="2661" y="3282"/>
                      <a:pt x="3984" y="3473"/>
                      <a:pt x="5002" y="3473"/>
                    </a:cubicBezTo>
                    <a:cubicBezTo>
                      <a:pt x="5598" y="3473"/>
                      <a:pt x="6090" y="3408"/>
                      <a:pt x="6357" y="3214"/>
                    </a:cubicBezTo>
                    <a:cubicBezTo>
                      <a:pt x="7080" y="2691"/>
                      <a:pt x="2909" y="1121"/>
                      <a:pt x="2724" y="290"/>
                    </a:cubicBezTo>
                    <a:cubicBezTo>
                      <a:pt x="2682" y="79"/>
                      <a:pt x="2548" y="0"/>
                      <a:pt x="2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17;p60">
                <a:extLst>
                  <a:ext uri="{FF2B5EF4-FFF2-40B4-BE49-F238E27FC236}">
                    <a16:creationId xmlns:a16="http://schemas.microsoft.com/office/drawing/2014/main" id="{5A7387DE-6B90-470E-9286-53F813736918}"/>
                  </a:ext>
                </a:extLst>
              </p:cNvPr>
              <p:cNvSpPr/>
              <p:nvPr/>
            </p:nvSpPr>
            <p:spPr>
              <a:xfrm>
                <a:off x="3124096" y="3727186"/>
                <a:ext cx="207084" cy="101392"/>
              </a:xfrm>
              <a:custGeom>
                <a:avLst/>
                <a:gdLst/>
                <a:ahLst/>
                <a:cxnLst/>
                <a:rect l="l" t="t" r="r" b="b"/>
                <a:pathLst>
                  <a:path w="7081" h="3467" extrusionOk="0">
                    <a:moveTo>
                      <a:pt x="2385" y="1"/>
                    </a:moveTo>
                    <a:cubicBezTo>
                      <a:pt x="1842" y="1"/>
                      <a:pt x="893" y="715"/>
                      <a:pt x="893" y="715"/>
                    </a:cubicBezTo>
                    <a:cubicBezTo>
                      <a:pt x="893" y="715"/>
                      <a:pt x="0" y="3116"/>
                      <a:pt x="1632" y="3208"/>
                    </a:cubicBezTo>
                    <a:cubicBezTo>
                      <a:pt x="2661" y="3276"/>
                      <a:pt x="3984" y="3467"/>
                      <a:pt x="5002" y="3467"/>
                    </a:cubicBezTo>
                    <a:cubicBezTo>
                      <a:pt x="5598" y="3467"/>
                      <a:pt x="6090" y="3402"/>
                      <a:pt x="6357" y="3208"/>
                    </a:cubicBezTo>
                    <a:cubicBezTo>
                      <a:pt x="7080" y="2685"/>
                      <a:pt x="2909" y="1131"/>
                      <a:pt x="2740" y="284"/>
                    </a:cubicBezTo>
                    <a:cubicBezTo>
                      <a:pt x="2698" y="78"/>
                      <a:pt x="2563" y="1"/>
                      <a:pt x="2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18;p60">
                <a:extLst>
                  <a:ext uri="{FF2B5EF4-FFF2-40B4-BE49-F238E27FC236}">
                    <a16:creationId xmlns:a16="http://schemas.microsoft.com/office/drawing/2014/main" id="{AAA0DB2E-F775-4800-BCCF-E3E12FC97598}"/>
                  </a:ext>
                </a:extLst>
              </p:cNvPr>
              <p:cNvSpPr/>
              <p:nvPr/>
            </p:nvSpPr>
            <p:spPr>
              <a:xfrm>
                <a:off x="2725282" y="2830768"/>
                <a:ext cx="578993" cy="293474"/>
              </a:xfrm>
              <a:custGeom>
                <a:avLst/>
                <a:gdLst/>
                <a:ahLst/>
                <a:cxnLst/>
                <a:rect l="l" t="t" r="r" b="b"/>
                <a:pathLst>
                  <a:path w="19798" h="10035" extrusionOk="0">
                    <a:moveTo>
                      <a:pt x="4172" y="0"/>
                    </a:moveTo>
                    <a:cubicBezTo>
                      <a:pt x="4172" y="0"/>
                      <a:pt x="1" y="5403"/>
                      <a:pt x="2509" y="9466"/>
                    </a:cubicBezTo>
                    <a:cubicBezTo>
                      <a:pt x="2757" y="9869"/>
                      <a:pt x="3333" y="10035"/>
                      <a:pt x="4125" y="10035"/>
                    </a:cubicBezTo>
                    <a:cubicBezTo>
                      <a:pt x="7796" y="10035"/>
                      <a:pt x="16122" y="6474"/>
                      <a:pt x="18065" y="6474"/>
                    </a:cubicBezTo>
                    <a:cubicBezTo>
                      <a:pt x="18152" y="6474"/>
                      <a:pt x="18225" y="6481"/>
                      <a:pt x="18285" y="6495"/>
                    </a:cubicBezTo>
                    <a:cubicBezTo>
                      <a:pt x="18419" y="6528"/>
                      <a:pt x="18535" y="6543"/>
                      <a:pt x="18635" y="6543"/>
                    </a:cubicBezTo>
                    <a:cubicBezTo>
                      <a:pt x="19797" y="6543"/>
                      <a:pt x="18722" y="4481"/>
                      <a:pt x="17177" y="4325"/>
                    </a:cubicBezTo>
                    <a:cubicBezTo>
                      <a:pt x="16241" y="4228"/>
                      <a:pt x="15372" y="4186"/>
                      <a:pt x="14570" y="4186"/>
                    </a:cubicBezTo>
                    <a:cubicBezTo>
                      <a:pt x="9970" y="4186"/>
                      <a:pt x="7561" y="5550"/>
                      <a:pt x="7139" y="5550"/>
                    </a:cubicBezTo>
                    <a:cubicBezTo>
                      <a:pt x="7053" y="5550"/>
                      <a:pt x="7049" y="5493"/>
                      <a:pt x="7127" y="5356"/>
                    </a:cubicBezTo>
                    <a:cubicBezTo>
                      <a:pt x="7650" y="4448"/>
                      <a:pt x="7819" y="2832"/>
                      <a:pt x="8620" y="2017"/>
                    </a:cubicBezTo>
                    <a:cubicBezTo>
                      <a:pt x="9882" y="755"/>
                      <a:pt x="4172" y="0"/>
                      <a:pt x="4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19;p60">
                <a:extLst>
                  <a:ext uri="{FF2B5EF4-FFF2-40B4-BE49-F238E27FC236}">
                    <a16:creationId xmlns:a16="http://schemas.microsoft.com/office/drawing/2014/main" id="{F9FA5E38-B28C-4155-BC4F-1CD6F2BBB23E}"/>
                  </a:ext>
                </a:extLst>
              </p:cNvPr>
              <p:cNvSpPr/>
              <p:nvPr/>
            </p:nvSpPr>
            <p:spPr>
              <a:xfrm>
                <a:off x="2879345" y="2911046"/>
                <a:ext cx="548139" cy="192081"/>
              </a:xfrm>
              <a:custGeom>
                <a:avLst/>
                <a:gdLst/>
                <a:ahLst/>
                <a:cxnLst/>
                <a:rect l="l" t="t" r="r" b="b"/>
                <a:pathLst>
                  <a:path w="18743" h="6568" extrusionOk="0">
                    <a:moveTo>
                      <a:pt x="15200" y="1"/>
                    </a:moveTo>
                    <a:cubicBezTo>
                      <a:pt x="14419" y="1"/>
                      <a:pt x="13537" y="132"/>
                      <a:pt x="13494" y="718"/>
                    </a:cubicBezTo>
                    <a:cubicBezTo>
                      <a:pt x="13469" y="1155"/>
                      <a:pt x="12304" y="1265"/>
                      <a:pt x="10787" y="1265"/>
                    </a:cubicBezTo>
                    <a:cubicBezTo>
                      <a:pt x="9243" y="1265"/>
                      <a:pt x="7335" y="1151"/>
                      <a:pt x="5891" y="1151"/>
                    </a:cubicBezTo>
                    <a:cubicBezTo>
                      <a:pt x="5350" y="1151"/>
                      <a:pt x="4873" y="1167"/>
                      <a:pt x="4506" y="1211"/>
                    </a:cubicBezTo>
                    <a:cubicBezTo>
                      <a:pt x="2399" y="1462"/>
                      <a:pt x="0" y="5041"/>
                      <a:pt x="2073" y="5041"/>
                    </a:cubicBezTo>
                    <a:cubicBezTo>
                      <a:pt x="2286" y="5041"/>
                      <a:pt x="2546" y="5003"/>
                      <a:pt x="2859" y="4920"/>
                    </a:cubicBezTo>
                    <a:cubicBezTo>
                      <a:pt x="3349" y="4789"/>
                      <a:pt x="3899" y="4733"/>
                      <a:pt x="4486" y="4733"/>
                    </a:cubicBezTo>
                    <a:cubicBezTo>
                      <a:pt x="7851" y="4733"/>
                      <a:pt x="12439" y="6568"/>
                      <a:pt x="14000" y="6568"/>
                    </a:cubicBezTo>
                    <a:cubicBezTo>
                      <a:pt x="14022" y="6568"/>
                      <a:pt x="14043" y="6568"/>
                      <a:pt x="14064" y="6567"/>
                    </a:cubicBezTo>
                    <a:cubicBezTo>
                      <a:pt x="18743" y="6428"/>
                      <a:pt x="16403" y="87"/>
                      <a:pt x="16403" y="87"/>
                    </a:cubicBezTo>
                    <a:cubicBezTo>
                      <a:pt x="16403" y="87"/>
                      <a:pt x="15835" y="1"/>
                      <a:pt x="15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20;p60">
                <a:extLst>
                  <a:ext uri="{FF2B5EF4-FFF2-40B4-BE49-F238E27FC236}">
                    <a16:creationId xmlns:a16="http://schemas.microsoft.com/office/drawing/2014/main" id="{786D1593-B7B7-4A8A-AC5F-A22A7D047689}"/>
                  </a:ext>
                </a:extLst>
              </p:cNvPr>
              <p:cNvSpPr/>
              <p:nvPr/>
            </p:nvSpPr>
            <p:spPr>
              <a:xfrm>
                <a:off x="3006151" y="2518988"/>
                <a:ext cx="140025" cy="182196"/>
              </a:xfrm>
              <a:custGeom>
                <a:avLst/>
                <a:gdLst/>
                <a:ahLst/>
                <a:cxnLst/>
                <a:rect l="l" t="t" r="r" b="b"/>
                <a:pathLst>
                  <a:path w="4788" h="6230" extrusionOk="0">
                    <a:moveTo>
                      <a:pt x="2150" y="1"/>
                    </a:moveTo>
                    <a:cubicBezTo>
                      <a:pt x="507" y="1"/>
                      <a:pt x="203" y="1584"/>
                      <a:pt x="257" y="1584"/>
                    </a:cubicBezTo>
                    <a:cubicBezTo>
                      <a:pt x="259" y="1584"/>
                      <a:pt x="260" y="1583"/>
                      <a:pt x="262" y="1581"/>
                    </a:cubicBezTo>
                    <a:cubicBezTo>
                      <a:pt x="354" y="1490"/>
                      <a:pt x="437" y="1455"/>
                      <a:pt x="517" y="1455"/>
                    </a:cubicBezTo>
                    <a:cubicBezTo>
                      <a:pt x="770" y="1455"/>
                      <a:pt x="989" y="1802"/>
                      <a:pt x="1323" y="1802"/>
                    </a:cubicBezTo>
                    <a:cubicBezTo>
                      <a:pt x="1471" y="1802"/>
                      <a:pt x="1642" y="1733"/>
                      <a:pt x="1848" y="1535"/>
                    </a:cubicBezTo>
                    <a:cubicBezTo>
                      <a:pt x="2235" y="1167"/>
                      <a:pt x="2706" y="915"/>
                      <a:pt x="3070" y="915"/>
                    </a:cubicBezTo>
                    <a:cubicBezTo>
                      <a:pt x="3270" y="915"/>
                      <a:pt x="3437" y="991"/>
                      <a:pt x="3541" y="1165"/>
                    </a:cubicBezTo>
                    <a:cubicBezTo>
                      <a:pt x="3833" y="1673"/>
                      <a:pt x="3464" y="2181"/>
                      <a:pt x="3802" y="2597"/>
                    </a:cubicBezTo>
                    <a:cubicBezTo>
                      <a:pt x="4137" y="3008"/>
                      <a:pt x="3870" y="4444"/>
                      <a:pt x="3342" y="4444"/>
                    </a:cubicBezTo>
                    <a:cubicBezTo>
                      <a:pt x="3336" y="4444"/>
                      <a:pt x="3331" y="4444"/>
                      <a:pt x="3325" y="4443"/>
                    </a:cubicBezTo>
                    <a:cubicBezTo>
                      <a:pt x="2848" y="4416"/>
                      <a:pt x="3096" y="3990"/>
                      <a:pt x="2483" y="3990"/>
                    </a:cubicBezTo>
                    <a:cubicBezTo>
                      <a:pt x="2404" y="3990"/>
                      <a:pt x="2312" y="3997"/>
                      <a:pt x="2202" y="4013"/>
                    </a:cubicBezTo>
                    <a:cubicBezTo>
                      <a:pt x="1306" y="4126"/>
                      <a:pt x="1356" y="4686"/>
                      <a:pt x="1150" y="4686"/>
                    </a:cubicBezTo>
                    <a:cubicBezTo>
                      <a:pt x="1133" y="4686"/>
                      <a:pt x="1115" y="4683"/>
                      <a:pt x="1093" y="4674"/>
                    </a:cubicBezTo>
                    <a:cubicBezTo>
                      <a:pt x="267" y="4422"/>
                      <a:pt x="295" y="2808"/>
                      <a:pt x="191" y="2808"/>
                    </a:cubicBezTo>
                    <a:cubicBezTo>
                      <a:pt x="180" y="2808"/>
                      <a:pt x="169" y="2823"/>
                      <a:pt x="155" y="2858"/>
                    </a:cubicBezTo>
                    <a:cubicBezTo>
                      <a:pt x="16" y="3258"/>
                      <a:pt x="1" y="4305"/>
                      <a:pt x="416" y="4628"/>
                    </a:cubicBezTo>
                    <a:cubicBezTo>
                      <a:pt x="812" y="4963"/>
                      <a:pt x="756" y="6229"/>
                      <a:pt x="2047" y="6229"/>
                    </a:cubicBezTo>
                    <a:cubicBezTo>
                      <a:pt x="2063" y="6229"/>
                      <a:pt x="2078" y="6229"/>
                      <a:pt x="2094" y="6229"/>
                    </a:cubicBezTo>
                    <a:cubicBezTo>
                      <a:pt x="4495" y="6183"/>
                      <a:pt x="3910" y="4551"/>
                      <a:pt x="4249" y="4290"/>
                    </a:cubicBezTo>
                    <a:cubicBezTo>
                      <a:pt x="4572" y="4043"/>
                      <a:pt x="3756" y="3643"/>
                      <a:pt x="4479" y="2550"/>
                    </a:cubicBezTo>
                    <a:cubicBezTo>
                      <a:pt x="4787" y="2058"/>
                      <a:pt x="4726" y="780"/>
                      <a:pt x="3618" y="334"/>
                    </a:cubicBezTo>
                    <a:cubicBezTo>
                      <a:pt x="3038" y="96"/>
                      <a:pt x="2554" y="1"/>
                      <a:pt x="2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21;p60">
                <a:extLst>
                  <a:ext uri="{FF2B5EF4-FFF2-40B4-BE49-F238E27FC236}">
                    <a16:creationId xmlns:a16="http://schemas.microsoft.com/office/drawing/2014/main" id="{026D3247-1D83-43C6-9B87-CEEAD781CFBD}"/>
                  </a:ext>
                </a:extLst>
              </p:cNvPr>
              <p:cNvSpPr/>
              <p:nvPr/>
            </p:nvSpPr>
            <p:spPr>
              <a:xfrm>
                <a:off x="3052972" y="2610671"/>
                <a:ext cx="14418" cy="26116"/>
              </a:xfrm>
              <a:custGeom>
                <a:avLst/>
                <a:gdLst/>
                <a:ahLst/>
                <a:cxnLst/>
                <a:rect l="l" t="t" r="r" b="b"/>
                <a:pathLst>
                  <a:path w="493" h="893" extrusionOk="0">
                    <a:moveTo>
                      <a:pt x="277" y="0"/>
                    </a:moveTo>
                    <a:cubicBezTo>
                      <a:pt x="247" y="62"/>
                      <a:pt x="31" y="585"/>
                      <a:pt x="0" y="708"/>
                    </a:cubicBezTo>
                    <a:cubicBezTo>
                      <a:pt x="0" y="739"/>
                      <a:pt x="0" y="770"/>
                      <a:pt x="31" y="801"/>
                    </a:cubicBezTo>
                    <a:cubicBezTo>
                      <a:pt x="93" y="878"/>
                      <a:pt x="324" y="893"/>
                      <a:pt x="447" y="893"/>
                    </a:cubicBezTo>
                    <a:lnTo>
                      <a:pt x="493" y="893"/>
                    </a:lnTo>
                    <a:lnTo>
                      <a:pt x="493" y="754"/>
                    </a:lnTo>
                    <a:cubicBezTo>
                      <a:pt x="370" y="754"/>
                      <a:pt x="262" y="739"/>
                      <a:pt x="154" y="708"/>
                    </a:cubicBezTo>
                    <a:cubicBezTo>
                      <a:pt x="185" y="601"/>
                      <a:pt x="308" y="262"/>
                      <a:pt x="401" y="46"/>
                    </a:cubicBezTo>
                    <a:lnTo>
                      <a:pt x="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22;p60">
                <a:extLst>
                  <a:ext uri="{FF2B5EF4-FFF2-40B4-BE49-F238E27FC236}">
                    <a16:creationId xmlns:a16="http://schemas.microsoft.com/office/drawing/2014/main" id="{DDC12B3A-7B06-490C-8C9E-DBEBC4916F2E}"/>
                  </a:ext>
                </a:extLst>
              </p:cNvPr>
              <p:cNvSpPr/>
              <p:nvPr/>
            </p:nvSpPr>
            <p:spPr>
              <a:xfrm>
                <a:off x="2798658" y="2729844"/>
                <a:ext cx="235422" cy="227438"/>
              </a:xfrm>
              <a:custGeom>
                <a:avLst/>
                <a:gdLst/>
                <a:ahLst/>
                <a:cxnLst/>
                <a:rect l="l" t="t" r="r" b="b"/>
                <a:pathLst>
                  <a:path w="8050" h="7777" extrusionOk="0">
                    <a:moveTo>
                      <a:pt x="5967" y="1"/>
                    </a:moveTo>
                    <a:cubicBezTo>
                      <a:pt x="4253" y="1"/>
                      <a:pt x="1755" y="1540"/>
                      <a:pt x="0" y="6191"/>
                    </a:cubicBezTo>
                    <a:cubicBezTo>
                      <a:pt x="0" y="6191"/>
                      <a:pt x="3634" y="7776"/>
                      <a:pt x="5282" y="7776"/>
                    </a:cubicBezTo>
                    <a:cubicBezTo>
                      <a:pt x="5535" y="7776"/>
                      <a:pt x="5741" y="7739"/>
                      <a:pt x="5880" y="7653"/>
                    </a:cubicBezTo>
                    <a:cubicBezTo>
                      <a:pt x="6926" y="7007"/>
                      <a:pt x="8050" y="373"/>
                      <a:pt x="6480" y="50"/>
                    </a:cubicBezTo>
                    <a:cubicBezTo>
                      <a:pt x="6319" y="18"/>
                      <a:pt x="6147" y="1"/>
                      <a:pt x="5967" y="1"/>
                    </a:cubicBezTo>
                    <a:close/>
                  </a:path>
                </a:pathLst>
              </a:custGeom>
              <a:solidFill>
                <a:srgbClr val="497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23;p60">
                <a:extLst>
                  <a:ext uri="{FF2B5EF4-FFF2-40B4-BE49-F238E27FC236}">
                    <a16:creationId xmlns:a16="http://schemas.microsoft.com/office/drawing/2014/main" id="{6D427EE3-05CA-4153-8C7F-9FAC50D72698}"/>
                  </a:ext>
                </a:extLst>
              </p:cNvPr>
              <p:cNvSpPr/>
              <p:nvPr/>
            </p:nvSpPr>
            <p:spPr>
              <a:xfrm>
                <a:off x="3247422" y="2945116"/>
                <a:ext cx="86887" cy="17547"/>
              </a:xfrm>
              <a:custGeom>
                <a:avLst/>
                <a:gdLst/>
                <a:ahLst/>
                <a:cxnLst/>
                <a:rect l="l" t="t" r="r" b="b"/>
                <a:pathLst>
                  <a:path w="2971" h="600" extrusionOk="0">
                    <a:moveTo>
                      <a:pt x="354" y="1"/>
                    </a:moveTo>
                    <a:cubicBezTo>
                      <a:pt x="237" y="1"/>
                      <a:pt x="119" y="5"/>
                      <a:pt x="0" y="15"/>
                    </a:cubicBezTo>
                    <a:lnTo>
                      <a:pt x="2971" y="600"/>
                    </a:lnTo>
                    <a:cubicBezTo>
                      <a:pt x="2971" y="600"/>
                      <a:pt x="1707" y="1"/>
                      <a:pt x="354" y="1"/>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24;p60">
                <a:extLst>
                  <a:ext uri="{FF2B5EF4-FFF2-40B4-BE49-F238E27FC236}">
                    <a16:creationId xmlns:a16="http://schemas.microsoft.com/office/drawing/2014/main" id="{482BD789-5196-4B38-81CD-FA046AC56C4B}"/>
                  </a:ext>
                </a:extLst>
              </p:cNvPr>
              <p:cNvSpPr/>
              <p:nvPr/>
            </p:nvSpPr>
            <p:spPr>
              <a:xfrm>
                <a:off x="3247422" y="2942426"/>
                <a:ext cx="87793" cy="22957"/>
              </a:xfrm>
              <a:custGeom>
                <a:avLst/>
                <a:gdLst/>
                <a:ahLst/>
                <a:cxnLst/>
                <a:rect l="l" t="t" r="r" b="b"/>
                <a:pathLst>
                  <a:path w="3002" h="785" extrusionOk="0">
                    <a:moveTo>
                      <a:pt x="360" y="0"/>
                    </a:moveTo>
                    <a:cubicBezTo>
                      <a:pt x="241" y="0"/>
                      <a:pt x="121" y="5"/>
                      <a:pt x="0" y="15"/>
                    </a:cubicBezTo>
                    <a:lnTo>
                      <a:pt x="0" y="199"/>
                    </a:lnTo>
                    <a:cubicBezTo>
                      <a:pt x="104" y="192"/>
                      <a:pt x="207" y="188"/>
                      <a:pt x="310" y="188"/>
                    </a:cubicBezTo>
                    <a:cubicBezTo>
                      <a:pt x="1637" y="188"/>
                      <a:pt x="2910" y="784"/>
                      <a:pt x="2925" y="784"/>
                    </a:cubicBezTo>
                    <a:lnTo>
                      <a:pt x="3002" y="615"/>
                    </a:lnTo>
                    <a:cubicBezTo>
                      <a:pt x="2945" y="587"/>
                      <a:pt x="1707" y="0"/>
                      <a:pt x="3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25;p60">
                <a:extLst>
                  <a:ext uri="{FF2B5EF4-FFF2-40B4-BE49-F238E27FC236}">
                    <a16:creationId xmlns:a16="http://schemas.microsoft.com/office/drawing/2014/main" id="{043F1B22-9E8C-4EB8-B631-2726912CAB72}"/>
                  </a:ext>
                </a:extLst>
              </p:cNvPr>
              <p:cNvSpPr/>
              <p:nvPr/>
            </p:nvSpPr>
            <p:spPr>
              <a:xfrm>
                <a:off x="3062857" y="2644536"/>
                <a:ext cx="24800" cy="5761"/>
              </a:xfrm>
              <a:custGeom>
                <a:avLst/>
                <a:gdLst/>
                <a:ahLst/>
                <a:cxnLst/>
                <a:rect l="l" t="t" r="r" b="b"/>
                <a:pathLst>
                  <a:path w="848" h="197" extrusionOk="0">
                    <a:moveTo>
                      <a:pt x="424" y="0"/>
                    </a:moveTo>
                    <a:cubicBezTo>
                      <a:pt x="282" y="0"/>
                      <a:pt x="139" y="20"/>
                      <a:pt x="1" y="58"/>
                    </a:cubicBezTo>
                    <a:lnTo>
                      <a:pt x="47" y="197"/>
                    </a:lnTo>
                    <a:cubicBezTo>
                      <a:pt x="170" y="158"/>
                      <a:pt x="297" y="139"/>
                      <a:pt x="426" y="139"/>
                    </a:cubicBezTo>
                    <a:cubicBezTo>
                      <a:pt x="555" y="139"/>
                      <a:pt x="686" y="158"/>
                      <a:pt x="817" y="197"/>
                    </a:cubicBezTo>
                    <a:lnTo>
                      <a:pt x="847" y="58"/>
                    </a:lnTo>
                    <a:cubicBezTo>
                      <a:pt x="709" y="20"/>
                      <a:pt x="567" y="0"/>
                      <a:pt x="424" y="0"/>
                    </a:cubicBezTo>
                    <a:close/>
                  </a:path>
                </a:pathLst>
              </a:custGeom>
              <a:solidFill>
                <a:srgbClr val="FBD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26;p60">
                <a:extLst>
                  <a:ext uri="{FF2B5EF4-FFF2-40B4-BE49-F238E27FC236}">
                    <a16:creationId xmlns:a16="http://schemas.microsoft.com/office/drawing/2014/main" id="{A6DDAB53-08BD-4D45-830B-EAA9257A7961}"/>
                  </a:ext>
                </a:extLst>
              </p:cNvPr>
              <p:cNvSpPr/>
              <p:nvPr/>
            </p:nvSpPr>
            <p:spPr>
              <a:xfrm>
                <a:off x="3024166" y="2604354"/>
                <a:ext cx="21173" cy="4094"/>
              </a:xfrm>
              <a:custGeom>
                <a:avLst/>
                <a:gdLst/>
                <a:ahLst/>
                <a:cxnLst/>
                <a:rect l="l" t="t" r="r" b="b"/>
                <a:pathLst>
                  <a:path w="724" h="140" extrusionOk="0">
                    <a:moveTo>
                      <a:pt x="0" y="1"/>
                    </a:moveTo>
                    <a:cubicBezTo>
                      <a:pt x="231" y="62"/>
                      <a:pt x="477" y="109"/>
                      <a:pt x="724" y="139"/>
                    </a:cubicBezTo>
                    <a:lnTo>
                      <a:pt x="0"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27;p60">
                <a:extLst>
                  <a:ext uri="{FF2B5EF4-FFF2-40B4-BE49-F238E27FC236}">
                    <a16:creationId xmlns:a16="http://schemas.microsoft.com/office/drawing/2014/main" id="{708CD9C9-3F74-4658-82B4-8708F627F2CC}"/>
                  </a:ext>
                </a:extLst>
              </p:cNvPr>
              <p:cNvSpPr/>
              <p:nvPr/>
            </p:nvSpPr>
            <p:spPr>
              <a:xfrm>
                <a:off x="3023698" y="2601224"/>
                <a:ext cx="21641" cy="9914"/>
              </a:xfrm>
              <a:custGeom>
                <a:avLst/>
                <a:gdLst/>
                <a:ahLst/>
                <a:cxnLst/>
                <a:rect l="l" t="t" r="r" b="b"/>
                <a:pathLst>
                  <a:path w="740" h="339" extrusionOk="0">
                    <a:moveTo>
                      <a:pt x="47" y="0"/>
                    </a:moveTo>
                    <a:lnTo>
                      <a:pt x="1" y="200"/>
                    </a:lnTo>
                    <a:cubicBezTo>
                      <a:pt x="247" y="262"/>
                      <a:pt x="493" y="308"/>
                      <a:pt x="740" y="339"/>
                    </a:cubicBezTo>
                    <a:lnTo>
                      <a:pt x="740" y="139"/>
                    </a:lnTo>
                    <a:cubicBezTo>
                      <a:pt x="509" y="108"/>
                      <a:pt x="278" y="77"/>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28;p60">
                <a:extLst>
                  <a:ext uri="{FF2B5EF4-FFF2-40B4-BE49-F238E27FC236}">
                    <a16:creationId xmlns:a16="http://schemas.microsoft.com/office/drawing/2014/main" id="{3C9EB5EC-EB99-4B87-9361-A9BDFE11C491}"/>
                  </a:ext>
                </a:extLst>
              </p:cNvPr>
              <p:cNvSpPr/>
              <p:nvPr/>
            </p:nvSpPr>
            <p:spPr>
              <a:xfrm>
                <a:off x="3080433" y="2600757"/>
                <a:ext cx="20267" cy="7224"/>
              </a:xfrm>
              <a:custGeom>
                <a:avLst/>
                <a:gdLst/>
                <a:ahLst/>
                <a:cxnLst/>
                <a:rect l="l" t="t" r="r" b="b"/>
                <a:pathLst>
                  <a:path w="693" h="247" extrusionOk="0">
                    <a:moveTo>
                      <a:pt x="693" y="1"/>
                    </a:moveTo>
                    <a:lnTo>
                      <a:pt x="0" y="247"/>
                    </a:lnTo>
                    <a:cubicBezTo>
                      <a:pt x="231" y="185"/>
                      <a:pt x="462" y="93"/>
                      <a:pt x="693"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9;p60">
                <a:extLst>
                  <a:ext uri="{FF2B5EF4-FFF2-40B4-BE49-F238E27FC236}">
                    <a16:creationId xmlns:a16="http://schemas.microsoft.com/office/drawing/2014/main" id="{3BA92FFC-A016-4A8B-9397-A453A3C23FB0}"/>
                  </a:ext>
                </a:extLst>
              </p:cNvPr>
              <p:cNvSpPr/>
              <p:nvPr/>
            </p:nvSpPr>
            <p:spPr>
              <a:xfrm>
                <a:off x="3079527" y="2598066"/>
                <a:ext cx="22519" cy="12634"/>
              </a:xfrm>
              <a:custGeom>
                <a:avLst/>
                <a:gdLst/>
                <a:ahLst/>
                <a:cxnLst/>
                <a:rect l="l" t="t" r="r" b="b"/>
                <a:pathLst>
                  <a:path w="770" h="432" extrusionOk="0">
                    <a:moveTo>
                      <a:pt x="678" y="0"/>
                    </a:moveTo>
                    <a:cubicBezTo>
                      <a:pt x="447" y="93"/>
                      <a:pt x="231" y="170"/>
                      <a:pt x="0" y="231"/>
                    </a:cubicBezTo>
                    <a:lnTo>
                      <a:pt x="47" y="431"/>
                    </a:lnTo>
                    <a:cubicBezTo>
                      <a:pt x="293" y="370"/>
                      <a:pt x="539" y="277"/>
                      <a:pt x="770" y="170"/>
                    </a:cubicBezTo>
                    <a:lnTo>
                      <a:pt x="6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0;p60">
                <a:extLst>
                  <a:ext uri="{FF2B5EF4-FFF2-40B4-BE49-F238E27FC236}">
                    <a16:creationId xmlns:a16="http://schemas.microsoft.com/office/drawing/2014/main" id="{DAFF1F3A-0FB9-4C91-BCE1-AE5DB79DA90B}"/>
                  </a:ext>
                </a:extLst>
              </p:cNvPr>
              <p:cNvSpPr/>
              <p:nvPr/>
            </p:nvSpPr>
            <p:spPr>
              <a:xfrm>
                <a:off x="2873847" y="2935115"/>
                <a:ext cx="225450" cy="66679"/>
              </a:xfrm>
              <a:custGeom>
                <a:avLst/>
                <a:gdLst/>
                <a:ahLst/>
                <a:cxnLst/>
                <a:rect l="l" t="t" r="r" b="b"/>
                <a:pathLst>
                  <a:path w="7709" h="2280" extrusionOk="0">
                    <a:moveTo>
                      <a:pt x="3172" y="1"/>
                    </a:moveTo>
                    <a:cubicBezTo>
                      <a:pt x="2722" y="1"/>
                      <a:pt x="2290" y="56"/>
                      <a:pt x="1908" y="188"/>
                    </a:cubicBezTo>
                    <a:cubicBezTo>
                      <a:pt x="231" y="773"/>
                      <a:pt x="138" y="1788"/>
                      <a:pt x="138" y="1788"/>
                    </a:cubicBezTo>
                    <a:cubicBezTo>
                      <a:pt x="0" y="2148"/>
                      <a:pt x="693" y="2279"/>
                      <a:pt x="1705" y="2279"/>
                    </a:cubicBezTo>
                    <a:cubicBezTo>
                      <a:pt x="3851" y="2279"/>
                      <a:pt x="7431" y="1690"/>
                      <a:pt x="7557" y="1450"/>
                    </a:cubicBezTo>
                    <a:cubicBezTo>
                      <a:pt x="7708" y="1172"/>
                      <a:pt x="5243" y="1"/>
                      <a:pt x="3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31;p60">
                <a:extLst>
                  <a:ext uri="{FF2B5EF4-FFF2-40B4-BE49-F238E27FC236}">
                    <a16:creationId xmlns:a16="http://schemas.microsoft.com/office/drawing/2014/main" id="{F266AC7C-6ABC-4752-BE97-F0B08757B050}"/>
                  </a:ext>
                </a:extLst>
              </p:cNvPr>
              <p:cNvSpPr/>
              <p:nvPr/>
            </p:nvSpPr>
            <p:spPr>
              <a:xfrm>
                <a:off x="2898588" y="2957253"/>
                <a:ext cx="392058" cy="145845"/>
              </a:xfrm>
              <a:custGeom>
                <a:avLst/>
                <a:gdLst/>
                <a:ahLst/>
                <a:cxnLst/>
                <a:rect l="l" t="t" r="r" b="b"/>
                <a:pathLst>
                  <a:path w="13406" h="4987" extrusionOk="0">
                    <a:moveTo>
                      <a:pt x="0" y="0"/>
                    </a:moveTo>
                    <a:lnTo>
                      <a:pt x="3434" y="1278"/>
                    </a:lnTo>
                    <a:lnTo>
                      <a:pt x="3434" y="1278"/>
                    </a:lnTo>
                    <a:cubicBezTo>
                      <a:pt x="2361" y="668"/>
                      <a:pt x="1199" y="232"/>
                      <a:pt x="0" y="0"/>
                    </a:cubicBezTo>
                    <a:close/>
                    <a:moveTo>
                      <a:pt x="3434" y="1278"/>
                    </a:moveTo>
                    <a:cubicBezTo>
                      <a:pt x="3574" y="1357"/>
                      <a:pt x="3712" y="1439"/>
                      <a:pt x="3848" y="1524"/>
                    </a:cubicBezTo>
                    <a:cubicBezTo>
                      <a:pt x="8435" y="4510"/>
                      <a:pt x="13406" y="4987"/>
                      <a:pt x="13406" y="4987"/>
                    </a:cubicBezTo>
                    <a:lnTo>
                      <a:pt x="3434" y="127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32;p60">
                <a:extLst>
                  <a:ext uri="{FF2B5EF4-FFF2-40B4-BE49-F238E27FC236}">
                    <a16:creationId xmlns:a16="http://schemas.microsoft.com/office/drawing/2014/main" id="{72D9D4E0-6FBA-4667-925F-CCE0AB1FB780}"/>
                  </a:ext>
                </a:extLst>
              </p:cNvPr>
              <p:cNvSpPr/>
              <p:nvPr/>
            </p:nvSpPr>
            <p:spPr>
              <a:xfrm>
                <a:off x="2897681" y="2954095"/>
                <a:ext cx="392965" cy="152162"/>
              </a:xfrm>
              <a:custGeom>
                <a:avLst/>
                <a:gdLst/>
                <a:ahLst/>
                <a:cxnLst/>
                <a:rect l="l" t="t" r="r" b="b"/>
                <a:pathLst>
                  <a:path w="13437" h="5203" extrusionOk="0">
                    <a:moveTo>
                      <a:pt x="31" y="1"/>
                    </a:moveTo>
                    <a:lnTo>
                      <a:pt x="0" y="201"/>
                    </a:lnTo>
                    <a:cubicBezTo>
                      <a:pt x="1355" y="462"/>
                      <a:pt x="2648" y="970"/>
                      <a:pt x="3817" y="1709"/>
                    </a:cubicBezTo>
                    <a:cubicBezTo>
                      <a:pt x="8373" y="4679"/>
                      <a:pt x="13375" y="5203"/>
                      <a:pt x="13437" y="5203"/>
                    </a:cubicBezTo>
                    <a:lnTo>
                      <a:pt x="13437" y="5003"/>
                    </a:lnTo>
                    <a:cubicBezTo>
                      <a:pt x="13391" y="4987"/>
                      <a:pt x="8435" y="4495"/>
                      <a:pt x="3910" y="1540"/>
                    </a:cubicBezTo>
                    <a:cubicBezTo>
                      <a:pt x="2725" y="801"/>
                      <a:pt x="1401" y="278"/>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33;p60">
                <a:extLst>
                  <a:ext uri="{FF2B5EF4-FFF2-40B4-BE49-F238E27FC236}">
                    <a16:creationId xmlns:a16="http://schemas.microsoft.com/office/drawing/2014/main" id="{30DBB8C1-2D0F-4903-A76A-CF8AB830B45D}"/>
                  </a:ext>
                </a:extLst>
              </p:cNvPr>
              <p:cNvSpPr/>
              <p:nvPr/>
            </p:nvSpPr>
            <p:spPr>
              <a:xfrm>
                <a:off x="3226249" y="3122429"/>
                <a:ext cx="73873" cy="238142"/>
              </a:xfrm>
              <a:custGeom>
                <a:avLst/>
                <a:gdLst/>
                <a:ahLst/>
                <a:cxnLst/>
                <a:rect l="l" t="t" r="r" b="b"/>
                <a:pathLst>
                  <a:path w="2526" h="8143" extrusionOk="0">
                    <a:moveTo>
                      <a:pt x="109" y="1"/>
                    </a:moveTo>
                    <a:lnTo>
                      <a:pt x="1" y="155"/>
                    </a:lnTo>
                    <a:cubicBezTo>
                      <a:pt x="2171" y="1540"/>
                      <a:pt x="2325" y="8081"/>
                      <a:pt x="2325" y="8143"/>
                    </a:cubicBezTo>
                    <a:lnTo>
                      <a:pt x="2525" y="8143"/>
                    </a:lnTo>
                    <a:cubicBezTo>
                      <a:pt x="2525" y="7865"/>
                      <a:pt x="2371" y="1432"/>
                      <a:pt x="109" y="1"/>
                    </a:cubicBezTo>
                    <a:close/>
                  </a:path>
                </a:pathLst>
              </a:custGeom>
              <a:solidFill>
                <a:srgbClr val="FFF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34;p60">
                <a:extLst>
                  <a:ext uri="{FF2B5EF4-FFF2-40B4-BE49-F238E27FC236}">
                    <a16:creationId xmlns:a16="http://schemas.microsoft.com/office/drawing/2014/main" id="{2550975B-154A-403B-ABFD-D6498890ACC4}"/>
                  </a:ext>
                </a:extLst>
              </p:cNvPr>
              <p:cNvSpPr/>
              <p:nvPr/>
            </p:nvSpPr>
            <p:spPr>
              <a:xfrm>
                <a:off x="3234350" y="2874870"/>
                <a:ext cx="13102" cy="57203"/>
              </a:xfrm>
              <a:custGeom>
                <a:avLst/>
                <a:gdLst/>
                <a:ahLst/>
                <a:cxnLst/>
                <a:rect l="l" t="t" r="r" b="b"/>
                <a:pathLst>
                  <a:path w="448" h="1956" extrusionOk="0">
                    <a:moveTo>
                      <a:pt x="1" y="1"/>
                    </a:moveTo>
                    <a:cubicBezTo>
                      <a:pt x="1" y="3"/>
                      <a:pt x="417" y="1863"/>
                      <a:pt x="447" y="1955"/>
                    </a:cubicBezTo>
                    <a:lnTo>
                      <a:pt x="1" y="1"/>
                    </a:ln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35;p60">
                <a:extLst>
                  <a:ext uri="{FF2B5EF4-FFF2-40B4-BE49-F238E27FC236}">
                    <a16:creationId xmlns:a16="http://schemas.microsoft.com/office/drawing/2014/main" id="{2C396C66-F5B6-4F11-8191-8F6BF824B444}"/>
                  </a:ext>
                </a:extLst>
              </p:cNvPr>
              <p:cNvSpPr/>
              <p:nvPr/>
            </p:nvSpPr>
            <p:spPr>
              <a:xfrm>
                <a:off x="3231659" y="2873963"/>
                <a:ext cx="18483" cy="58548"/>
              </a:xfrm>
              <a:custGeom>
                <a:avLst/>
                <a:gdLst/>
                <a:ahLst/>
                <a:cxnLst/>
                <a:rect l="l" t="t" r="r" b="b"/>
                <a:pathLst>
                  <a:path w="632" h="2002" extrusionOk="0">
                    <a:moveTo>
                      <a:pt x="201" y="1"/>
                    </a:moveTo>
                    <a:lnTo>
                      <a:pt x="1" y="47"/>
                    </a:lnTo>
                    <a:cubicBezTo>
                      <a:pt x="47" y="232"/>
                      <a:pt x="416" y="1925"/>
                      <a:pt x="447" y="2002"/>
                    </a:cubicBezTo>
                    <a:lnTo>
                      <a:pt x="632" y="1956"/>
                    </a:lnTo>
                    <a:cubicBezTo>
                      <a:pt x="616" y="1894"/>
                      <a:pt x="355" y="755"/>
                      <a:pt x="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36;p60">
                <a:extLst>
                  <a:ext uri="{FF2B5EF4-FFF2-40B4-BE49-F238E27FC236}">
                    <a16:creationId xmlns:a16="http://schemas.microsoft.com/office/drawing/2014/main" id="{643A6050-EAC1-43C1-9EBF-468F5863216C}"/>
                  </a:ext>
                </a:extLst>
              </p:cNvPr>
              <p:cNvSpPr/>
              <p:nvPr/>
            </p:nvSpPr>
            <p:spPr>
              <a:xfrm>
                <a:off x="2934150" y="2860013"/>
                <a:ext cx="15324" cy="65743"/>
              </a:xfrm>
              <a:custGeom>
                <a:avLst/>
                <a:gdLst/>
                <a:ahLst/>
                <a:cxnLst/>
                <a:rect l="l" t="t" r="r" b="b"/>
                <a:pathLst>
                  <a:path w="524" h="2248" extrusionOk="0">
                    <a:moveTo>
                      <a:pt x="462" y="1"/>
                    </a:moveTo>
                    <a:lnTo>
                      <a:pt x="0" y="2248"/>
                    </a:lnTo>
                    <a:cubicBezTo>
                      <a:pt x="0" y="2248"/>
                      <a:pt x="523" y="416"/>
                      <a:pt x="462" y="1"/>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37;p60">
                <a:extLst>
                  <a:ext uri="{FF2B5EF4-FFF2-40B4-BE49-F238E27FC236}">
                    <a16:creationId xmlns:a16="http://schemas.microsoft.com/office/drawing/2014/main" id="{1B2FD497-4CC3-4E2F-A4F6-0D7247EC488F}"/>
                  </a:ext>
                </a:extLst>
              </p:cNvPr>
              <p:cNvSpPr/>
              <p:nvPr/>
            </p:nvSpPr>
            <p:spPr>
              <a:xfrm>
                <a:off x="2930991" y="2859575"/>
                <a:ext cx="21173" cy="67088"/>
              </a:xfrm>
              <a:custGeom>
                <a:avLst/>
                <a:gdLst/>
                <a:ahLst/>
                <a:cxnLst/>
                <a:rect l="l" t="t" r="r" b="b"/>
                <a:pathLst>
                  <a:path w="724" h="2294" extrusionOk="0">
                    <a:moveTo>
                      <a:pt x="662" y="0"/>
                    </a:moveTo>
                    <a:lnTo>
                      <a:pt x="462" y="31"/>
                    </a:lnTo>
                    <a:cubicBezTo>
                      <a:pt x="508" y="354"/>
                      <a:pt x="154" y="1740"/>
                      <a:pt x="0" y="2232"/>
                    </a:cubicBezTo>
                    <a:lnTo>
                      <a:pt x="200" y="2294"/>
                    </a:lnTo>
                    <a:cubicBezTo>
                      <a:pt x="247" y="2094"/>
                      <a:pt x="724" y="431"/>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38;p60">
                <a:extLst>
                  <a:ext uri="{FF2B5EF4-FFF2-40B4-BE49-F238E27FC236}">
                    <a16:creationId xmlns:a16="http://schemas.microsoft.com/office/drawing/2014/main" id="{1741ED3A-6AF0-405C-91C3-31B8FCE8CA87}"/>
                  </a:ext>
                </a:extLst>
              </p:cNvPr>
              <p:cNvSpPr/>
              <p:nvPr/>
            </p:nvSpPr>
            <p:spPr>
              <a:xfrm>
                <a:off x="3630473" y="2612922"/>
                <a:ext cx="250454" cy="228053"/>
              </a:xfrm>
              <a:custGeom>
                <a:avLst/>
                <a:gdLst/>
                <a:ahLst/>
                <a:cxnLst/>
                <a:rect l="l" t="t" r="r" b="b"/>
                <a:pathLst>
                  <a:path w="8564" h="7798" extrusionOk="0">
                    <a:moveTo>
                      <a:pt x="3971" y="0"/>
                    </a:moveTo>
                    <a:cubicBezTo>
                      <a:pt x="3971" y="0"/>
                      <a:pt x="4048" y="2771"/>
                      <a:pt x="4017" y="3155"/>
                    </a:cubicBezTo>
                    <a:cubicBezTo>
                      <a:pt x="3971" y="3540"/>
                      <a:pt x="1493" y="3371"/>
                      <a:pt x="754" y="4094"/>
                    </a:cubicBezTo>
                    <a:cubicBezTo>
                      <a:pt x="0" y="4802"/>
                      <a:pt x="2555" y="6849"/>
                      <a:pt x="4094" y="7726"/>
                    </a:cubicBezTo>
                    <a:cubicBezTo>
                      <a:pt x="4178" y="7775"/>
                      <a:pt x="4274" y="7797"/>
                      <a:pt x="4377" y="7797"/>
                    </a:cubicBezTo>
                    <a:cubicBezTo>
                      <a:pt x="5731" y="7797"/>
                      <a:pt x="8563" y="3986"/>
                      <a:pt x="8434" y="3986"/>
                    </a:cubicBezTo>
                    <a:cubicBezTo>
                      <a:pt x="7465" y="3910"/>
                      <a:pt x="5741" y="3525"/>
                      <a:pt x="5772" y="2817"/>
                    </a:cubicBezTo>
                    <a:cubicBezTo>
                      <a:pt x="5818" y="2109"/>
                      <a:pt x="5833" y="1462"/>
                      <a:pt x="5833" y="1462"/>
                    </a:cubicBezTo>
                    <a:cubicBezTo>
                      <a:pt x="5833" y="1462"/>
                      <a:pt x="4125" y="108"/>
                      <a:pt x="3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39;p60">
                <a:extLst>
                  <a:ext uri="{FF2B5EF4-FFF2-40B4-BE49-F238E27FC236}">
                    <a16:creationId xmlns:a16="http://schemas.microsoft.com/office/drawing/2014/main" id="{2F2D8EF7-71C1-41B9-A619-CF1FB04490C7}"/>
                  </a:ext>
                </a:extLst>
              </p:cNvPr>
              <p:cNvSpPr/>
              <p:nvPr/>
            </p:nvSpPr>
            <p:spPr>
              <a:xfrm>
                <a:off x="3709230" y="2534019"/>
                <a:ext cx="143008" cy="149647"/>
              </a:xfrm>
              <a:custGeom>
                <a:avLst/>
                <a:gdLst/>
                <a:ahLst/>
                <a:cxnLst/>
                <a:rect l="l" t="t" r="r" b="b"/>
                <a:pathLst>
                  <a:path w="4890" h="5117" extrusionOk="0">
                    <a:moveTo>
                      <a:pt x="2567" y="1"/>
                    </a:moveTo>
                    <a:cubicBezTo>
                      <a:pt x="1826" y="1"/>
                      <a:pt x="1052" y="247"/>
                      <a:pt x="585" y="713"/>
                    </a:cubicBezTo>
                    <a:cubicBezTo>
                      <a:pt x="585" y="713"/>
                      <a:pt x="1" y="4976"/>
                      <a:pt x="2417" y="5115"/>
                    </a:cubicBezTo>
                    <a:cubicBezTo>
                      <a:pt x="2440" y="5116"/>
                      <a:pt x="2462" y="5116"/>
                      <a:pt x="2485" y="5116"/>
                    </a:cubicBezTo>
                    <a:cubicBezTo>
                      <a:pt x="4101" y="5116"/>
                      <a:pt x="4889" y="2403"/>
                      <a:pt x="4495" y="1067"/>
                    </a:cubicBezTo>
                    <a:cubicBezTo>
                      <a:pt x="4270" y="342"/>
                      <a:pt x="3441" y="1"/>
                      <a:pt x="2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40;p60">
                <a:extLst>
                  <a:ext uri="{FF2B5EF4-FFF2-40B4-BE49-F238E27FC236}">
                    <a16:creationId xmlns:a16="http://schemas.microsoft.com/office/drawing/2014/main" id="{066B25BB-F055-48FE-AE84-DEC20722DDE7}"/>
                  </a:ext>
                </a:extLst>
              </p:cNvPr>
              <p:cNvSpPr/>
              <p:nvPr/>
            </p:nvSpPr>
            <p:spPr>
              <a:xfrm>
                <a:off x="3787110" y="2610671"/>
                <a:ext cx="14418" cy="26116"/>
              </a:xfrm>
              <a:custGeom>
                <a:avLst/>
                <a:gdLst/>
                <a:ahLst/>
                <a:cxnLst/>
                <a:rect l="l" t="t" r="r" b="b"/>
                <a:pathLst>
                  <a:path w="493" h="893" extrusionOk="0">
                    <a:moveTo>
                      <a:pt x="231" y="0"/>
                    </a:moveTo>
                    <a:lnTo>
                      <a:pt x="93" y="46"/>
                    </a:lnTo>
                    <a:cubicBezTo>
                      <a:pt x="185" y="262"/>
                      <a:pt x="323" y="601"/>
                      <a:pt x="354" y="708"/>
                    </a:cubicBezTo>
                    <a:cubicBezTo>
                      <a:pt x="231" y="739"/>
                      <a:pt x="123" y="754"/>
                      <a:pt x="0" y="754"/>
                    </a:cubicBezTo>
                    <a:lnTo>
                      <a:pt x="0" y="893"/>
                    </a:lnTo>
                    <a:lnTo>
                      <a:pt x="46" y="893"/>
                    </a:lnTo>
                    <a:cubicBezTo>
                      <a:pt x="185" y="893"/>
                      <a:pt x="400" y="878"/>
                      <a:pt x="462" y="801"/>
                    </a:cubicBezTo>
                    <a:cubicBezTo>
                      <a:pt x="493" y="770"/>
                      <a:pt x="493" y="739"/>
                      <a:pt x="493" y="708"/>
                    </a:cubicBezTo>
                    <a:cubicBezTo>
                      <a:pt x="477" y="585"/>
                      <a:pt x="246" y="62"/>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41;p60">
                <a:extLst>
                  <a:ext uri="{FF2B5EF4-FFF2-40B4-BE49-F238E27FC236}">
                    <a16:creationId xmlns:a16="http://schemas.microsoft.com/office/drawing/2014/main" id="{7A144526-19C9-428E-B182-C524871CBBA1}"/>
                  </a:ext>
                </a:extLst>
              </p:cNvPr>
              <p:cNvSpPr/>
              <p:nvPr/>
            </p:nvSpPr>
            <p:spPr>
              <a:xfrm>
                <a:off x="3737598" y="2619210"/>
                <a:ext cx="25238" cy="25677"/>
              </a:xfrm>
              <a:custGeom>
                <a:avLst/>
                <a:gdLst/>
                <a:ahLst/>
                <a:cxnLst/>
                <a:rect l="l" t="t" r="r" b="b"/>
                <a:pathLst>
                  <a:path w="863" h="878" extrusionOk="0">
                    <a:moveTo>
                      <a:pt x="431" y="1"/>
                    </a:moveTo>
                    <a:cubicBezTo>
                      <a:pt x="185" y="1"/>
                      <a:pt x="0" y="201"/>
                      <a:pt x="0" y="447"/>
                    </a:cubicBezTo>
                    <a:cubicBezTo>
                      <a:pt x="0" y="678"/>
                      <a:pt x="185" y="878"/>
                      <a:pt x="431" y="878"/>
                    </a:cubicBezTo>
                    <a:cubicBezTo>
                      <a:pt x="662" y="878"/>
                      <a:pt x="862" y="678"/>
                      <a:pt x="862" y="447"/>
                    </a:cubicBezTo>
                    <a:cubicBezTo>
                      <a:pt x="862" y="201"/>
                      <a:pt x="66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42;p60">
                <a:extLst>
                  <a:ext uri="{FF2B5EF4-FFF2-40B4-BE49-F238E27FC236}">
                    <a16:creationId xmlns:a16="http://schemas.microsoft.com/office/drawing/2014/main" id="{DFE086E6-3F7A-43DC-A1F9-77C023AE8A45}"/>
                  </a:ext>
                </a:extLst>
              </p:cNvPr>
              <p:cNvSpPr/>
              <p:nvPr/>
            </p:nvSpPr>
            <p:spPr>
              <a:xfrm>
                <a:off x="3806908" y="2619210"/>
                <a:ext cx="25677" cy="25677"/>
              </a:xfrm>
              <a:custGeom>
                <a:avLst/>
                <a:gdLst/>
                <a:ahLst/>
                <a:cxnLst/>
                <a:rect l="l" t="t" r="r" b="b"/>
                <a:pathLst>
                  <a:path w="878" h="878" extrusionOk="0">
                    <a:moveTo>
                      <a:pt x="431" y="1"/>
                    </a:moveTo>
                    <a:cubicBezTo>
                      <a:pt x="200" y="1"/>
                      <a:pt x="0" y="201"/>
                      <a:pt x="0" y="447"/>
                    </a:cubicBezTo>
                    <a:cubicBezTo>
                      <a:pt x="0" y="678"/>
                      <a:pt x="200" y="878"/>
                      <a:pt x="431" y="878"/>
                    </a:cubicBezTo>
                    <a:cubicBezTo>
                      <a:pt x="678" y="878"/>
                      <a:pt x="878" y="678"/>
                      <a:pt x="878" y="447"/>
                    </a:cubicBezTo>
                    <a:cubicBezTo>
                      <a:pt x="878" y="201"/>
                      <a:pt x="678"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43;p60">
                <a:extLst>
                  <a:ext uri="{FF2B5EF4-FFF2-40B4-BE49-F238E27FC236}">
                    <a16:creationId xmlns:a16="http://schemas.microsoft.com/office/drawing/2014/main" id="{7665891F-F23F-4BC2-BC72-68982E912B36}"/>
                  </a:ext>
                </a:extLst>
              </p:cNvPr>
              <p:cNvSpPr/>
              <p:nvPr/>
            </p:nvSpPr>
            <p:spPr>
              <a:xfrm>
                <a:off x="3766843" y="2644536"/>
                <a:ext cx="24800" cy="5761"/>
              </a:xfrm>
              <a:custGeom>
                <a:avLst/>
                <a:gdLst/>
                <a:ahLst/>
                <a:cxnLst/>
                <a:rect l="l" t="t" r="r" b="b"/>
                <a:pathLst>
                  <a:path w="848" h="197" extrusionOk="0">
                    <a:moveTo>
                      <a:pt x="424" y="0"/>
                    </a:moveTo>
                    <a:cubicBezTo>
                      <a:pt x="281" y="0"/>
                      <a:pt x="139" y="20"/>
                      <a:pt x="1" y="58"/>
                    </a:cubicBezTo>
                    <a:lnTo>
                      <a:pt x="47" y="197"/>
                    </a:lnTo>
                    <a:cubicBezTo>
                      <a:pt x="170" y="158"/>
                      <a:pt x="297" y="139"/>
                      <a:pt x="426" y="139"/>
                    </a:cubicBezTo>
                    <a:cubicBezTo>
                      <a:pt x="555" y="139"/>
                      <a:pt x="685" y="158"/>
                      <a:pt x="816" y="197"/>
                    </a:cubicBezTo>
                    <a:lnTo>
                      <a:pt x="847" y="58"/>
                    </a:lnTo>
                    <a:cubicBezTo>
                      <a:pt x="709" y="20"/>
                      <a:pt x="566" y="0"/>
                      <a:pt x="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44;p60">
                <a:extLst>
                  <a:ext uri="{FF2B5EF4-FFF2-40B4-BE49-F238E27FC236}">
                    <a16:creationId xmlns:a16="http://schemas.microsoft.com/office/drawing/2014/main" id="{A3126296-C077-4021-B46B-4130779EA2BC}"/>
                  </a:ext>
                </a:extLst>
              </p:cNvPr>
              <p:cNvSpPr/>
              <p:nvPr/>
            </p:nvSpPr>
            <p:spPr>
              <a:xfrm>
                <a:off x="3490039" y="2721392"/>
                <a:ext cx="534306" cy="528194"/>
              </a:xfrm>
              <a:custGeom>
                <a:avLst/>
                <a:gdLst/>
                <a:ahLst/>
                <a:cxnLst/>
                <a:rect l="l" t="t" r="r" b="b"/>
                <a:pathLst>
                  <a:path w="18270" h="18061" extrusionOk="0">
                    <a:moveTo>
                      <a:pt x="12005" y="0"/>
                    </a:moveTo>
                    <a:cubicBezTo>
                      <a:pt x="12005" y="0"/>
                      <a:pt x="11851" y="2309"/>
                      <a:pt x="9773" y="2448"/>
                    </a:cubicBezTo>
                    <a:cubicBezTo>
                      <a:pt x="9711" y="2451"/>
                      <a:pt x="9649" y="2453"/>
                      <a:pt x="9587" y="2453"/>
                    </a:cubicBezTo>
                    <a:cubicBezTo>
                      <a:pt x="7448" y="2453"/>
                      <a:pt x="6095" y="170"/>
                      <a:pt x="6095" y="170"/>
                    </a:cubicBezTo>
                    <a:cubicBezTo>
                      <a:pt x="6095" y="170"/>
                      <a:pt x="5929" y="128"/>
                      <a:pt x="5644" y="128"/>
                    </a:cubicBezTo>
                    <a:cubicBezTo>
                      <a:pt x="5193" y="128"/>
                      <a:pt x="4445" y="232"/>
                      <a:pt x="3586" y="770"/>
                    </a:cubicBezTo>
                    <a:cubicBezTo>
                      <a:pt x="2170" y="1663"/>
                      <a:pt x="0" y="17546"/>
                      <a:pt x="2062" y="18023"/>
                    </a:cubicBezTo>
                    <a:cubicBezTo>
                      <a:pt x="2176" y="18049"/>
                      <a:pt x="2290" y="18061"/>
                      <a:pt x="2403" y="18061"/>
                    </a:cubicBezTo>
                    <a:cubicBezTo>
                      <a:pt x="4354" y="18061"/>
                      <a:pt x="6365" y="14521"/>
                      <a:pt x="9943" y="14376"/>
                    </a:cubicBezTo>
                    <a:cubicBezTo>
                      <a:pt x="13729" y="14237"/>
                      <a:pt x="15129" y="14160"/>
                      <a:pt x="16699" y="13437"/>
                    </a:cubicBezTo>
                    <a:cubicBezTo>
                      <a:pt x="18269" y="12713"/>
                      <a:pt x="17269" y="4648"/>
                      <a:pt x="16468" y="2448"/>
                    </a:cubicBezTo>
                    <a:cubicBezTo>
                      <a:pt x="15684" y="231"/>
                      <a:pt x="12898" y="231"/>
                      <a:pt x="12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45;p60">
                <a:extLst>
                  <a:ext uri="{FF2B5EF4-FFF2-40B4-BE49-F238E27FC236}">
                    <a16:creationId xmlns:a16="http://schemas.microsoft.com/office/drawing/2014/main" id="{16FA1F14-5D38-464D-AB6F-0A57D82CB085}"/>
                  </a:ext>
                </a:extLst>
              </p:cNvPr>
              <p:cNvSpPr/>
              <p:nvPr/>
            </p:nvSpPr>
            <p:spPr>
              <a:xfrm>
                <a:off x="3883706" y="2731365"/>
                <a:ext cx="158625" cy="257531"/>
              </a:xfrm>
              <a:custGeom>
                <a:avLst/>
                <a:gdLst/>
                <a:ahLst/>
                <a:cxnLst/>
                <a:rect l="l" t="t" r="r" b="b"/>
                <a:pathLst>
                  <a:path w="5424" h="8806" extrusionOk="0">
                    <a:moveTo>
                      <a:pt x="105" y="1"/>
                    </a:moveTo>
                    <a:cubicBezTo>
                      <a:pt x="32" y="1"/>
                      <a:pt x="1" y="13"/>
                      <a:pt x="22" y="29"/>
                    </a:cubicBezTo>
                    <a:cubicBezTo>
                      <a:pt x="453" y="383"/>
                      <a:pt x="391" y="860"/>
                      <a:pt x="560" y="2568"/>
                    </a:cubicBezTo>
                    <a:cubicBezTo>
                      <a:pt x="714" y="4277"/>
                      <a:pt x="1314" y="8602"/>
                      <a:pt x="2530" y="8786"/>
                    </a:cubicBezTo>
                    <a:cubicBezTo>
                      <a:pt x="2608" y="8799"/>
                      <a:pt x="2688" y="8805"/>
                      <a:pt x="2769" y="8805"/>
                    </a:cubicBezTo>
                    <a:cubicBezTo>
                      <a:pt x="3954" y="8805"/>
                      <a:pt x="5424" y="7524"/>
                      <a:pt x="5424" y="7524"/>
                    </a:cubicBezTo>
                    <a:cubicBezTo>
                      <a:pt x="4500" y="878"/>
                      <a:pt x="735" y="1"/>
                      <a:pt x="105" y="1"/>
                    </a:cubicBez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46;p60">
                <a:extLst>
                  <a:ext uri="{FF2B5EF4-FFF2-40B4-BE49-F238E27FC236}">
                    <a16:creationId xmlns:a16="http://schemas.microsoft.com/office/drawing/2014/main" id="{BE879F60-8FD0-4E24-868E-698688E514AC}"/>
                  </a:ext>
                </a:extLst>
              </p:cNvPr>
              <p:cNvSpPr/>
              <p:nvPr/>
            </p:nvSpPr>
            <p:spPr>
              <a:xfrm>
                <a:off x="3766404" y="2677729"/>
                <a:ext cx="35123" cy="9943"/>
              </a:xfrm>
              <a:custGeom>
                <a:avLst/>
                <a:gdLst/>
                <a:ahLst/>
                <a:cxnLst/>
                <a:rect l="l" t="t" r="r" b="b"/>
                <a:pathLst>
                  <a:path w="1201" h="340" extrusionOk="0">
                    <a:moveTo>
                      <a:pt x="1108" y="1"/>
                    </a:moveTo>
                    <a:cubicBezTo>
                      <a:pt x="947" y="128"/>
                      <a:pt x="747" y="195"/>
                      <a:pt x="546" y="195"/>
                    </a:cubicBezTo>
                    <a:cubicBezTo>
                      <a:pt x="384" y="195"/>
                      <a:pt x="221" y="151"/>
                      <a:pt x="77" y="62"/>
                    </a:cubicBezTo>
                    <a:lnTo>
                      <a:pt x="0" y="185"/>
                    </a:lnTo>
                    <a:cubicBezTo>
                      <a:pt x="169" y="278"/>
                      <a:pt x="370" y="339"/>
                      <a:pt x="570" y="339"/>
                    </a:cubicBezTo>
                    <a:cubicBezTo>
                      <a:pt x="801" y="339"/>
                      <a:pt x="1016" y="247"/>
                      <a:pt x="1201" y="108"/>
                    </a:cubicBezTo>
                    <a:lnTo>
                      <a:pt x="1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47;p60">
                <a:extLst>
                  <a:ext uri="{FF2B5EF4-FFF2-40B4-BE49-F238E27FC236}">
                    <a16:creationId xmlns:a16="http://schemas.microsoft.com/office/drawing/2014/main" id="{08AE03B4-5919-4D2A-B215-C9B01A69D228}"/>
                  </a:ext>
                </a:extLst>
              </p:cNvPr>
              <p:cNvSpPr/>
              <p:nvPr/>
            </p:nvSpPr>
            <p:spPr>
              <a:xfrm>
                <a:off x="3512411" y="3090055"/>
                <a:ext cx="567733" cy="675179"/>
              </a:xfrm>
              <a:custGeom>
                <a:avLst/>
                <a:gdLst/>
                <a:ahLst/>
                <a:cxnLst/>
                <a:rect l="l" t="t" r="r" b="b"/>
                <a:pathLst>
                  <a:path w="19413" h="23087" extrusionOk="0">
                    <a:moveTo>
                      <a:pt x="10571" y="1"/>
                    </a:moveTo>
                    <a:cubicBezTo>
                      <a:pt x="5637" y="1"/>
                      <a:pt x="451" y="3047"/>
                      <a:pt x="451" y="3047"/>
                    </a:cubicBezTo>
                    <a:cubicBezTo>
                      <a:pt x="1" y="8117"/>
                      <a:pt x="1824" y="9190"/>
                      <a:pt x="4052" y="9190"/>
                    </a:cubicBezTo>
                    <a:cubicBezTo>
                      <a:pt x="5687" y="9190"/>
                      <a:pt x="7540" y="8613"/>
                      <a:pt x="8875" y="8613"/>
                    </a:cubicBezTo>
                    <a:cubicBezTo>
                      <a:pt x="9018" y="8613"/>
                      <a:pt x="9155" y="8619"/>
                      <a:pt x="9285" y="8634"/>
                    </a:cubicBezTo>
                    <a:cubicBezTo>
                      <a:pt x="9285" y="8634"/>
                      <a:pt x="11117" y="20793"/>
                      <a:pt x="11332" y="22332"/>
                    </a:cubicBezTo>
                    <a:cubicBezTo>
                      <a:pt x="11407" y="22906"/>
                      <a:pt x="12107" y="23086"/>
                      <a:pt x="13022" y="23086"/>
                    </a:cubicBezTo>
                    <a:cubicBezTo>
                      <a:pt x="14558" y="23086"/>
                      <a:pt x="16698" y="22578"/>
                      <a:pt x="17489" y="22578"/>
                    </a:cubicBezTo>
                    <a:cubicBezTo>
                      <a:pt x="18736" y="22578"/>
                      <a:pt x="19413" y="2678"/>
                      <a:pt x="13857" y="554"/>
                    </a:cubicBezTo>
                    <a:cubicBezTo>
                      <a:pt x="12818" y="161"/>
                      <a:pt x="11701" y="1"/>
                      <a:pt x="10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48;p60">
                <a:extLst>
                  <a:ext uri="{FF2B5EF4-FFF2-40B4-BE49-F238E27FC236}">
                    <a16:creationId xmlns:a16="http://schemas.microsoft.com/office/drawing/2014/main" id="{6D495C9D-6188-4575-AB2E-AC8D6E72FBB2}"/>
                  </a:ext>
                </a:extLst>
              </p:cNvPr>
              <p:cNvSpPr/>
              <p:nvPr/>
            </p:nvSpPr>
            <p:spPr>
              <a:xfrm>
                <a:off x="3728883" y="3103303"/>
                <a:ext cx="500265" cy="649356"/>
              </a:xfrm>
              <a:custGeom>
                <a:avLst/>
                <a:gdLst/>
                <a:ahLst/>
                <a:cxnLst/>
                <a:rect l="l" t="t" r="r" b="b"/>
                <a:pathLst>
                  <a:path w="17106" h="22204" extrusionOk="0">
                    <a:moveTo>
                      <a:pt x="9142" y="0"/>
                    </a:moveTo>
                    <a:cubicBezTo>
                      <a:pt x="5422" y="0"/>
                      <a:pt x="837" y="1963"/>
                      <a:pt x="837" y="1963"/>
                    </a:cubicBezTo>
                    <a:cubicBezTo>
                      <a:pt x="0" y="3393"/>
                      <a:pt x="2064" y="3817"/>
                      <a:pt x="3689" y="3817"/>
                    </a:cubicBezTo>
                    <a:cubicBezTo>
                      <a:pt x="4425" y="3817"/>
                      <a:pt x="5071" y="3730"/>
                      <a:pt x="5316" y="3610"/>
                    </a:cubicBezTo>
                    <a:cubicBezTo>
                      <a:pt x="5324" y="3606"/>
                      <a:pt x="5333" y="3603"/>
                      <a:pt x="5341" y="3603"/>
                    </a:cubicBezTo>
                    <a:cubicBezTo>
                      <a:pt x="6105" y="3603"/>
                      <a:pt x="7004" y="20476"/>
                      <a:pt x="7978" y="21633"/>
                    </a:cubicBezTo>
                    <a:cubicBezTo>
                      <a:pt x="8355" y="22068"/>
                      <a:pt x="8785" y="22203"/>
                      <a:pt x="9355" y="22203"/>
                    </a:cubicBezTo>
                    <a:cubicBezTo>
                      <a:pt x="10298" y="22203"/>
                      <a:pt x="11625" y="21833"/>
                      <a:pt x="13735" y="21833"/>
                    </a:cubicBezTo>
                    <a:cubicBezTo>
                      <a:pt x="17105" y="21833"/>
                      <a:pt x="15828" y="3533"/>
                      <a:pt x="12549" y="932"/>
                    </a:cubicBezTo>
                    <a:cubicBezTo>
                      <a:pt x="11690" y="251"/>
                      <a:pt x="10471" y="0"/>
                      <a:pt x="91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49;p60">
                <a:extLst>
                  <a:ext uri="{FF2B5EF4-FFF2-40B4-BE49-F238E27FC236}">
                    <a16:creationId xmlns:a16="http://schemas.microsoft.com/office/drawing/2014/main" id="{8789DADB-80DE-482D-A77E-D3872C07D485}"/>
                  </a:ext>
                </a:extLst>
              </p:cNvPr>
              <p:cNvSpPr/>
              <p:nvPr/>
            </p:nvSpPr>
            <p:spPr>
              <a:xfrm>
                <a:off x="3882536" y="3727011"/>
                <a:ext cx="207055" cy="101568"/>
              </a:xfrm>
              <a:custGeom>
                <a:avLst/>
                <a:gdLst/>
                <a:ahLst/>
                <a:cxnLst/>
                <a:rect l="l" t="t" r="r" b="b"/>
                <a:pathLst>
                  <a:path w="7080" h="3473" extrusionOk="0">
                    <a:moveTo>
                      <a:pt x="2369" y="0"/>
                    </a:moveTo>
                    <a:cubicBezTo>
                      <a:pt x="1831" y="0"/>
                      <a:pt x="893" y="721"/>
                      <a:pt x="893" y="721"/>
                    </a:cubicBezTo>
                    <a:cubicBezTo>
                      <a:pt x="893" y="721"/>
                      <a:pt x="0" y="3122"/>
                      <a:pt x="1632" y="3214"/>
                    </a:cubicBezTo>
                    <a:cubicBezTo>
                      <a:pt x="2661" y="3282"/>
                      <a:pt x="3984" y="3473"/>
                      <a:pt x="5002" y="3473"/>
                    </a:cubicBezTo>
                    <a:cubicBezTo>
                      <a:pt x="5598" y="3473"/>
                      <a:pt x="6090" y="3408"/>
                      <a:pt x="6357" y="3214"/>
                    </a:cubicBezTo>
                    <a:cubicBezTo>
                      <a:pt x="7080" y="2691"/>
                      <a:pt x="2909" y="1121"/>
                      <a:pt x="2724" y="290"/>
                    </a:cubicBezTo>
                    <a:cubicBezTo>
                      <a:pt x="2682" y="79"/>
                      <a:pt x="2548" y="0"/>
                      <a:pt x="2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50;p60">
                <a:extLst>
                  <a:ext uri="{FF2B5EF4-FFF2-40B4-BE49-F238E27FC236}">
                    <a16:creationId xmlns:a16="http://schemas.microsoft.com/office/drawing/2014/main" id="{E669AA01-E0AE-4F57-98B2-C61A513DE560}"/>
                  </a:ext>
                </a:extLst>
              </p:cNvPr>
              <p:cNvSpPr/>
              <p:nvPr/>
            </p:nvSpPr>
            <p:spPr>
              <a:xfrm>
                <a:off x="4027006" y="3727011"/>
                <a:ext cx="206645" cy="101568"/>
              </a:xfrm>
              <a:custGeom>
                <a:avLst/>
                <a:gdLst/>
                <a:ahLst/>
                <a:cxnLst/>
                <a:rect l="l" t="t" r="r" b="b"/>
                <a:pathLst>
                  <a:path w="7066" h="3473" extrusionOk="0">
                    <a:moveTo>
                      <a:pt x="2361" y="0"/>
                    </a:moveTo>
                    <a:cubicBezTo>
                      <a:pt x="1816" y="0"/>
                      <a:pt x="878" y="721"/>
                      <a:pt x="878" y="721"/>
                    </a:cubicBezTo>
                    <a:cubicBezTo>
                      <a:pt x="878" y="721"/>
                      <a:pt x="1" y="3122"/>
                      <a:pt x="1617" y="3214"/>
                    </a:cubicBezTo>
                    <a:cubicBezTo>
                      <a:pt x="2646" y="3282"/>
                      <a:pt x="3969" y="3473"/>
                      <a:pt x="4987" y="3473"/>
                    </a:cubicBezTo>
                    <a:cubicBezTo>
                      <a:pt x="5583" y="3473"/>
                      <a:pt x="6075" y="3408"/>
                      <a:pt x="6342" y="3214"/>
                    </a:cubicBezTo>
                    <a:cubicBezTo>
                      <a:pt x="7065" y="2691"/>
                      <a:pt x="2909" y="1121"/>
                      <a:pt x="2725" y="290"/>
                    </a:cubicBezTo>
                    <a:cubicBezTo>
                      <a:pt x="2679" y="79"/>
                      <a:pt x="2541" y="0"/>
                      <a:pt x="2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51;p60">
                <a:extLst>
                  <a:ext uri="{FF2B5EF4-FFF2-40B4-BE49-F238E27FC236}">
                    <a16:creationId xmlns:a16="http://schemas.microsoft.com/office/drawing/2014/main" id="{AEF090C5-CEC6-4377-870D-567658BA90F4}"/>
                  </a:ext>
                </a:extLst>
              </p:cNvPr>
              <p:cNvSpPr/>
              <p:nvPr/>
            </p:nvSpPr>
            <p:spPr>
              <a:xfrm>
                <a:off x="3521097" y="2731511"/>
                <a:ext cx="199860" cy="245132"/>
              </a:xfrm>
              <a:custGeom>
                <a:avLst/>
                <a:gdLst/>
                <a:ahLst/>
                <a:cxnLst/>
                <a:rect l="l" t="t" r="r" b="b"/>
                <a:pathLst>
                  <a:path w="6834" h="8382" extrusionOk="0">
                    <a:moveTo>
                      <a:pt x="3400" y="0"/>
                    </a:moveTo>
                    <a:cubicBezTo>
                      <a:pt x="3346" y="0"/>
                      <a:pt x="3299" y="13"/>
                      <a:pt x="3263" y="39"/>
                    </a:cubicBezTo>
                    <a:cubicBezTo>
                      <a:pt x="2817" y="378"/>
                      <a:pt x="0" y="1532"/>
                      <a:pt x="354" y="8381"/>
                    </a:cubicBezTo>
                    <a:cubicBezTo>
                      <a:pt x="354" y="8381"/>
                      <a:pt x="4417" y="8350"/>
                      <a:pt x="5618" y="8150"/>
                    </a:cubicBezTo>
                    <a:cubicBezTo>
                      <a:pt x="6834" y="7966"/>
                      <a:pt x="5279" y="4887"/>
                      <a:pt x="5448" y="3164"/>
                    </a:cubicBezTo>
                    <a:cubicBezTo>
                      <a:pt x="5590" y="1595"/>
                      <a:pt x="4005" y="0"/>
                      <a:pt x="3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52;p60">
                <a:extLst>
                  <a:ext uri="{FF2B5EF4-FFF2-40B4-BE49-F238E27FC236}">
                    <a16:creationId xmlns:a16="http://schemas.microsoft.com/office/drawing/2014/main" id="{B09DC845-CBCF-4190-AE08-C476874B89E6}"/>
                  </a:ext>
                </a:extLst>
              </p:cNvPr>
              <p:cNvSpPr/>
              <p:nvPr/>
            </p:nvSpPr>
            <p:spPr>
              <a:xfrm>
                <a:off x="3497672" y="2492404"/>
                <a:ext cx="373166" cy="319355"/>
              </a:xfrm>
              <a:custGeom>
                <a:avLst/>
                <a:gdLst/>
                <a:ahLst/>
                <a:cxnLst/>
                <a:rect l="l" t="t" r="r" b="b"/>
                <a:pathLst>
                  <a:path w="12760" h="10920" extrusionOk="0">
                    <a:moveTo>
                      <a:pt x="9155" y="1"/>
                    </a:moveTo>
                    <a:cubicBezTo>
                      <a:pt x="8034" y="1"/>
                      <a:pt x="7098" y="340"/>
                      <a:pt x="6419" y="905"/>
                    </a:cubicBezTo>
                    <a:cubicBezTo>
                      <a:pt x="5618" y="1582"/>
                      <a:pt x="5403" y="2967"/>
                      <a:pt x="4680" y="3598"/>
                    </a:cubicBezTo>
                    <a:cubicBezTo>
                      <a:pt x="3956" y="4214"/>
                      <a:pt x="2525" y="4383"/>
                      <a:pt x="2048" y="5352"/>
                    </a:cubicBezTo>
                    <a:cubicBezTo>
                      <a:pt x="1586" y="6307"/>
                      <a:pt x="2509" y="7199"/>
                      <a:pt x="1786" y="7753"/>
                    </a:cubicBezTo>
                    <a:cubicBezTo>
                      <a:pt x="1063" y="8308"/>
                      <a:pt x="1" y="9139"/>
                      <a:pt x="940" y="10355"/>
                    </a:cubicBezTo>
                    <a:cubicBezTo>
                      <a:pt x="1090" y="10549"/>
                      <a:pt x="1248" y="10632"/>
                      <a:pt x="1414" y="10632"/>
                    </a:cubicBezTo>
                    <a:cubicBezTo>
                      <a:pt x="2279" y="10632"/>
                      <a:pt x="3335" y="8373"/>
                      <a:pt x="4433" y="8231"/>
                    </a:cubicBezTo>
                    <a:cubicBezTo>
                      <a:pt x="4433" y="8231"/>
                      <a:pt x="4607" y="8098"/>
                      <a:pt x="4906" y="8098"/>
                    </a:cubicBezTo>
                    <a:cubicBezTo>
                      <a:pt x="5421" y="8098"/>
                      <a:pt x="6308" y="8493"/>
                      <a:pt x="7311" y="10647"/>
                    </a:cubicBezTo>
                    <a:cubicBezTo>
                      <a:pt x="7396" y="10834"/>
                      <a:pt x="7529" y="10919"/>
                      <a:pt x="7685" y="10919"/>
                    </a:cubicBezTo>
                    <a:cubicBezTo>
                      <a:pt x="8490" y="10919"/>
                      <a:pt x="9936" y="8664"/>
                      <a:pt x="8866" y="6615"/>
                    </a:cubicBezTo>
                    <a:cubicBezTo>
                      <a:pt x="8389" y="5691"/>
                      <a:pt x="7388" y="4506"/>
                      <a:pt x="8050" y="3521"/>
                    </a:cubicBezTo>
                    <a:cubicBezTo>
                      <a:pt x="8292" y="3167"/>
                      <a:pt x="8721" y="3094"/>
                      <a:pt x="9216" y="3094"/>
                    </a:cubicBezTo>
                    <a:cubicBezTo>
                      <a:pt x="9562" y="3094"/>
                      <a:pt x="9940" y="3129"/>
                      <a:pt x="10310" y="3129"/>
                    </a:cubicBezTo>
                    <a:cubicBezTo>
                      <a:pt x="10862" y="3129"/>
                      <a:pt x="11395" y="3051"/>
                      <a:pt x="11775" y="2659"/>
                    </a:cubicBezTo>
                    <a:cubicBezTo>
                      <a:pt x="12760" y="1643"/>
                      <a:pt x="11267" y="212"/>
                      <a:pt x="9851" y="43"/>
                    </a:cubicBezTo>
                    <a:cubicBezTo>
                      <a:pt x="9612" y="14"/>
                      <a:pt x="9379" y="1"/>
                      <a:pt x="9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53;p60">
                <a:extLst>
                  <a:ext uri="{FF2B5EF4-FFF2-40B4-BE49-F238E27FC236}">
                    <a16:creationId xmlns:a16="http://schemas.microsoft.com/office/drawing/2014/main" id="{DD788627-9D4F-43D0-B57E-49CDE94972A7}"/>
                  </a:ext>
                </a:extLst>
              </p:cNvPr>
              <p:cNvSpPr/>
              <p:nvPr/>
            </p:nvSpPr>
            <p:spPr>
              <a:xfrm>
                <a:off x="3530075" y="2951960"/>
                <a:ext cx="492369" cy="142833"/>
              </a:xfrm>
              <a:custGeom>
                <a:avLst/>
                <a:gdLst/>
                <a:ahLst/>
                <a:cxnLst/>
                <a:rect l="l" t="t" r="r" b="b"/>
                <a:pathLst>
                  <a:path w="16836" h="4884" extrusionOk="0">
                    <a:moveTo>
                      <a:pt x="12145" y="1"/>
                    </a:moveTo>
                    <a:cubicBezTo>
                      <a:pt x="9605" y="1"/>
                      <a:pt x="6164" y="441"/>
                      <a:pt x="5329" y="441"/>
                    </a:cubicBezTo>
                    <a:cubicBezTo>
                      <a:pt x="5211" y="441"/>
                      <a:pt x="5145" y="432"/>
                      <a:pt x="5141" y="412"/>
                    </a:cubicBezTo>
                    <a:cubicBezTo>
                      <a:pt x="5080" y="166"/>
                      <a:pt x="3587" y="58"/>
                      <a:pt x="3587" y="58"/>
                    </a:cubicBezTo>
                    <a:lnTo>
                      <a:pt x="32" y="412"/>
                    </a:lnTo>
                    <a:cubicBezTo>
                      <a:pt x="32" y="412"/>
                      <a:pt x="1" y="3767"/>
                      <a:pt x="1817" y="4583"/>
                    </a:cubicBezTo>
                    <a:cubicBezTo>
                      <a:pt x="2285" y="4793"/>
                      <a:pt x="2808" y="4883"/>
                      <a:pt x="3368" y="4883"/>
                    </a:cubicBezTo>
                    <a:cubicBezTo>
                      <a:pt x="6702" y="4883"/>
                      <a:pt x="11381" y="1699"/>
                      <a:pt x="13966" y="1699"/>
                    </a:cubicBezTo>
                    <a:cubicBezTo>
                      <a:pt x="14032" y="1699"/>
                      <a:pt x="14097" y="1701"/>
                      <a:pt x="14161" y="1705"/>
                    </a:cubicBezTo>
                    <a:cubicBezTo>
                      <a:pt x="14587" y="1732"/>
                      <a:pt x="14933" y="1745"/>
                      <a:pt x="15207" y="1745"/>
                    </a:cubicBezTo>
                    <a:cubicBezTo>
                      <a:pt x="16836" y="1745"/>
                      <a:pt x="15979" y="1281"/>
                      <a:pt x="14807" y="412"/>
                    </a:cubicBezTo>
                    <a:cubicBezTo>
                      <a:pt x="14398" y="105"/>
                      <a:pt x="13378" y="1"/>
                      <a:pt x="12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54;p60">
                <a:extLst>
                  <a:ext uri="{FF2B5EF4-FFF2-40B4-BE49-F238E27FC236}">
                    <a16:creationId xmlns:a16="http://schemas.microsoft.com/office/drawing/2014/main" id="{15CF0A6C-0249-4A6A-BECE-C358823179BE}"/>
                  </a:ext>
                </a:extLst>
              </p:cNvPr>
              <p:cNvSpPr/>
              <p:nvPr/>
            </p:nvSpPr>
            <p:spPr>
              <a:xfrm>
                <a:off x="3550781" y="2908063"/>
                <a:ext cx="527580" cy="172721"/>
              </a:xfrm>
              <a:custGeom>
                <a:avLst/>
                <a:gdLst/>
                <a:ahLst/>
                <a:cxnLst/>
                <a:rect l="l" t="t" r="r" b="b"/>
                <a:pathLst>
                  <a:path w="18040" h="5906" extrusionOk="0">
                    <a:moveTo>
                      <a:pt x="11754" y="1"/>
                    </a:moveTo>
                    <a:cubicBezTo>
                      <a:pt x="11367" y="1"/>
                      <a:pt x="10954" y="30"/>
                      <a:pt x="10513" y="97"/>
                    </a:cubicBezTo>
                    <a:cubicBezTo>
                      <a:pt x="6731" y="680"/>
                      <a:pt x="0" y="2904"/>
                      <a:pt x="1564" y="2904"/>
                    </a:cubicBezTo>
                    <a:cubicBezTo>
                      <a:pt x="1610" y="2904"/>
                      <a:pt x="1664" y="2902"/>
                      <a:pt x="1725" y="2898"/>
                    </a:cubicBezTo>
                    <a:cubicBezTo>
                      <a:pt x="1768" y="2895"/>
                      <a:pt x="1814" y="2894"/>
                      <a:pt x="1862" y="2894"/>
                    </a:cubicBezTo>
                    <a:cubicBezTo>
                      <a:pt x="4097" y="2894"/>
                      <a:pt x="11408" y="5906"/>
                      <a:pt x="14639" y="5906"/>
                    </a:cubicBezTo>
                    <a:cubicBezTo>
                      <a:pt x="14724" y="5906"/>
                      <a:pt x="14805" y="5904"/>
                      <a:pt x="14884" y="5899"/>
                    </a:cubicBezTo>
                    <a:cubicBezTo>
                      <a:pt x="18039" y="5730"/>
                      <a:pt x="16808" y="1482"/>
                      <a:pt x="16808" y="1482"/>
                    </a:cubicBezTo>
                    <a:lnTo>
                      <a:pt x="16808" y="1482"/>
                    </a:lnTo>
                    <a:cubicBezTo>
                      <a:pt x="16772" y="1491"/>
                      <a:pt x="16735" y="1495"/>
                      <a:pt x="16695" y="1495"/>
                    </a:cubicBezTo>
                    <a:cubicBezTo>
                      <a:pt x="15952" y="1495"/>
                      <a:pt x="14516" y="1"/>
                      <a:pt x="11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55;p60">
                <a:extLst>
                  <a:ext uri="{FF2B5EF4-FFF2-40B4-BE49-F238E27FC236}">
                    <a16:creationId xmlns:a16="http://schemas.microsoft.com/office/drawing/2014/main" id="{9791BB03-3DB4-457A-BB8C-322967B4CCC6}"/>
                  </a:ext>
                </a:extLst>
              </p:cNvPr>
              <p:cNvSpPr/>
              <p:nvPr/>
            </p:nvSpPr>
            <p:spPr>
              <a:xfrm>
                <a:off x="3754238" y="2602570"/>
                <a:ext cx="21173" cy="4065"/>
              </a:xfrm>
              <a:custGeom>
                <a:avLst/>
                <a:gdLst/>
                <a:ahLst/>
                <a:cxnLst/>
                <a:rect l="l" t="t" r="r" b="b"/>
                <a:pathLst>
                  <a:path w="724" h="139" extrusionOk="0">
                    <a:moveTo>
                      <a:pt x="1" y="0"/>
                    </a:moveTo>
                    <a:lnTo>
                      <a:pt x="1" y="0"/>
                    </a:lnTo>
                    <a:cubicBezTo>
                      <a:pt x="247" y="62"/>
                      <a:pt x="478" y="108"/>
                      <a:pt x="724" y="139"/>
                    </a:cubicBezTo>
                    <a:lnTo>
                      <a:pt x="1" y="0"/>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56;p60">
                <a:extLst>
                  <a:ext uri="{FF2B5EF4-FFF2-40B4-BE49-F238E27FC236}">
                    <a16:creationId xmlns:a16="http://schemas.microsoft.com/office/drawing/2014/main" id="{D834F20A-60D6-402B-BD1B-1F86A73373C3}"/>
                  </a:ext>
                </a:extLst>
              </p:cNvPr>
              <p:cNvSpPr/>
              <p:nvPr/>
            </p:nvSpPr>
            <p:spPr>
              <a:xfrm>
                <a:off x="3753799" y="2599411"/>
                <a:ext cx="21612" cy="9943"/>
              </a:xfrm>
              <a:custGeom>
                <a:avLst/>
                <a:gdLst/>
                <a:ahLst/>
                <a:cxnLst/>
                <a:rect l="l" t="t" r="r" b="b"/>
                <a:pathLst>
                  <a:path w="739" h="340" extrusionOk="0">
                    <a:moveTo>
                      <a:pt x="46" y="1"/>
                    </a:moveTo>
                    <a:lnTo>
                      <a:pt x="0" y="201"/>
                    </a:lnTo>
                    <a:cubicBezTo>
                      <a:pt x="246" y="262"/>
                      <a:pt x="493" y="308"/>
                      <a:pt x="739" y="339"/>
                    </a:cubicBezTo>
                    <a:lnTo>
                      <a:pt x="739" y="139"/>
                    </a:lnTo>
                    <a:cubicBezTo>
                      <a:pt x="508" y="108"/>
                      <a:pt x="277" y="77"/>
                      <a:pt x="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57;p60">
                <a:extLst>
                  <a:ext uri="{FF2B5EF4-FFF2-40B4-BE49-F238E27FC236}">
                    <a16:creationId xmlns:a16="http://schemas.microsoft.com/office/drawing/2014/main" id="{B29C0246-37FD-4EC1-8631-B3D364E39CFA}"/>
                  </a:ext>
                </a:extLst>
              </p:cNvPr>
              <p:cNvSpPr/>
              <p:nvPr/>
            </p:nvSpPr>
            <p:spPr>
              <a:xfrm>
                <a:off x="3809599" y="2603008"/>
                <a:ext cx="20296" cy="7224"/>
              </a:xfrm>
              <a:custGeom>
                <a:avLst/>
                <a:gdLst/>
                <a:ahLst/>
                <a:cxnLst/>
                <a:rect l="l" t="t" r="r" b="b"/>
                <a:pathLst>
                  <a:path w="694" h="247" extrusionOk="0">
                    <a:moveTo>
                      <a:pt x="693" y="1"/>
                    </a:moveTo>
                    <a:lnTo>
                      <a:pt x="1" y="247"/>
                    </a:lnTo>
                    <a:cubicBezTo>
                      <a:pt x="232" y="185"/>
                      <a:pt x="462" y="108"/>
                      <a:pt x="693"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58;p60">
                <a:extLst>
                  <a:ext uri="{FF2B5EF4-FFF2-40B4-BE49-F238E27FC236}">
                    <a16:creationId xmlns:a16="http://schemas.microsoft.com/office/drawing/2014/main" id="{128DF35E-5F4C-4124-934C-A788C2B23911}"/>
                  </a:ext>
                </a:extLst>
              </p:cNvPr>
              <p:cNvSpPr/>
              <p:nvPr/>
            </p:nvSpPr>
            <p:spPr>
              <a:xfrm>
                <a:off x="3808692" y="2600318"/>
                <a:ext cx="22548" cy="12634"/>
              </a:xfrm>
              <a:custGeom>
                <a:avLst/>
                <a:gdLst/>
                <a:ahLst/>
                <a:cxnLst/>
                <a:rect l="l" t="t" r="r" b="b"/>
                <a:pathLst>
                  <a:path w="771" h="432" extrusionOk="0">
                    <a:moveTo>
                      <a:pt x="678" y="0"/>
                    </a:moveTo>
                    <a:cubicBezTo>
                      <a:pt x="463" y="108"/>
                      <a:pt x="232" y="185"/>
                      <a:pt x="1" y="247"/>
                    </a:cubicBezTo>
                    <a:lnTo>
                      <a:pt x="62" y="431"/>
                    </a:lnTo>
                    <a:cubicBezTo>
                      <a:pt x="293" y="370"/>
                      <a:pt x="540" y="277"/>
                      <a:pt x="770" y="170"/>
                    </a:cubicBezTo>
                    <a:lnTo>
                      <a:pt x="6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59;p60">
                <a:extLst>
                  <a:ext uri="{FF2B5EF4-FFF2-40B4-BE49-F238E27FC236}">
                    <a16:creationId xmlns:a16="http://schemas.microsoft.com/office/drawing/2014/main" id="{2B645888-EFB5-45CB-B33E-6E8E48C47844}"/>
                  </a:ext>
                </a:extLst>
              </p:cNvPr>
              <p:cNvSpPr/>
              <p:nvPr/>
            </p:nvSpPr>
            <p:spPr>
              <a:xfrm>
                <a:off x="3783951" y="2926195"/>
                <a:ext cx="174212" cy="116600"/>
              </a:xfrm>
              <a:custGeom>
                <a:avLst/>
                <a:gdLst/>
                <a:ahLst/>
                <a:cxnLst/>
                <a:rect l="l" t="t" r="r" b="b"/>
                <a:pathLst>
                  <a:path w="5957" h="3987" extrusionOk="0">
                    <a:moveTo>
                      <a:pt x="5957" y="0"/>
                    </a:moveTo>
                    <a:cubicBezTo>
                      <a:pt x="5957" y="0"/>
                      <a:pt x="5402" y="201"/>
                      <a:pt x="4017" y="1262"/>
                    </a:cubicBezTo>
                    <a:cubicBezTo>
                      <a:pt x="3852" y="1388"/>
                      <a:pt x="3669" y="1522"/>
                      <a:pt x="3475" y="1661"/>
                    </a:cubicBezTo>
                    <a:lnTo>
                      <a:pt x="3475" y="1661"/>
                    </a:lnTo>
                    <a:lnTo>
                      <a:pt x="5957" y="0"/>
                    </a:lnTo>
                    <a:close/>
                    <a:moveTo>
                      <a:pt x="3475" y="1661"/>
                    </a:moveTo>
                    <a:lnTo>
                      <a:pt x="0" y="3987"/>
                    </a:lnTo>
                    <a:cubicBezTo>
                      <a:pt x="0" y="3987"/>
                      <a:pt x="2034" y="2695"/>
                      <a:pt x="3475" y="1661"/>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60;p60">
                <a:extLst>
                  <a:ext uri="{FF2B5EF4-FFF2-40B4-BE49-F238E27FC236}">
                    <a16:creationId xmlns:a16="http://schemas.microsoft.com/office/drawing/2014/main" id="{4C0F995C-A88D-4B48-80DE-734F045FD872}"/>
                  </a:ext>
                </a:extLst>
              </p:cNvPr>
              <p:cNvSpPr/>
              <p:nvPr/>
            </p:nvSpPr>
            <p:spPr>
              <a:xfrm>
                <a:off x="3782606" y="2923036"/>
                <a:ext cx="176903" cy="121571"/>
              </a:xfrm>
              <a:custGeom>
                <a:avLst/>
                <a:gdLst/>
                <a:ahLst/>
                <a:cxnLst/>
                <a:rect l="l" t="t" r="r" b="b"/>
                <a:pathLst>
                  <a:path w="6049" h="4157" extrusionOk="0">
                    <a:moveTo>
                      <a:pt x="5987" y="1"/>
                    </a:moveTo>
                    <a:cubicBezTo>
                      <a:pt x="5957" y="16"/>
                      <a:pt x="5387" y="231"/>
                      <a:pt x="4002" y="1278"/>
                    </a:cubicBezTo>
                    <a:cubicBezTo>
                      <a:pt x="2632" y="2340"/>
                      <a:pt x="16" y="3987"/>
                      <a:pt x="0" y="4002"/>
                    </a:cubicBezTo>
                    <a:lnTo>
                      <a:pt x="93" y="4156"/>
                    </a:lnTo>
                    <a:cubicBezTo>
                      <a:pt x="123" y="4141"/>
                      <a:pt x="2786" y="2478"/>
                      <a:pt x="4125" y="1432"/>
                    </a:cubicBezTo>
                    <a:cubicBezTo>
                      <a:pt x="5479" y="401"/>
                      <a:pt x="6049" y="185"/>
                      <a:pt x="6049" y="185"/>
                    </a:cubicBezTo>
                    <a:lnTo>
                      <a:pt x="59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61;p60">
                <a:extLst>
                  <a:ext uri="{FF2B5EF4-FFF2-40B4-BE49-F238E27FC236}">
                    <a16:creationId xmlns:a16="http://schemas.microsoft.com/office/drawing/2014/main" id="{86DE1E25-951F-4113-AADB-17A0EE9AD872}"/>
                  </a:ext>
                </a:extLst>
              </p:cNvPr>
              <p:cNvSpPr/>
              <p:nvPr/>
            </p:nvSpPr>
            <p:spPr>
              <a:xfrm>
                <a:off x="3648927" y="2945994"/>
                <a:ext cx="50418" cy="22548"/>
              </a:xfrm>
              <a:custGeom>
                <a:avLst/>
                <a:gdLst/>
                <a:ahLst/>
                <a:cxnLst/>
                <a:rect l="l" t="t" r="r" b="b"/>
                <a:pathLst>
                  <a:path w="1724" h="771" extrusionOk="0">
                    <a:moveTo>
                      <a:pt x="1724" y="0"/>
                    </a:moveTo>
                    <a:cubicBezTo>
                      <a:pt x="139" y="385"/>
                      <a:pt x="0" y="770"/>
                      <a:pt x="0" y="770"/>
                    </a:cubicBezTo>
                    <a:lnTo>
                      <a:pt x="1724" y="0"/>
                    </a:ln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62;p60">
                <a:extLst>
                  <a:ext uri="{FF2B5EF4-FFF2-40B4-BE49-F238E27FC236}">
                    <a16:creationId xmlns:a16="http://schemas.microsoft.com/office/drawing/2014/main" id="{CFBCA16C-3FCB-4E67-A5CE-FA2BFC57F686}"/>
                  </a:ext>
                </a:extLst>
              </p:cNvPr>
              <p:cNvSpPr/>
              <p:nvPr/>
            </p:nvSpPr>
            <p:spPr>
              <a:xfrm>
                <a:off x="3645768" y="2942835"/>
                <a:ext cx="54045" cy="26584"/>
              </a:xfrm>
              <a:custGeom>
                <a:avLst/>
                <a:gdLst/>
                <a:ahLst/>
                <a:cxnLst/>
                <a:rect l="l" t="t" r="r" b="b"/>
                <a:pathLst>
                  <a:path w="1848" h="909" extrusionOk="0">
                    <a:moveTo>
                      <a:pt x="1801" y="1"/>
                    </a:moveTo>
                    <a:cubicBezTo>
                      <a:pt x="231" y="386"/>
                      <a:pt x="31" y="786"/>
                      <a:pt x="0" y="832"/>
                    </a:cubicBezTo>
                    <a:lnTo>
                      <a:pt x="185" y="909"/>
                    </a:lnTo>
                    <a:cubicBezTo>
                      <a:pt x="185" y="909"/>
                      <a:pt x="385" y="555"/>
                      <a:pt x="1847" y="201"/>
                    </a:cubicBezTo>
                    <a:lnTo>
                      <a:pt x="18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63;p60">
                <a:extLst>
                  <a:ext uri="{FF2B5EF4-FFF2-40B4-BE49-F238E27FC236}">
                    <a16:creationId xmlns:a16="http://schemas.microsoft.com/office/drawing/2014/main" id="{A8C3009A-BACB-4A25-A016-1DDDCC7155C0}"/>
                  </a:ext>
                </a:extLst>
              </p:cNvPr>
              <p:cNvSpPr/>
              <p:nvPr/>
            </p:nvSpPr>
            <p:spPr>
              <a:xfrm>
                <a:off x="3938335" y="3115673"/>
                <a:ext cx="135521" cy="632452"/>
              </a:xfrm>
              <a:custGeom>
                <a:avLst/>
                <a:gdLst/>
                <a:ahLst/>
                <a:cxnLst/>
                <a:rect l="l" t="t" r="r" b="b"/>
                <a:pathLst>
                  <a:path w="4634" h="21626" extrusionOk="0">
                    <a:moveTo>
                      <a:pt x="16" y="1"/>
                    </a:moveTo>
                    <a:lnTo>
                      <a:pt x="1" y="186"/>
                    </a:lnTo>
                    <a:cubicBezTo>
                      <a:pt x="1586" y="463"/>
                      <a:pt x="2909" y="1555"/>
                      <a:pt x="3464" y="3079"/>
                    </a:cubicBezTo>
                    <a:cubicBezTo>
                      <a:pt x="4433" y="5680"/>
                      <a:pt x="3818" y="21471"/>
                      <a:pt x="3818" y="21625"/>
                    </a:cubicBezTo>
                    <a:lnTo>
                      <a:pt x="4018" y="21625"/>
                    </a:lnTo>
                    <a:cubicBezTo>
                      <a:pt x="4033" y="20979"/>
                      <a:pt x="4633" y="5649"/>
                      <a:pt x="3633" y="3017"/>
                    </a:cubicBezTo>
                    <a:cubicBezTo>
                      <a:pt x="3048" y="1432"/>
                      <a:pt x="1678" y="278"/>
                      <a:pt x="16" y="1"/>
                    </a:cubicBezTo>
                    <a:close/>
                  </a:path>
                </a:pathLst>
              </a:custGeom>
              <a:solidFill>
                <a:srgbClr val="FFF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64;p60">
                <a:extLst>
                  <a:ext uri="{FF2B5EF4-FFF2-40B4-BE49-F238E27FC236}">
                    <a16:creationId xmlns:a16="http://schemas.microsoft.com/office/drawing/2014/main" id="{C835124F-424E-425D-859F-8B663B323290}"/>
                  </a:ext>
                </a:extLst>
              </p:cNvPr>
              <p:cNvSpPr/>
              <p:nvPr/>
            </p:nvSpPr>
            <p:spPr>
              <a:xfrm>
                <a:off x="3711482" y="2874870"/>
                <a:ext cx="13073" cy="57203"/>
              </a:xfrm>
              <a:custGeom>
                <a:avLst/>
                <a:gdLst/>
                <a:ahLst/>
                <a:cxnLst/>
                <a:rect l="l" t="t" r="r" b="b"/>
                <a:pathLst>
                  <a:path w="447" h="1956" extrusionOk="0">
                    <a:moveTo>
                      <a:pt x="0" y="1"/>
                    </a:moveTo>
                    <a:lnTo>
                      <a:pt x="447" y="1955"/>
                    </a:lnTo>
                    <a:cubicBezTo>
                      <a:pt x="385" y="1509"/>
                      <a:pt x="1" y="2"/>
                      <a:pt x="0" y="1"/>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65;p60">
                <a:extLst>
                  <a:ext uri="{FF2B5EF4-FFF2-40B4-BE49-F238E27FC236}">
                    <a16:creationId xmlns:a16="http://schemas.microsoft.com/office/drawing/2014/main" id="{BBF15629-271C-4448-9886-E2DCAAE074D3}"/>
                  </a:ext>
                </a:extLst>
              </p:cNvPr>
              <p:cNvSpPr/>
              <p:nvPr/>
            </p:nvSpPr>
            <p:spPr>
              <a:xfrm>
                <a:off x="3708791" y="2873963"/>
                <a:ext cx="18922" cy="58110"/>
              </a:xfrm>
              <a:custGeom>
                <a:avLst/>
                <a:gdLst/>
                <a:ahLst/>
                <a:cxnLst/>
                <a:rect l="l" t="t" r="r" b="b"/>
                <a:pathLst>
                  <a:path w="647" h="1987" extrusionOk="0">
                    <a:moveTo>
                      <a:pt x="185" y="1"/>
                    </a:moveTo>
                    <a:lnTo>
                      <a:pt x="0" y="47"/>
                    </a:lnTo>
                    <a:cubicBezTo>
                      <a:pt x="0" y="63"/>
                      <a:pt x="385" y="1571"/>
                      <a:pt x="446" y="1986"/>
                    </a:cubicBezTo>
                    <a:lnTo>
                      <a:pt x="647" y="1971"/>
                    </a:lnTo>
                    <a:cubicBezTo>
                      <a:pt x="570" y="1525"/>
                      <a:pt x="216" y="63"/>
                      <a:pt x="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66;p60">
                <a:extLst>
                  <a:ext uri="{FF2B5EF4-FFF2-40B4-BE49-F238E27FC236}">
                    <a16:creationId xmlns:a16="http://schemas.microsoft.com/office/drawing/2014/main" id="{BDF67643-B4ED-4140-88FC-D4326DC1B820}"/>
                  </a:ext>
                </a:extLst>
              </p:cNvPr>
              <p:cNvSpPr/>
              <p:nvPr/>
            </p:nvSpPr>
            <p:spPr>
              <a:xfrm>
                <a:off x="3925731" y="2817725"/>
                <a:ext cx="54045" cy="94988"/>
              </a:xfrm>
              <a:custGeom>
                <a:avLst/>
                <a:gdLst/>
                <a:ahLst/>
                <a:cxnLst/>
                <a:rect l="l" t="t" r="r" b="b"/>
                <a:pathLst>
                  <a:path w="1848" h="3248" extrusionOk="0">
                    <a:moveTo>
                      <a:pt x="155" y="0"/>
                    </a:moveTo>
                    <a:lnTo>
                      <a:pt x="1" y="123"/>
                    </a:lnTo>
                    <a:cubicBezTo>
                      <a:pt x="16" y="139"/>
                      <a:pt x="1601" y="2047"/>
                      <a:pt x="801" y="3140"/>
                    </a:cubicBezTo>
                    <a:lnTo>
                      <a:pt x="955" y="3248"/>
                    </a:lnTo>
                    <a:cubicBezTo>
                      <a:pt x="1848" y="2047"/>
                      <a:pt x="216" y="77"/>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065;p44">
            <a:extLst>
              <a:ext uri="{FF2B5EF4-FFF2-40B4-BE49-F238E27FC236}">
                <a16:creationId xmlns:a16="http://schemas.microsoft.com/office/drawing/2014/main" id="{7B5D0C28-9195-4B2B-A67D-DC3154B0833E}"/>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extLst>
      <p:ext uri="{BB962C8B-B14F-4D97-AF65-F5344CB8AC3E}">
        <p14:creationId xmlns:p14="http://schemas.microsoft.com/office/powerpoint/2010/main" val="158088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0"/>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Recommendation</a:t>
            </a:r>
            <a:endParaRPr dirty="0"/>
          </a:p>
        </p:txBody>
      </p:sp>
      <p:sp>
        <p:nvSpPr>
          <p:cNvPr id="652" name="Google Shape;652;p40"/>
          <p:cNvSpPr txBox="1">
            <a:spLocks noGrp="1"/>
          </p:cNvSpPr>
          <p:nvPr>
            <p:ph type="subTitle" idx="1"/>
          </p:nvPr>
        </p:nvSpPr>
        <p:spPr>
          <a:xfrm>
            <a:off x="1384098" y="1317403"/>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VICTIM</a:t>
            </a:r>
            <a:endParaRPr sz="2800" dirty="0"/>
          </a:p>
        </p:txBody>
      </p:sp>
      <p:sp>
        <p:nvSpPr>
          <p:cNvPr id="654" name="Google Shape;654;p40"/>
          <p:cNvSpPr txBox="1">
            <a:spLocks noGrp="1"/>
          </p:cNvSpPr>
          <p:nvPr>
            <p:ph type="subTitle" idx="3"/>
          </p:nvPr>
        </p:nvSpPr>
        <p:spPr>
          <a:xfrm>
            <a:off x="1528714" y="3313797"/>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PARENTS</a:t>
            </a:r>
            <a:endParaRPr sz="2800" dirty="0"/>
          </a:p>
        </p:txBody>
      </p:sp>
      <p:sp>
        <p:nvSpPr>
          <p:cNvPr id="655" name="Google Shape;655;p40"/>
          <p:cNvSpPr txBox="1">
            <a:spLocks noGrp="1"/>
          </p:cNvSpPr>
          <p:nvPr>
            <p:ph type="subTitle" idx="4"/>
          </p:nvPr>
        </p:nvSpPr>
        <p:spPr>
          <a:xfrm>
            <a:off x="1384098" y="3606629"/>
            <a:ext cx="2188200" cy="100697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800" dirty="0"/>
              <a:t>Be aware of what their child are doing  </a:t>
            </a:r>
            <a:endParaRPr sz="1800" dirty="0"/>
          </a:p>
        </p:txBody>
      </p:sp>
      <p:sp>
        <p:nvSpPr>
          <p:cNvPr id="658" name="Google Shape;658;p40"/>
          <p:cNvSpPr txBox="1">
            <a:spLocks noGrp="1"/>
          </p:cNvSpPr>
          <p:nvPr>
            <p:ph type="subTitle" idx="7"/>
          </p:nvPr>
        </p:nvSpPr>
        <p:spPr>
          <a:xfrm>
            <a:off x="3783844" y="2321109"/>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GOVERNMENT</a:t>
            </a:r>
            <a:endParaRPr sz="2800" dirty="0"/>
          </a:p>
        </p:txBody>
      </p:sp>
      <p:sp>
        <p:nvSpPr>
          <p:cNvPr id="659" name="Google Shape;659;p40"/>
          <p:cNvSpPr txBox="1">
            <a:spLocks noGrp="1"/>
          </p:cNvSpPr>
          <p:nvPr>
            <p:ph type="subTitle" idx="8"/>
          </p:nvPr>
        </p:nvSpPr>
        <p:spPr>
          <a:xfrm>
            <a:off x="3572298" y="2578981"/>
            <a:ext cx="2188200" cy="97630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800" dirty="0"/>
              <a:t>Educate t</a:t>
            </a:r>
            <a:r>
              <a:rPr lang="en-SG" sz="1800" dirty="0"/>
              <a:t>he</a:t>
            </a:r>
            <a:r>
              <a:rPr lang="en" sz="1800" dirty="0"/>
              <a:t> public about cyberbullying</a:t>
            </a:r>
          </a:p>
          <a:p>
            <a:pPr marL="285750" lvl="0" indent="-285750" algn="l" rtl="0">
              <a:spcBef>
                <a:spcPts val="0"/>
              </a:spcBef>
              <a:spcAft>
                <a:spcPts val="0"/>
              </a:spcAft>
              <a:buFont typeface="Arial" panose="020B0604020202020204" pitchFamily="34" charset="0"/>
              <a:buChar char="•"/>
            </a:pPr>
            <a:r>
              <a:rPr lang="en" sz="1800" dirty="0"/>
              <a:t>Stricter laws</a:t>
            </a:r>
            <a:endParaRPr sz="1800" dirty="0"/>
          </a:p>
        </p:txBody>
      </p:sp>
      <p:sp>
        <p:nvSpPr>
          <p:cNvPr id="29" name="Google Shape;657;p40">
            <a:extLst>
              <a:ext uri="{FF2B5EF4-FFF2-40B4-BE49-F238E27FC236}">
                <a16:creationId xmlns:a16="http://schemas.microsoft.com/office/drawing/2014/main" id="{04B66251-6DEE-CF4F-8D54-0A899F7A6A03}"/>
              </a:ext>
            </a:extLst>
          </p:cNvPr>
          <p:cNvSpPr txBox="1">
            <a:spLocks/>
          </p:cNvSpPr>
          <p:nvPr/>
        </p:nvSpPr>
        <p:spPr>
          <a:xfrm>
            <a:off x="1142295" y="1626772"/>
            <a:ext cx="2188200" cy="64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Roboto"/>
              <a:buNone/>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9pPr>
          </a:lstStyle>
          <a:p>
            <a:pPr marL="285750" indent="-285750">
              <a:buFont typeface="Arial" panose="020B0604020202020204" pitchFamily="34" charset="0"/>
              <a:buChar char="•"/>
            </a:pPr>
            <a:r>
              <a:rPr lang="en-SG" sz="1800" dirty="0"/>
              <a:t>Do not be afraid to seek for help</a:t>
            </a:r>
          </a:p>
        </p:txBody>
      </p:sp>
      <p:grpSp>
        <p:nvGrpSpPr>
          <p:cNvPr id="11" name="Google Shape;636;p40">
            <a:extLst>
              <a:ext uri="{FF2B5EF4-FFF2-40B4-BE49-F238E27FC236}">
                <a16:creationId xmlns:a16="http://schemas.microsoft.com/office/drawing/2014/main" id="{BDACA1C7-83E2-B34C-BA3E-D8AA699ADE74}"/>
              </a:ext>
            </a:extLst>
          </p:cNvPr>
          <p:cNvGrpSpPr/>
          <p:nvPr/>
        </p:nvGrpSpPr>
        <p:grpSpPr>
          <a:xfrm>
            <a:off x="6044469" y="925307"/>
            <a:ext cx="3099531" cy="3929720"/>
            <a:chOff x="5667475" y="841056"/>
            <a:chExt cx="3099531" cy="3929720"/>
          </a:xfrm>
        </p:grpSpPr>
        <p:sp>
          <p:nvSpPr>
            <p:cNvPr id="12" name="Google Shape;637;p40">
              <a:extLst>
                <a:ext uri="{FF2B5EF4-FFF2-40B4-BE49-F238E27FC236}">
                  <a16:creationId xmlns:a16="http://schemas.microsoft.com/office/drawing/2014/main" id="{ADEED5F5-159E-6741-B0E1-67C5C5BE59C3}"/>
                </a:ext>
              </a:extLst>
            </p:cNvPr>
            <p:cNvSpPr/>
            <p:nvPr/>
          </p:nvSpPr>
          <p:spPr>
            <a:xfrm rot="-5400000">
              <a:off x="5252381" y="1256150"/>
              <a:ext cx="3929720" cy="309953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638;p40">
              <a:extLst>
                <a:ext uri="{FF2B5EF4-FFF2-40B4-BE49-F238E27FC236}">
                  <a16:creationId xmlns:a16="http://schemas.microsoft.com/office/drawing/2014/main" id="{7DFF0B86-96CC-9241-8E18-C82CD0F6617B}"/>
                </a:ext>
              </a:extLst>
            </p:cNvPr>
            <p:cNvGrpSpPr/>
            <p:nvPr/>
          </p:nvGrpSpPr>
          <p:grpSpPr>
            <a:xfrm>
              <a:off x="6151440" y="1314746"/>
              <a:ext cx="2130828" cy="2759948"/>
              <a:chOff x="3787835" y="1632495"/>
              <a:chExt cx="1567938" cy="2030867"/>
            </a:xfrm>
          </p:grpSpPr>
          <p:grpSp>
            <p:nvGrpSpPr>
              <p:cNvPr id="14" name="Google Shape;639;p40">
                <a:extLst>
                  <a:ext uri="{FF2B5EF4-FFF2-40B4-BE49-F238E27FC236}">
                    <a16:creationId xmlns:a16="http://schemas.microsoft.com/office/drawing/2014/main" id="{C00CFD2B-DAFE-7849-9102-EEDBFABD730C}"/>
                  </a:ext>
                </a:extLst>
              </p:cNvPr>
              <p:cNvGrpSpPr/>
              <p:nvPr/>
            </p:nvGrpSpPr>
            <p:grpSpPr>
              <a:xfrm>
                <a:off x="3787835" y="1632495"/>
                <a:ext cx="1567938" cy="2030867"/>
                <a:chOff x="8376897" y="1417475"/>
                <a:chExt cx="521395" cy="675357"/>
              </a:xfrm>
            </p:grpSpPr>
            <p:sp>
              <p:nvSpPr>
                <p:cNvPr id="18" name="Google Shape;640;p40">
                  <a:extLst>
                    <a:ext uri="{FF2B5EF4-FFF2-40B4-BE49-F238E27FC236}">
                      <a16:creationId xmlns:a16="http://schemas.microsoft.com/office/drawing/2014/main" id="{C5258EDD-402C-4145-BCF2-4561DBE599EC}"/>
                    </a:ext>
                  </a:extLst>
                </p:cNvPr>
                <p:cNvSpPr/>
                <p:nvPr/>
              </p:nvSpPr>
              <p:spPr>
                <a:xfrm>
                  <a:off x="8376897" y="1458669"/>
                  <a:ext cx="521395" cy="634163"/>
                </a:xfrm>
                <a:custGeom>
                  <a:avLst/>
                  <a:gdLst/>
                  <a:ahLst/>
                  <a:cxnLst/>
                  <a:rect l="l" t="t" r="r" b="b"/>
                  <a:pathLst>
                    <a:path w="24542" h="29850" extrusionOk="0">
                      <a:moveTo>
                        <a:pt x="5570" y="1"/>
                      </a:moveTo>
                      <a:cubicBezTo>
                        <a:pt x="5570" y="1"/>
                        <a:pt x="1" y="26978"/>
                        <a:pt x="1306" y="27239"/>
                      </a:cubicBezTo>
                      <a:cubicBezTo>
                        <a:pt x="2698" y="27500"/>
                        <a:pt x="19581" y="29849"/>
                        <a:pt x="19581" y="29849"/>
                      </a:cubicBezTo>
                      <a:cubicBezTo>
                        <a:pt x="19581" y="29849"/>
                        <a:pt x="24541" y="5048"/>
                        <a:pt x="23758" y="2872"/>
                      </a:cubicBezTo>
                      <a:cubicBezTo>
                        <a:pt x="23410" y="2089"/>
                        <a:pt x="5570" y="1"/>
                        <a:pt x="55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1;p40">
                  <a:extLst>
                    <a:ext uri="{FF2B5EF4-FFF2-40B4-BE49-F238E27FC236}">
                      <a16:creationId xmlns:a16="http://schemas.microsoft.com/office/drawing/2014/main" id="{6B3D978D-5858-394F-A9A1-3790EC4D34DA}"/>
                    </a:ext>
                  </a:extLst>
                </p:cNvPr>
                <p:cNvSpPr/>
                <p:nvPr/>
              </p:nvSpPr>
              <p:spPr>
                <a:xfrm>
                  <a:off x="8410188" y="1486415"/>
                  <a:ext cx="458510" cy="565733"/>
                </a:xfrm>
                <a:custGeom>
                  <a:avLst/>
                  <a:gdLst/>
                  <a:ahLst/>
                  <a:cxnLst/>
                  <a:rect l="l" t="t" r="r" b="b"/>
                  <a:pathLst>
                    <a:path w="21582" h="26629" extrusionOk="0">
                      <a:moveTo>
                        <a:pt x="4960" y="0"/>
                      </a:moveTo>
                      <a:cubicBezTo>
                        <a:pt x="4960" y="0"/>
                        <a:pt x="0" y="24105"/>
                        <a:pt x="1305" y="24366"/>
                      </a:cubicBezTo>
                      <a:cubicBezTo>
                        <a:pt x="2698" y="24714"/>
                        <a:pt x="17231" y="26629"/>
                        <a:pt x="17231" y="26629"/>
                      </a:cubicBezTo>
                      <a:cubicBezTo>
                        <a:pt x="17231" y="26629"/>
                        <a:pt x="21582" y="4786"/>
                        <a:pt x="20798" y="2611"/>
                      </a:cubicBezTo>
                      <a:cubicBezTo>
                        <a:pt x="20450" y="1740"/>
                        <a:pt x="4960"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2;p40">
                  <a:extLst>
                    <a:ext uri="{FF2B5EF4-FFF2-40B4-BE49-F238E27FC236}">
                      <a16:creationId xmlns:a16="http://schemas.microsoft.com/office/drawing/2014/main" id="{A4B92BE7-E6A7-7F4E-9F6D-8AA14719A62D}"/>
                    </a:ext>
                  </a:extLst>
                </p:cNvPr>
                <p:cNvSpPr/>
                <p:nvPr/>
              </p:nvSpPr>
              <p:spPr>
                <a:xfrm>
                  <a:off x="8604304" y="1417475"/>
                  <a:ext cx="160867" cy="111473"/>
                </a:xfrm>
                <a:custGeom>
                  <a:avLst/>
                  <a:gdLst/>
                  <a:ahLst/>
                  <a:cxnLst/>
                  <a:rect l="l" t="t" r="r" b="b"/>
                  <a:pathLst>
                    <a:path w="7572" h="5247" extrusionOk="0">
                      <a:moveTo>
                        <a:pt x="4527" y="1"/>
                      </a:moveTo>
                      <a:cubicBezTo>
                        <a:pt x="3605" y="1"/>
                        <a:pt x="3246" y="1223"/>
                        <a:pt x="3394" y="2636"/>
                      </a:cubicBezTo>
                      <a:lnTo>
                        <a:pt x="697" y="2549"/>
                      </a:lnTo>
                      <a:cubicBezTo>
                        <a:pt x="697" y="2549"/>
                        <a:pt x="0" y="4463"/>
                        <a:pt x="262" y="4463"/>
                      </a:cubicBezTo>
                      <a:cubicBezTo>
                        <a:pt x="610" y="4463"/>
                        <a:pt x="7310" y="5247"/>
                        <a:pt x="7310" y="5247"/>
                      </a:cubicBezTo>
                      <a:cubicBezTo>
                        <a:pt x="7484" y="4376"/>
                        <a:pt x="7571" y="3419"/>
                        <a:pt x="7571" y="3419"/>
                      </a:cubicBezTo>
                      <a:lnTo>
                        <a:pt x="5483" y="3071"/>
                      </a:lnTo>
                      <a:cubicBezTo>
                        <a:pt x="5483" y="3071"/>
                        <a:pt x="6353" y="634"/>
                        <a:pt x="5048" y="112"/>
                      </a:cubicBezTo>
                      <a:cubicBezTo>
                        <a:pt x="4858" y="36"/>
                        <a:pt x="4684" y="1"/>
                        <a:pt x="4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3;p40">
                  <a:extLst>
                    <a:ext uri="{FF2B5EF4-FFF2-40B4-BE49-F238E27FC236}">
                      <a16:creationId xmlns:a16="http://schemas.microsoft.com/office/drawing/2014/main" id="{4FC9A56C-BA95-0540-9D2E-E1515BA6D218}"/>
                    </a:ext>
                  </a:extLst>
                </p:cNvPr>
                <p:cNvSpPr/>
                <p:nvPr/>
              </p:nvSpPr>
              <p:spPr>
                <a:xfrm>
                  <a:off x="8546985" y="1545711"/>
                  <a:ext cx="262546" cy="64734"/>
                </a:xfrm>
                <a:custGeom>
                  <a:avLst/>
                  <a:gdLst/>
                  <a:ahLst/>
                  <a:cxnLst/>
                  <a:rect l="l" t="t" r="r" b="b"/>
                  <a:pathLst>
                    <a:path w="12358" h="3047" extrusionOk="0">
                      <a:moveTo>
                        <a:pt x="349" y="1"/>
                      </a:moveTo>
                      <a:cubicBezTo>
                        <a:pt x="262" y="349"/>
                        <a:pt x="175" y="697"/>
                        <a:pt x="88" y="1045"/>
                      </a:cubicBezTo>
                      <a:cubicBezTo>
                        <a:pt x="1" y="1567"/>
                        <a:pt x="12184" y="3047"/>
                        <a:pt x="12184" y="3047"/>
                      </a:cubicBezTo>
                      <a:cubicBezTo>
                        <a:pt x="12271" y="2698"/>
                        <a:pt x="12358" y="2350"/>
                        <a:pt x="12358" y="1915"/>
                      </a:cubicBezTo>
                      <a:cubicBezTo>
                        <a:pt x="12184" y="1567"/>
                        <a:pt x="349" y="1"/>
                        <a:pt x="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4;p40">
                  <a:extLst>
                    <a:ext uri="{FF2B5EF4-FFF2-40B4-BE49-F238E27FC236}">
                      <a16:creationId xmlns:a16="http://schemas.microsoft.com/office/drawing/2014/main" id="{704E2877-81F4-DB41-B613-DE7548D27125}"/>
                    </a:ext>
                  </a:extLst>
                </p:cNvPr>
                <p:cNvSpPr/>
                <p:nvPr/>
              </p:nvSpPr>
              <p:spPr>
                <a:xfrm>
                  <a:off x="8539592" y="1591341"/>
                  <a:ext cx="166412" cy="51774"/>
                </a:xfrm>
                <a:custGeom>
                  <a:avLst/>
                  <a:gdLst/>
                  <a:ahLst/>
                  <a:cxnLst/>
                  <a:rect l="l" t="t" r="r" b="b"/>
                  <a:pathLst>
                    <a:path w="7833" h="2437" extrusionOk="0">
                      <a:moveTo>
                        <a:pt x="436" y="0"/>
                      </a:moveTo>
                      <a:cubicBezTo>
                        <a:pt x="262" y="261"/>
                        <a:pt x="175" y="610"/>
                        <a:pt x="88" y="1045"/>
                      </a:cubicBezTo>
                      <a:cubicBezTo>
                        <a:pt x="1" y="1567"/>
                        <a:pt x="7833" y="2437"/>
                        <a:pt x="7833" y="2437"/>
                      </a:cubicBezTo>
                      <a:cubicBezTo>
                        <a:pt x="7833" y="2089"/>
                        <a:pt x="7833" y="1654"/>
                        <a:pt x="7833" y="1219"/>
                      </a:cubicBezTo>
                      <a:lnTo>
                        <a:pt x="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5;p40">
                  <a:extLst>
                    <a:ext uri="{FF2B5EF4-FFF2-40B4-BE49-F238E27FC236}">
                      <a16:creationId xmlns:a16="http://schemas.microsoft.com/office/drawing/2014/main" id="{3DBE5621-D849-1646-8071-190326ADB231}"/>
                    </a:ext>
                  </a:extLst>
                </p:cNvPr>
                <p:cNvSpPr/>
                <p:nvPr/>
              </p:nvSpPr>
              <p:spPr>
                <a:xfrm>
                  <a:off x="8525105" y="1660436"/>
                  <a:ext cx="264394" cy="64734"/>
                </a:xfrm>
                <a:custGeom>
                  <a:avLst/>
                  <a:gdLst/>
                  <a:ahLst/>
                  <a:cxnLst/>
                  <a:rect l="l" t="t" r="r" b="b"/>
                  <a:pathLst>
                    <a:path w="12445" h="3047" extrusionOk="0">
                      <a:moveTo>
                        <a:pt x="436" y="1"/>
                      </a:moveTo>
                      <a:cubicBezTo>
                        <a:pt x="262" y="262"/>
                        <a:pt x="174" y="610"/>
                        <a:pt x="174" y="958"/>
                      </a:cubicBezTo>
                      <a:cubicBezTo>
                        <a:pt x="0" y="1567"/>
                        <a:pt x="12184" y="3046"/>
                        <a:pt x="12184" y="3046"/>
                      </a:cubicBezTo>
                      <a:cubicBezTo>
                        <a:pt x="12358" y="2698"/>
                        <a:pt x="12445" y="2263"/>
                        <a:pt x="12358" y="1915"/>
                      </a:cubicBezTo>
                      <a:cubicBezTo>
                        <a:pt x="12271" y="1480"/>
                        <a:pt x="436" y="1"/>
                        <a:pt x="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6;p40">
                  <a:extLst>
                    <a:ext uri="{FF2B5EF4-FFF2-40B4-BE49-F238E27FC236}">
                      <a16:creationId xmlns:a16="http://schemas.microsoft.com/office/drawing/2014/main" id="{20AF7FB7-A0CC-5545-A996-D1BB50D6743C}"/>
                    </a:ext>
                  </a:extLst>
                </p:cNvPr>
                <p:cNvSpPr/>
                <p:nvPr/>
              </p:nvSpPr>
              <p:spPr>
                <a:xfrm>
                  <a:off x="8517711" y="1706216"/>
                  <a:ext cx="168260" cy="53622"/>
                </a:xfrm>
                <a:custGeom>
                  <a:avLst/>
                  <a:gdLst/>
                  <a:ahLst/>
                  <a:cxnLst/>
                  <a:rect l="l" t="t" r="r" b="b"/>
                  <a:pathLst>
                    <a:path w="7920" h="2524" extrusionOk="0">
                      <a:moveTo>
                        <a:pt x="435" y="0"/>
                      </a:moveTo>
                      <a:cubicBezTo>
                        <a:pt x="261" y="348"/>
                        <a:pt x="174" y="696"/>
                        <a:pt x="174" y="1044"/>
                      </a:cubicBezTo>
                      <a:cubicBezTo>
                        <a:pt x="0" y="1654"/>
                        <a:pt x="7832" y="2524"/>
                        <a:pt x="7832" y="2524"/>
                      </a:cubicBezTo>
                      <a:cubicBezTo>
                        <a:pt x="7919" y="2089"/>
                        <a:pt x="7919" y="1654"/>
                        <a:pt x="7832" y="1305"/>
                      </a:cubicBezTo>
                      <a:lnTo>
                        <a:pt x="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7;p40">
                  <a:extLst>
                    <a:ext uri="{FF2B5EF4-FFF2-40B4-BE49-F238E27FC236}">
                      <a16:creationId xmlns:a16="http://schemas.microsoft.com/office/drawing/2014/main" id="{4C30C629-23F9-5B4E-B03F-B5CEE0A5431B}"/>
                    </a:ext>
                  </a:extLst>
                </p:cNvPr>
                <p:cNvSpPr/>
                <p:nvPr/>
              </p:nvSpPr>
              <p:spPr>
                <a:xfrm>
                  <a:off x="8481994" y="1899337"/>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8;p40">
                  <a:extLst>
                    <a:ext uri="{FF2B5EF4-FFF2-40B4-BE49-F238E27FC236}">
                      <a16:creationId xmlns:a16="http://schemas.microsoft.com/office/drawing/2014/main" id="{12DD5A82-D6EF-B648-8CAF-A6AE90A28964}"/>
                    </a:ext>
                  </a:extLst>
                </p:cNvPr>
                <p:cNvSpPr/>
                <p:nvPr/>
              </p:nvSpPr>
              <p:spPr>
                <a:xfrm>
                  <a:off x="8476428" y="1945117"/>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49;p40">
                <a:extLst>
                  <a:ext uri="{FF2B5EF4-FFF2-40B4-BE49-F238E27FC236}">
                    <a16:creationId xmlns:a16="http://schemas.microsoft.com/office/drawing/2014/main" id="{93F3B76B-424B-0C4A-AF07-BBD3DC9BDE7E}"/>
                  </a:ext>
                </a:extLst>
              </p:cNvPr>
              <p:cNvGrpSpPr/>
              <p:nvPr/>
            </p:nvGrpSpPr>
            <p:grpSpPr>
              <a:xfrm>
                <a:off x="4157335" y="2722623"/>
                <a:ext cx="811824" cy="298911"/>
                <a:chOff x="8478426" y="1883352"/>
                <a:chExt cx="269960" cy="99402"/>
              </a:xfrm>
            </p:grpSpPr>
            <p:sp>
              <p:nvSpPr>
                <p:cNvPr id="16" name="Google Shape;650;p40">
                  <a:extLst>
                    <a:ext uri="{FF2B5EF4-FFF2-40B4-BE49-F238E27FC236}">
                      <a16:creationId xmlns:a16="http://schemas.microsoft.com/office/drawing/2014/main" id="{F73AFB7A-6FED-A141-8A37-16927B437383}"/>
                    </a:ext>
                  </a:extLst>
                </p:cNvPr>
                <p:cNvSpPr/>
                <p:nvPr/>
              </p:nvSpPr>
              <p:spPr>
                <a:xfrm>
                  <a:off x="8483992" y="1883352"/>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1;p40">
                  <a:extLst>
                    <a:ext uri="{FF2B5EF4-FFF2-40B4-BE49-F238E27FC236}">
                      <a16:creationId xmlns:a16="http://schemas.microsoft.com/office/drawing/2014/main" id="{2383FF3A-5CF3-2B4B-B813-055EFF9297A7}"/>
                    </a:ext>
                  </a:extLst>
                </p:cNvPr>
                <p:cNvSpPr/>
                <p:nvPr/>
              </p:nvSpPr>
              <p:spPr>
                <a:xfrm>
                  <a:off x="8478426" y="1929131"/>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 name="Google Shape;1065;p44">
            <a:extLst>
              <a:ext uri="{FF2B5EF4-FFF2-40B4-BE49-F238E27FC236}">
                <a16:creationId xmlns:a16="http://schemas.microsoft.com/office/drawing/2014/main" id="{E42D0A5F-555F-4131-9CDF-64809925D094}"/>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57" name="Google Shape;457;p36"/>
          <p:cNvSpPr/>
          <p:nvPr/>
        </p:nvSpPr>
        <p:spPr>
          <a:xfrm rot="5400000" flipH="1">
            <a:off x="-104169" y="3896327"/>
            <a:ext cx="1351396" cy="1142950"/>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52;p40">
            <a:extLst>
              <a:ext uri="{FF2B5EF4-FFF2-40B4-BE49-F238E27FC236}">
                <a16:creationId xmlns:a16="http://schemas.microsoft.com/office/drawing/2014/main" id="{D81E6801-0179-824B-B710-1D969AFB63C2}"/>
              </a:ext>
            </a:extLst>
          </p:cNvPr>
          <p:cNvSpPr txBox="1">
            <a:spLocks/>
          </p:cNvSpPr>
          <p:nvPr/>
        </p:nvSpPr>
        <p:spPr>
          <a:xfrm>
            <a:off x="382966" y="1251738"/>
            <a:ext cx="5193299" cy="28637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Roboto"/>
              <a:buNone/>
              <a:defRPr sz="2000" b="0" i="0" u="none" strike="noStrike" cap="none">
                <a:solidFill>
                  <a:schemeClr val="accent4"/>
                </a:solidFill>
                <a:latin typeface="Neucha"/>
                <a:ea typeface="Neucha"/>
                <a:cs typeface="Neucha"/>
                <a:sym typeface="Neucha"/>
              </a:defRPr>
            </a:lvl1pPr>
            <a:lvl2pPr marL="914400" marR="0" lvl="1"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2pPr>
            <a:lvl3pPr marL="1371600" marR="0" lvl="2"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3pPr>
            <a:lvl4pPr marL="1828800" marR="0" lvl="3"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4pPr>
            <a:lvl5pPr marL="2286000" marR="0" lvl="4"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5pPr>
            <a:lvl6pPr marL="2743200" marR="0" lvl="5"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6pPr>
            <a:lvl7pPr marL="3200400" marR="0" lvl="6"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7pPr>
            <a:lvl8pPr marL="3657600" marR="0" lvl="7"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8pPr>
            <a:lvl9pPr marL="4114800" marR="0" lvl="8" indent="-317500" algn="r"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9pPr>
          </a:lstStyle>
          <a:p>
            <a:pPr marL="0" indent="0" algn="ctr"/>
            <a:r>
              <a:rPr lang="en-SG" dirty="0"/>
              <a:t>Cyberbullying is a problem in societies and it is not easily fixable. It can cause many different psychological traumas to anyone but it is most prominent in today’s youth. </a:t>
            </a:r>
          </a:p>
          <a:p>
            <a:pPr marL="0" indent="0" algn="ctr"/>
            <a:endParaRPr lang="en-SG" dirty="0"/>
          </a:p>
          <a:p>
            <a:pPr marL="0" indent="0" algn="ctr"/>
            <a:r>
              <a:rPr lang="en-SG" dirty="0"/>
              <a:t>It is not an easy task to prevent as it will required parents and government to be aware of the problem and act on it. Eliminating cyberbullying is not a one night, it takes a combined effort to do so. </a:t>
            </a:r>
          </a:p>
        </p:txBody>
      </p:sp>
      <p:sp>
        <p:nvSpPr>
          <p:cNvPr id="281" name="Google Shape;635;p40">
            <a:extLst>
              <a:ext uri="{FF2B5EF4-FFF2-40B4-BE49-F238E27FC236}">
                <a16:creationId xmlns:a16="http://schemas.microsoft.com/office/drawing/2014/main" id="{82EAD656-3FA7-8D4F-8B69-C18304E0E533}"/>
              </a:ext>
            </a:extLst>
          </p:cNvPr>
          <p:cNvSpPr txBox="1">
            <a:spLocks noGrp="1"/>
          </p:cNvSpPr>
          <p:nvPr>
            <p:ph type="title"/>
          </p:nvPr>
        </p:nvSpPr>
        <p:spPr>
          <a:xfrm>
            <a:off x="382966" y="678692"/>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282" name="Google Shape;637;p40">
            <a:extLst>
              <a:ext uri="{FF2B5EF4-FFF2-40B4-BE49-F238E27FC236}">
                <a16:creationId xmlns:a16="http://schemas.microsoft.com/office/drawing/2014/main" id="{7887659A-2351-DE4B-806F-D6406C6A0820}"/>
              </a:ext>
            </a:extLst>
          </p:cNvPr>
          <p:cNvSpPr/>
          <p:nvPr/>
        </p:nvSpPr>
        <p:spPr>
          <a:xfrm rot="16200000">
            <a:off x="5062844" y="948225"/>
            <a:ext cx="4491959" cy="354299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3" name="Google Shape;2402;p60">
            <a:extLst>
              <a:ext uri="{FF2B5EF4-FFF2-40B4-BE49-F238E27FC236}">
                <a16:creationId xmlns:a16="http://schemas.microsoft.com/office/drawing/2014/main" id="{A148F6AF-3D3A-6541-BB24-EAFED8137101}"/>
              </a:ext>
            </a:extLst>
          </p:cNvPr>
          <p:cNvGrpSpPr/>
          <p:nvPr/>
        </p:nvGrpSpPr>
        <p:grpSpPr>
          <a:xfrm>
            <a:off x="5884814" y="659899"/>
            <a:ext cx="2748585" cy="3997671"/>
            <a:chOff x="6520610" y="2022203"/>
            <a:chExt cx="1339830" cy="1948711"/>
          </a:xfrm>
        </p:grpSpPr>
        <p:sp>
          <p:nvSpPr>
            <p:cNvPr id="284" name="Google Shape;2403;p60">
              <a:extLst>
                <a:ext uri="{FF2B5EF4-FFF2-40B4-BE49-F238E27FC236}">
                  <a16:creationId xmlns:a16="http://schemas.microsoft.com/office/drawing/2014/main" id="{0A14243D-7353-9E46-B8DA-9F7F2C03AC6F}"/>
                </a:ext>
              </a:extLst>
            </p:cNvPr>
            <p:cNvSpPr/>
            <p:nvPr/>
          </p:nvSpPr>
          <p:spPr>
            <a:xfrm>
              <a:off x="6902755" y="2474681"/>
              <a:ext cx="49512" cy="61590"/>
            </a:xfrm>
            <a:custGeom>
              <a:avLst/>
              <a:gdLst/>
              <a:ahLst/>
              <a:cxnLst/>
              <a:rect l="l" t="t" r="r" b="b"/>
              <a:pathLst>
                <a:path w="1693" h="2106" extrusionOk="0">
                  <a:moveTo>
                    <a:pt x="1381" y="1"/>
                  </a:moveTo>
                  <a:cubicBezTo>
                    <a:pt x="1334" y="1"/>
                    <a:pt x="1279" y="48"/>
                    <a:pt x="1217" y="156"/>
                  </a:cubicBezTo>
                  <a:cubicBezTo>
                    <a:pt x="1217" y="156"/>
                    <a:pt x="1" y="1741"/>
                    <a:pt x="863" y="2080"/>
                  </a:cubicBezTo>
                  <a:cubicBezTo>
                    <a:pt x="907" y="2097"/>
                    <a:pt x="949" y="2106"/>
                    <a:pt x="989" y="2106"/>
                  </a:cubicBezTo>
                  <a:cubicBezTo>
                    <a:pt x="1628" y="2106"/>
                    <a:pt x="1692" y="1"/>
                    <a:pt x="1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404;p60">
              <a:extLst>
                <a:ext uri="{FF2B5EF4-FFF2-40B4-BE49-F238E27FC236}">
                  <a16:creationId xmlns:a16="http://schemas.microsoft.com/office/drawing/2014/main" id="{F4163E89-15F1-9C4D-8726-8591699164B9}"/>
                </a:ext>
              </a:extLst>
            </p:cNvPr>
            <p:cNvSpPr/>
            <p:nvPr/>
          </p:nvSpPr>
          <p:spPr>
            <a:xfrm>
              <a:off x="6993678" y="2393673"/>
              <a:ext cx="49395" cy="61590"/>
            </a:xfrm>
            <a:custGeom>
              <a:avLst/>
              <a:gdLst/>
              <a:ahLst/>
              <a:cxnLst/>
              <a:rect l="l" t="t" r="r" b="b"/>
              <a:pathLst>
                <a:path w="1689" h="2106" extrusionOk="0">
                  <a:moveTo>
                    <a:pt x="1380" y="0"/>
                  </a:moveTo>
                  <a:cubicBezTo>
                    <a:pt x="1334" y="0"/>
                    <a:pt x="1279" y="48"/>
                    <a:pt x="1217" y="156"/>
                  </a:cubicBezTo>
                  <a:cubicBezTo>
                    <a:pt x="1217" y="156"/>
                    <a:pt x="1" y="1741"/>
                    <a:pt x="863" y="2080"/>
                  </a:cubicBezTo>
                  <a:cubicBezTo>
                    <a:pt x="906" y="2097"/>
                    <a:pt x="948" y="2105"/>
                    <a:pt x="987" y="2105"/>
                  </a:cubicBezTo>
                  <a:cubicBezTo>
                    <a:pt x="1616" y="2105"/>
                    <a:pt x="1689"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405;p60">
              <a:extLst>
                <a:ext uri="{FF2B5EF4-FFF2-40B4-BE49-F238E27FC236}">
                  <a16:creationId xmlns:a16="http://schemas.microsoft.com/office/drawing/2014/main" id="{99AE9A2F-0312-7748-ADB1-0BB907CDEAE5}"/>
                </a:ext>
              </a:extLst>
            </p:cNvPr>
            <p:cNvSpPr/>
            <p:nvPr/>
          </p:nvSpPr>
          <p:spPr>
            <a:xfrm>
              <a:off x="6928871" y="2328398"/>
              <a:ext cx="49833" cy="61590"/>
            </a:xfrm>
            <a:custGeom>
              <a:avLst/>
              <a:gdLst/>
              <a:ahLst/>
              <a:cxnLst/>
              <a:rect l="l" t="t" r="r" b="b"/>
              <a:pathLst>
                <a:path w="1704" h="2106" extrusionOk="0">
                  <a:moveTo>
                    <a:pt x="1385" y="1"/>
                  </a:moveTo>
                  <a:cubicBezTo>
                    <a:pt x="1337" y="1"/>
                    <a:pt x="1281" y="48"/>
                    <a:pt x="1216" y="156"/>
                  </a:cubicBezTo>
                  <a:cubicBezTo>
                    <a:pt x="1216" y="156"/>
                    <a:pt x="1" y="1741"/>
                    <a:pt x="862" y="2080"/>
                  </a:cubicBezTo>
                  <a:cubicBezTo>
                    <a:pt x="907" y="2097"/>
                    <a:pt x="949" y="2106"/>
                    <a:pt x="989" y="2106"/>
                  </a:cubicBezTo>
                  <a:cubicBezTo>
                    <a:pt x="1629" y="2106"/>
                    <a:pt x="1703" y="1"/>
                    <a:pt x="13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406;p60">
              <a:extLst>
                <a:ext uri="{FF2B5EF4-FFF2-40B4-BE49-F238E27FC236}">
                  <a16:creationId xmlns:a16="http://schemas.microsoft.com/office/drawing/2014/main" id="{7212B5F4-6494-684A-8AA9-CD1D584336CC}"/>
                </a:ext>
              </a:extLst>
            </p:cNvPr>
            <p:cNvSpPr/>
            <p:nvPr/>
          </p:nvSpPr>
          <p:spPr>
            <a:xfrm>
              <a:off x="7066147" y="2299153"/>
              <a:ext cx="49395" cy="61590"/>
            </a:xfrm>
            <a:custGeom>
              <a:avLst/>
              <a:gdLst/>
              <a:ahLst/>
              <a:cxnLst/>
              <a:rect l="l" t="t" r="r" b="b"/>
              <a:pathLst>
                <a:path w="1689" h="2106" extrusionOk="0">
                  <a:moveTo>
                    <a:pt x="1380" y="0"/>
                  </a:moveTo>
                  <a:cubicBezTo>
                    <a:pt x="1334" y="0"/>
                    <a:pt x="1279" y="47"/>
                    <a:pt x="1217" y="156"/>
                  </a:cubicBezTo>
                  <a:cubicBezTo>
                    <a:pt x="1217" y="156"/>
                    <a:pt x="1" y="1741"/>
                    <a:pt x="863" y="2080"/>
                  </a:cubicBezTo>
                  <a:cubicBezTo>
                    <a:pt x="906" y="2097"/>
                    <a:pt x="948" y="2105"/>
                    <a:pt x="987" y="2105"/>
                  </a:cubicBezTo>
                  <a:cubicBezTo>
                    <a:pt x="1615" y="2105"/>
                    <a:pt x="1689"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407;p60">
              <a:extLst>
                <a:ext uri="{FF2B5EF4-FFF2-40B4-BE49-F238E27FC236}">
                  <a16:creationId xmlns:a16="http://schemas.microsoft.com/office/drawing/2014/main" id="{733FDBB9-0784-8D45-BA77-8FEEC508FA1E}"/>
                </a:ext>
              </a:extLst>
            </p:cNvPr>
            <p:cNvSpPr/>
            <p:nvPr/>
          </p:nvSpPr>
          <p:spPr>
            <a:xfrm>
              <a:off x="7293000" y="2286110"/>
              <a:ext cx="49512" cy="61561"/>
            </a:xfrm>
            <a:custGeom>
              <a:avLst/>
              <a:gdLst/>
              <a:ahLst/>
              <a:cxnLst/>
              <a:rect l="l" t="t" r="r" b="b"/>
              <a:pathLst>
                <a:path w="1693" h="2105" extrusionOk="0">
                  <a:moveTo>
                    <a:pt x="1381" y="0"/>
                  </a:moveTo>
                  <a:cubicBezTo>
                    <a:pt x="1334" y="0"/>
                    <a:pt x="1280" y="47"/>
                    <a:pt x="1217" y="155"/>
                  </a:cubicBezTo>
                  <a:cubicBezTo>
                    <a:pt x="1217" y="155"/>
                    <a:pt x="1" y="1741"/>
                    <a:pt x="863" y="2079"/>
                  </a:cubicBezTo>
                  <a:cubicBezTo>
                    <a:pt x="907" y="2097"/>
                    <a:pt x="949" y="2105"/>
                    <a:pt x="989" y="2105"/>
                  </a:cubicBezTo>
                  <a:cubicBezTo>
                    <a:pt x="1628" y="2105"/>
                    <a:pt x="1692" y="0"/>
                    <a:pt x="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408;p60">
              <a:extLst>
                <a:ext uri="{FF2B5EF4-FFF2-40B4-BE49-F238E27FC236}">
                  <a16:creationId xmlns:a16="http://schemas.microsoft.com/office/drawing/2014/main" id="{9EF088B0-3F4D-554D-B83C-06E9DA34313D}"/>
                </a:ext>
              </a:extLst>
            </p:cNvPr>
            <p:cNvSpPr/>
            <p:nvPr/>
          </p:nvSpPr>
          <p:spPr>
            <a:xfrm>
              <a:off x="7333972" y="2371622"/>
              <a:ext cx="49366" cy="61590"/>
            </a:xfrm>
            <a:custGeom>
              <a:avLst/>
              <a:gdLst/>
              <a:ahLst/>
              <a:cxnLst/>
              <a:rect l="l" t="t" r="r" b="b"/>
              <a:pathLst>
                <a:path w="1688" h="2106" extrusionOk="0">
                  <a:moveTo>
                    <a:pt x="1370" y="0"/>
                  </a:moveTo>
                  <a:cubicBezTo>
                    <a:pt x="1322" y="0"/>
                    <a:pt x="1266" y="47"/>
                    <a:pt x="1201" y="156"/>
                  </a:cubicBezTo>
                  <a:cubicBezTo>
                    <a:pt x="1201" y="156"/>
                    <a:pt x="1" y="1741"/>
                    <a:pt x="847" y="2079"/>
                  </a:cubicBezTo>
                  <a:cubicBezTo>
                    <a:pt x="891" y="2097"/>
                    <a:pt x="934" y="2105"/>
                    <a:pt x="974" y="2105"/>
                  </a:cubicBezTo>
                  <a:cubicBezTo>
                    <a:pt x="1613" y="2105"/>
                    <a:pt x="1688"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409;p60">
              <a:extLst>
                <a:ext uri="{FF2B5EF4-FFF2-40B4-BE49-F238E27FC236}">
                  <a16:creationId xmlns:a16="http://schemas.microsoft.com/office/drawing/2014/main" id="{EC0ABF13-24DE-BB43-9C59-C0F9994A2836}"/>
                </a:ext>
              </a:extLst>
            </p:cNvPr>
            <p:cNvSpPr/>
            <p:nvPr/>
          </p:nvSpPr>
          <p:spPr>
            <a:xfrm>
              <a:off x="7430305" y="2360363"/>
              <a:ext cx="49483" cy="61590"/>
            </a:xfrm>
            <a:custGeom>
              <a:avLst/>
              <a:gdLst/>
              <a:ahLst/>
              <a:cxnLst/>
              <a:rect l="l" t="t" r="r" b="b"/>
              <a:pathLst>
                <a:path w="1692" h="2106" extrusionOk="0">
                  <a:moveTo>
                    <a:pt x="1380" y="0"/>
                  </a:moveTo>
                  <a:cubicBezTo>
                    <a:pt x="1334" y="0"/>
                    <a:pt x="1279" y="48"/>
                    <a:pt x="1216" y="156"/>
                  </a:cubicBezTo>
                  <a:cubicBezTo>
                    <a:pt x="1216" y="156"/>
                    <a:pt x="0" y="1741"/>
                    <a:pt x="862" y="2080"/>
                  </a:cubicBezTo>
                  <a:cubicBezTo>
                    <a:pt x="907" y="2097"/>
                    <a:pt x="949" y="2105"/>
                    <a:pt x="989" y="2105"/>
                  </a:cubicBezTo>
                  <a:cubicBezTo>
                    <a:pt x="1627" y="2105"/>
                    <a:pt x="1691" y="0"/>
                    <a:pt x="1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410;p60">
              <a:extLst>
                <a:ext uri="{FF2B5EF4-FFF2-40B4-BE49-F238E27FC236}">
                  <a16:creationId xmlns:a16="http://schemas.microsoft.com/office/drawing/2014/main" id="{D0DFD38C-E246-4B48-BA87-33896D46A075}"/>
                </a:ext>
              </a:extLst>
            </p:cNvPr>
            <p:cNvSpPr/>
            <p:nvPr/>
          </p:nvSpPr>
          <p:spPr>
            <a:xfrm>
              <a:off x="7388427" y="2491205"/>
              <a:ext cx="49395" cy="61707"/>
            </a:xfrm>
            <a:custGeom>
              <a:avLst/>
              <a:gdLst/>
              <a:ahLst/>
              <a:cxnLst/>
              <a:rect l="l" t="t" r="r" b="b"/>
              <a:pathLst>
                <a:path w="1689" h="2110" extrusionOk="0">
                  <a:moveTo>
                    <a:pt x="1371" y="1"/>
                  </a:moveTo>
                  <a:cubicBezTo>
                    <a:pt x="1324" y="1"/>
                    <a:pt x="1267" y="49"/>
                    <a:pt x="1201" y="161"/>
                  </a:cubicBezTo>
                  <a:cubicBezTo>
                    <a:pt x="1201" y="161"/>
                    <a:pt x="1" y="1746"/>
                    <a:pt x="863" y="2084"/>
                  </a:cubicBezTo>
                  <a:cubicBezTo>
                    <a:pt x="906" y="2102"/>
                    <a:pt x="947" y="2110"/>
                    <a:pt x="987" y="2110"/>
                  </a:cubicBezTo>
                  <a:cubicBezTo>
                    <a:pt x="1614" y="2110"/>
                    <a:pt x="1688" y="1"/>
                    <a:pt x="1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411;p60">
              <a:extLst>
                <a:ext uri="{FF2B5EF4-FFF2-40B4-BE49-F238E27FC236}">
                  <a16:creationId xmlns:a16="http://schemas.microsoft.com/office/drawing/2014/main" id="{7F45B3F8-95E9-FA4E-BB37-2877250CCC06}"/>
                </a:ext>
              </a:extLst>
            </p:cNvPr>
            <p:cNvSpPr/>
            <p:nvPr/>
          </p:nvSpPr>
          <p:spPr>
            <a:xfrm>
              <a:off x="6919454" y="2022203"/>
              <a:ext cx="588292" cy="249138"/>
            </a:xfrm>
            <a:custGeom>
              <a:avLst/>
              <a:gdLst/>
              <a:ahLst/>
              <a:cxnLst/>
              <a:rect l="l" t="t" r="r" b="b"/>
              <a:pathLst>
                <a:path w="20116" h="8519" extrusionOk="0">
                  <a:moveTo>
                    <a:pt x="8371" y="1"/>
                  </a:moveTo>
                  <a:cubicBezTo>
                    <a:pt x="5920" y="1"/>
                    <a:pt x="5440" y="2182"/>
                    <a:pt x="5202" y="3331"/>
                  </a:cubicBezTo>
                  <a:cubicBezTo>
                    <a:pt x="5144" y="3605"/>
                    <a:pt x="5130" y="3708"/>
                    <a:pt x="5122" y="3708"/>
                  </a:cubicBezTo>
                  <a:cubicBezTo>
                    <a:pt x="5100" y="3708"/>
                    <a:pt x="5140" y="2793"/>
                    <a:pt x="4276" y="2793"/>
                  </a:cubicBezTo>
                  <a:cubicBezTo>
                    <a:pt x="4115" y="2793"/>
                    <a:pt x="3923" y="2824"/>
                    <a:pt x="3693" y="2900"/>
                  </a:cubicBezTo>
                  <a:cubicBezTo>
                    <a:pt x="1816" y="3531"/>
                    <a:pt x="1923" y="5285"/>
                    <a:pt x="2185" y="5932"/>
                  </a:cubicBezTo>
                  <a:cubicBezTo>
                    <a:pt x="2447" y="6578"/>
                    <a:pt x="738" y="6040"/>
                    <a:pt x="338" y="7194"/>
                  </a:cubicBezTo>
                  <a:cubicBezTo>
                    <a:pt x="1" y="8167"/>
                    <a:pt x="1543" y="8243"/>
                    <a:pt x="2037" y="8243"/>
                  </a:cubicBezTo>
                  <a:cubicBezTo>
                    <a:pt x="2129" y="8243"/>
                    <a:pt x="2185" y="8241"/>
                    <a:pt x="2185" y="8241"/>
                  </a:cubicBezTo>
                  <a:cubicBezTo>
                    <a:pt x="2185" y="8241"/>
                    <a:pt x="6838" y="8518"/>
                    <a:pt x="11191" y="8518"/>
                  </a:cubicBezTo>
                  <a:cubicBezTo>
                    <a:pt x="14436" y="8518"/>
                    <a:pt x="17515" y="8364"/>
                    <a:pt x="18376" y="7825"/>
                  </a:cubicBezTo>
                  <a:cubicBezTo>
                    <a:pt x="20116" y="6744"/>
                    <a:pt x="18132" y="5021"/>
                    <a:pt x="16521" y="5021"/>
                  </a:cubicBezTo>
                  <a:cubicBezTo>
                    <a:pt x="16250" y="5021"/>
                    <a:pt x="15990" y="5069"/>
                    <a:pt x="15760" y="5178"/>
                  </a:cubicBezTo>
                  <a:cubicBezTo>
                    <a:pt x="15627" y="5241"/>
                    <a:pt x="15528" y="5270"/>
                    <a:pt x="15456" y="5270"/>
                  </a:cubicBezTo>
                  <a:cubicBezTo>
                    <a:pt x="14654" y="5270"/>
                    <a:pt x="17237" y="1644"/>
                    <a:pt x="13790" y="1545"/>
                  </a:cubicBezTo>
                  <a:cubicBezTo>
                    <a:pt x="13704" y="1543"/>
                    <a:pt x="13621" y="1542"/>
                    <a:pt x="13540" y="1542"/>
                  </a:cubicBezTo>
                  <a:cubicBezTo>
                    <a:pt x="12309" y="1542"/>
                    <a:pt x="11635" y="1821"/>
                    <a:pt x="11277" y="2180"/>
                  </a:cubicBezTo>
                  <a:lnTo>
                    <a:pt x="11277" y="2180"/>
                  </a:lnTo>
                  <a:cubicBezTo>
                    <a:pt x="11229" y="1301"/>
                    <a:pt x="10785" y="330"/>
                    <a:pt x="9157" y="68"/>
                  </a:cubicBezTo>
                  <a:cubicBezTo>
                    <a:pt x="8875" y="22"/>
                    <a:pt x="8613" y="1"/>
                    <a:pt x="8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412;p60">
              <a:extLst>
                <a:ext uri="{FF2B5EF4-FFF2-40B4-BE49-F238E27FC236}">
                  <a16:creationId xmlns:a16="http://schemas.microsoft.com/office/drawing/2014/main" id="{67D64C87-D3F7-544F-B81F-742FB9485F63}"/>
                </a:ext>
              </a:extLst>
            </p:cNvPr>
            <p:cNvSpPr/>
            <p:nvPr/>
          </p:nvSpPr>
          <p:spPr>
            <a:xfrm>
              <a:off x="6579919" y="2553204"/>
              <a:ext cx="420280" cy="195269"/>
            </a:xfrm>
            <a:custGeom>
              <a:avLst/>
              <a:gdLst/>
              <a:ahLst/>
              <a:cxnLst/>
              <a:rect l="l" t="t" r="r" b="b"/>
              <a:pathLst>
                <a:path w="14371" h="6677" extrusionOk="0">
                  <a:moveTo>
                    <a:pt x="5964" y="0"/>
                  </a:moveTo>
                  <a:cubicBezTo>
                    <a:pt x="4229" y="0"/>
                    <a:pt x="3895" y="1703"/>
                    <a:pt x="3714" y="2596"/>
                  </a:cubicBezTo>
                  <a:cubicBezTo>
                    <a:pt x="3673" y="2815"/>
                    <a:pt x="3663" y="2896"/>
                    <a:pt x="3658" y="2896"/>
                  </a:cubicBezTo>
                  <a:cubicBezTo>
                    <a:pt x="3642" y="2896"/>
                    <a:pt x="3668" y="2186"/>
                    <a:pt x="3058" y="2186"/>
                  </a:cubicBezTo>
                  <a:cubicBezTo>
                    <a:pt x="2942" y="2186"/>
                    <a:pt x="2803" y="2212"/>
                    <a:pt x="2636" y="2273"/>
                  </a:cubicBezTo>
                  <a:cubicBezTo>
                    <a:pt x="1297" y="2766"/>
                    <a:pt x="1374" y="4135"/>
                    <a:pt x="1559" y="4643"/>
                  </a:cubicBezTo>
                  <a:cubicBezTo>
                    <a:pt x="1759" y="5136"/>
                    <a:pt x="528" y="4736"/>
                    <a:pt x="251" y="5628"/>
                  </a:cubicBezTo>
                  <a:cubicBezTo>
                    <a:pt x="1" y="6405"/>
                    <a:pt x="1135" y="6461"/>
                    <a:pt x="1469" y="6461"/>
                  </a:cubicBezTo>
                  <a:cubicBezTo>
                    <a:pt x="1525" y="6461"/>
                    <a:pt x="1559" y="6459"/>
                    <a:pt x="1559" y="6459"/>
                  </a:cubicBezTo>
                  <a:cubicBezTo>
                    <a:pt x="1559" y="6459"/>
                    <a:pt x="4888" y="6677"/>
                    <a:pt x="8001" y="6677"/>
                  </a:cubicBezTo>
                  <a:cubicBezTo>
                    <a:pt x="10318" y="6677"/>
                    <a:pt x="12516" y="6556"/>
                    <a:pt x="13133" y="6136"/>
                  </a:cubicBezTo>
                  <a:cubicBezTo>
                    <a:pt x="14371" y="5294"/>
                    <a:pt x="12962" y="3933"/>
                    <a:pt x="11806" y="3933"/>
                  </a:cubicBezTo>
                  <a:cubicBezTo>
                    <a:pt x="11610" y="3933"/>
                    <a:pt x="11422" y="3972"/>
                    <a:pt x="11255" y="4058"/>
                  </a:cubicBezTo>
                  <a:cubicBezTo>
                    <a:pt x="11161" y="4107"/>
                    <a:pt x="11091" y="4130"/>
                    <a:pt x="11040" y="4130"/>
                  </a:cubicBezTo>
                  <a:cubicBezTo>
                    <a:pt x="10464" y="4130"/>
                    <a:pt x="12314" y="1282"/>
                    <a:pt x="9855" y="1211"/>
                  </a:cubicBezTo>
                  <a:cubicBezTo>
                    <a:pt x="9799" y="1210"/>
                    <a:pt x="9744" y="1209"/>
                    <a:pt x="9691" y="1209"/>
                  </a:cubicBezTo>
                  <a:cubicBezTo>
                    <a:pt x="8804" y="1209"/>
                    <a:pt x="8318" y="1429"/>
                    <a:pt x="8060" y="1712"/>
                  </a:cubicBezTo>
                  <a:lnTo>
                    <a:pt x="8060" y="1712"/>
                  </a:lnTo>
                  <a:cubicBezTo>
                    <a:pt x="8029" y="1024"/>
                    <a:pt x="7714" y="263"/>
                    <a:pt x="6546" y="57"/>
                  </a:cubicBezTo>
                  <a:cubicBezTo>
                    <a:pt x="6336" y="18"/>
                    <a:pt x="6143"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413;p60">
              <a:extLst>
                <a:ext uri="{FF2B5EF4-FFF2-40B4-BE49-F238E27FC236}">
                  <a16:creationId xmlns:a16="http://schemas.microsoft.com/office/drawing/2014/main" id="{8DC827B6-632A-0742-897D-88236421A9BD}"/>
                </a:ext>
              </a:extLst>
            </p:cNvPr>
            <p:cNvSpPr/>
            <p:nvPr/>
          </p:nvSpPr>
          <p:spPr>
            <a:xfrm>
              <a:off x="7440102" y="2648280"/>
              <a:ext cx="420338" cy="195181"/>
            </a:xfrm>
            <a:custGeom>
              <a:avLst/>
              <a:gdLst/>
              <a:ahLst/>
              <a:cxnLst/>
              <a:rect l="l" t="t" r="r" b="b"/>
              <a:pathLst>
                <a:path w="14373" h="6674" extrusionOk="0">
                  <a:moveTo>
                    <a:pt x="5981" y="0"/>
                  </a:moveTo>
                  <a:cubicBezTo>
                    <a:pt x="4230" y="0"/>
                    <a:pt x="3896" y="1712"/>
                    <a:pt x="3728" y="2608"/>
                  </a:cubicBezTo>
                  <a:cubicBezTo>
                    <a:pt x="3684" y="2825"/>
                    <a:pt x="3672" y="2906"/>
                    <a:pt x="3666" y="2906"/>
                  </a:cubicBezTo>
                  <a:cubicBezTo>
                    <a:pt x="3647" y="2906"/>
                    <a:pt x="3679" y="2183"/>
                    <a:pt x="3059" y="2183"/>
                  </a:cubicBezTo>
                  <a:cubicBezTo>
                    <a:pt x="2943" y="2183"/>
                    <a:pt x="2803" y="2209"/>
                    <a:pt x="2636" y="2270"/>
                  </a:cubicBezTo>
                  <a:cubicBezTo>
                    <a:pt x="1297" y="2762"/>
                    <a:pt x="1389" y="4132"/>
                    <a:pt x="1574" y="4640"/>
                  </a:cubicBezTo>
                  <a:cubicBezTo>
                    <a:pt x="1743" y="5148"/>
                    <a:pt x="527" y="4732"/>
                    <a:pt x="250" y="5640"/>
                  </a:cubicBezTo>
                  <a:cubicBezTo>
                    <a:pt x="1" y="6402"/>
                    <a:pt x="1140" y="6458"/>
                    <a:pt x="1480" y="6458"/>
                  </a:cubicBezTo>
                  <a:cubicBezTo>
                    <a:pt x="1539" y="6458"/>
                    <a:pt x="1574" y="6456"/>
                    <a:pt x="1574" y="6456"/>
                  </a:cubicBezTo>
                  <a:cubicBezTo>
                    <a:pt x="1574" y="6456"/>
                    <a:pt x="4898" y="6673"/>
                    <a:pt x="8007" y="6673"/>
                  </a:cubicBezTo>
                  <a:cubicBezTo>
                    <a:pt x="10320" y="6673"/>
                    <a:pt x="12515" y="6553"/>
                    <a:pt x="13132" y="6133"/>
                  </a:cubicBezTo>
                  <a:cubicBezTo>
                    <a:pt x="14373" y="5288"/>
                    <a:pt x="12954" y="3934"/>
                    <a:pt x="11797" y="3934"/>
                  </a:cubicBezTo>
                  <a:cubicBezTo>
                    <a:pt x="11604" y="3934"/>
                    <a:pt x="11419" y="3972"/>
                    <a:pt x="11255" y="4055"/>
                  </a:cubicBezTo>
                  <a:cubicBezTo>
                    <a:pt x="11161" y="4104"/>
                    <a:pt x="11092" y="4127"/>
                    <a:pt x="11041" y="4127"/>
                  </a:cubicBezTo>
                  <a:cubicBezTo>
                    <a:pt x="10478" y="4127"/>
                    <a:pt x="12312" y="1294"/>
                    <a:pt x="9854" y="1223"/>
                  </a:cubicBezTo>
                  <a:cubicBezTo>
                    <a:pt x="9787" y="1221"/>
                    <a:pt x="9722" y="1220"/>
                    <a:pt x="9660" y="1220"/>
                  </a:cubicBezTo>
                  <a:cubicBezTo>
                    <a:pt x="8796" y="1220"/>
                    <a:pt x="8321" y="1433"/>
                    <a:pt x="8067" y="1708"/>
                  </a:cubicBezTo>
                  <a:lnTo>
                    <a:pt x="8067" y="1708"/>
                  </a:lnTo>
                  <a:cubicBezTo>
                    <a:pt x="8032" y="1021"/>
                    <a:pt x="7713" y="260"/>
                    <a:pt x="6545" y="53"/>
                  </a:cubicBezTo>
                  <a:cubicBezTo>
                    <a:pt x="6342" y="17"/>
                    <a:pt x="6155" y="0"/>
                    <a:pt x="5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414;p60">
              <a:extLst>
                <a:ext uri="{FF2B5EF4-FFF2-40B4-BE49-F238E27FC236}">
                  <a16:creationId xmlns:a16="http://schemas.microsoft.com/office/drawing/2014/main" id="{12D96130-948E-9944-B7D0-886AAD3348C3}"/>
                </a:ext>
              </a:extLst>
            </p:cNvPr>
            <p:cNvSpPr/>
            <p:nvPr/>
          </p:nvSpPr>
          <p:spPr>
            <a:xfrm>
              <a:off x="6959490" y="3496034"/>
              <a:ext cx="392673" cy="151167"/>
            </a:xfrm>
            <a:custGeom>
              <a:avLst/>
              <a:gdLst/>
              <a:ahLst/>
              <a:cxnLst/>
              <a:rect l="l" t="t" r="r" b="b"/>
              <a:pathLst>
                <a:path w="13427" h="5169" extrusionOk="0">
                  <a:moveTo>
                    <a:pt x="1755" y="0"/>
                  </a:moveTo>
                  <a:lnTo>
                    <a:pt x="1755" y="0"/>
                  </a:lnTo>
                  <a:cubicBezTo>
                    <a:pt x="0" y="462"/>
                    <a:pt x="4648" y="4894"/>
                    <a:pt x="7434" y="5156"/>
                  </a:cubicBezTo>
                  <a:cubicBezTo>
                    <a:pt x="7526" y="5165"/>
                    <a:pt x="7619" y="5169"/>
                    <a:pt x="7712" y="5169"/>
                  </a:cubicBezTo>
                  <a:cubicBezTo>
                    <a:pt x="10442" y="5169"/>
                    <a:pt x="13426" y="1565"/>
                    <a:pt x="13129" y="954"/>
                  </a:cubicBezTo>
                  <a:cubicBezTo>
                    <a:pt x="12806" y="323"/>
                    <a:pt x="1755" y="0"/>
                    <a:pt x="1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415;p60">
              <a:extLst>
                <a:ext uri="{FF2B5EF4-FFF2-40B4-BE49-F238E27FC236}">
                  <a16:creationId xmlns:a16="http://schemas.microsoft.com/office/drawing/2014/main" id="{46E41C34-5C95-4443-A6B5-6365A473B443}"/>
                </a:ext>
              </a:extLst>
            </p:cNvPr>
            <p:cNvSpPr/>
            <p:nvPr/>
          </p:nvSpPr>
          <p:spPr>
            <a:xfrm>
              <a:off x="6520610" y="3504953"/>
              <a:ext cx="987896" cy="380039"/>
            </a:xfrm>
            <a:custGeom>
              <a:avLst/>
              <a:gdLst/>
              <a:ahLst/>
              <a:cxnLst/>
              <a:rect l="l" t="t" r="r" b="b"/>
              <a:pathLst>
                <a:path w="33780" h="12995" extrusionOk="0">
                  <a:moveTo>
                    <a:pt x="13910" y="1"/>
                  </a:moveTo>
                  <a:cubicBezTo>
                    <a:pt x="13070" y="1"/>
                    <a:pt x="12165" y="50"/>
                    <a:pt x="11190" y="157"/>
                  </a:cubicBezTo>
                  <a:cubicBezTo>
                    <a:pt x="11190" y="157"/>
                    <a:pt x="1" y="757"/>
                    <a:pt x="170" y="9114"/>
                  </a:cubicBezTo>
                  <a:cubicBezTo>
                    <a:pt x="233" y="12119"/>
                    <a:pt x="7934" y="12772"/>
                    <a:pt x="15001" y="12772"/>
                  </a:cubicBezTo>
                  <a:cubicBezTo>
                    <a:pt x="20059" y="12772"/>
                    <a:pt x="24792" y="12438"/>
                    <a:pt x="26166" y="12393"/>
                  </a:cubicBezTo>
                  <a:cubicBezTo>
                    <a:pt x="26276" y="12390"/>
                    <a:pt x="26387" y="12388"/>
                    <a:pt x="26499" y="12388"/>
                  </a:cubicBezTo>
                  <a:cubicBezTo>
                    <a:pt x="28740" y="12388"/>
                    <a:pt x="31149" y="12995"/>
                    <a:pt x="32490" y="12995"/>
                  </a:cubicBezTo>
                  <a:cubicBezTo>
                    <a:pt x="33359" y="12995"/>
                    <a:pt x="33779" y="12740"/>
                    <a:pt x="33415" y="11900"/>
                  </a:cubicBezTo>
                  <a:cubicBezTo>
                    <a:pt x="32445" y="9699"/>
                    <a:pt x="29783" y="9699"/>
                    <a:pt x="27243" y="8822"/>
                  </a:cubicBezTo>
                  <a:cubicBezTo>
                    <a:pt x="24889" y="8023"/>
                    <a:pt x="24598" y="1"/>
                    <a:pt x="1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416;p60">
              <a:extLst>
                <a:ext uri="{FF2B5EF4-FFF2-40B4-BE49-F238E27FC236}">
                  <a16:creationId xmlns:a16="http://schemas.microsoft.com/office/drawing/2014/main" id="{79637870-44EC-B943-9931-6119FA6D794C}"/>
                </a:ext>
              </a:extLst>
            </p:cNvPr>
            <p:cNvSpPr/>
            <p:nvPr/>
          </p:nvSpPr>
          <p:spPr>
            <a:xfrm>
              <a:off x="6850319" y="3505919"/>
              <a:ext cx="998571" cy="399662"/>
            </a:xfrm>
            <a:custGeom>
              <a:avLst/>
              <a:gdLst/>
              <a:ahLst/>
              <a:cxnLst/>
              <a:rect l="l" t="t" r="r" b="b"/>
              <a:pathLst>
                <a:path w="34145" h="13666" extrusionOk="0">
                  <a:moveTo>
                    <a:pt x="20590" y="1"/>
                  </a:moveTo>
                  <a:cubicBezTo>
                    <a:pt x="9608" y="1"/>
                    <a:pt x="9301" y="7975"/>
                    <a:pt x="6888" y="8789"/>
                  </a:cubicBezTo>
                  <a:cubicBezTo>
                    <a:pt x="4272" y="9666"/>
                    <a:pt x="1286" y="10544"/>
                    <a:pt x="301" y="12744"/>
                  </a:cubicBezTo>
                  <a:cubicBezTo>
                    <a:pt x="0" y="13406"/>
                    <a:pt x="175" y="13666"/>
                    <a:pt x="649" y="13666"/>
                  </a:cubicBezTo>
                  <a:cubicBezTo>
                    <a:pt x="1753" y="13666"/>
                    <a:pt x="4480" y="12259"/>
                    <a:pt x="6611" y="11236"/>
                  </a:cubicBezTo>
                  <a:cubicBezTo>
                    <a:pt x="7118" y="10992"/>
                    <a:pt x="8185" y="10903"/>
                    <a:pt x="9613" y="10903"/>
                  </a:cubicBezTo>
                  <a:cubicBezTo>
                    <a:pt x="13295" y="10903"/>
                    <a:pt x="19385" y="11489"/>
                    <a:pt x="24498" y="11489"/>
                  </a:cubicBezTo>
                  <a:cubicBezTo>
                    <a:pt x="29381" y="11489"/>
                    <a:pt x="33373" y="10955"/>
                    <a:pt x="33530" y="8866"/>
                  </a:cubicBezTo>
                  <a:cubicBezTo>
                    <a:pt x="34145" y="746"/>
                    <a:pt x="26384" y="136"/>
                    <a:pt x="24035" y="136"/>
                  </a:cubicBezTo>
                  <a:cubicBezTo>
                    <a:pt x="23619" y="136"/>
                    <a:pt x="23372" y="155"/>
                    <a:pt x="23372" y="155"/>
                  </a:cubicBezTo>
                  <a:cubicBezTo>
                    <a:pt x="22375" y="50"/>
                    <a:pt x="21450" y="1"/>
                    <a:pt x="20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417;p60">
              <a:extLst>
                <a:ext uri="{FF2B5EF4-FFF2-40B4-BE49-F238E27FC236}">
                  <a16:creationId xmlns:a16="http://schemas.microsoft.com/office/drawing/2014/main" id="{A3B8DF62-7E0D-234E-8759-5EA7068DB582}"/>
                </a:ext>
              </a:extLst>
            </p:cNvPr>
            <p:cNvSpPr/>
            <p:nvPr/>
          </p:nvSpPr>
          <p:spPr>
            <a:xfrm>
              <a:off x="7306073" y="3786349"/>
              <a:ext cx="376325" cy="158391"/>
            </a:xfrm>
            <a:custGeom>
              <a:avLst/>
              <a:gdLst/>
              <a:ahLst/>
              <a:cxnLst/>
              <a:rect l="l" t="t" r="r" b="b"/>
              <a:pathLst>
                <a:path w="12868" h="5416" extrusionOk="0">
                  <a:moveTo>
                    <a:pt x="4448" y="0"/>
                  </a:moveTo>
                  <a:cubicBezTo>
                    <a:pt x="970" y="0"/>
                    <a:pt x="724" y="2078"/>
                    <a:pt x="724" y="2078"/>
                  </a:cubicBezTo>
                  <a:cubicBezTo>
                    <a:pt x="0" y="3279"/>
                    <a:pt x="5987" y="3833"/>
                    <a:pt x="7311" y="4171"/>
                  </a:cubicBezTo>
                  <a:cubicBezTo>
                    <a:pt x="9802" y="4817"/>
                    <a:pt x="10750" y="5415"/>
                    <a:pt x="11283" y="5415"/>
                  </a:cubicBezTo>
                  <a:cubicBezTo>
                    <a:pt x="11550" y="5415"/>
                    <a:pt x="11712" y="5265"/>
                    <a:pt x="11913" y="4895"/>
                  </a:cubicBezTo>
                  <a:cubicBezTo>
                    <a:pt x="12867" y="3171"/>
                    <a:pt x="7911" y="0"/>
                    <a:pt x="4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418;p60">
              <a:extLst>
                <a:ext uri="{FF2B5EF4-FFF2-40B4-BE49-F238E27FC236}">
                  <a16:creationId xmlns:a16="http://schemas.microsoft.com/office/drawing/2014/main" id="{8D8A1FF3-B481-9348-9164-EA7B233037C1}"/>
                </a:ext>
              </a:extLst>
            </p:cNvPr>
            <p:cNvSpPr/>
            <p:nvPr/>
          </p:nvSpPr>
          <p:spPr>
            <a:xfrm>
              <a:off x="6752640" y="3636234"/>
              <a:ext cx="674536" cy="256332"/>
            </a:xfrm>
            <a:custGeom>
              <a:avLst/>
              <a:gdLst/>
              <a:ahLst/>
              <a:cxnLst/>
              <a:rect l="l" t="t" r="r" b="b"/>
              <a:pathLst>
                <a:path w="23065" h="8765" extrusionOk="0">
                  <a:moveTo>
                    <a:pt x="8574" y="1"/>
                  </a:moveTo>
                  <a:cubicBezTo>
                    <a:pt x="7846" y="1"/>
                    <a:pt x="7135" y="115"/>
                    <a:pt x="6458" y="378"/>
                  </a:cubicBezTo>
                  <a:cubicBezTo>
                    <a:pt x="1255" y="2409"/>
                    <a:pt x="132" y="7134"/>
                    <a:pt x="132" y="7134"/>
                  </a:cubicBezTo>
                  <a:cubicBezTo>
                    <a:pt x="1" y="8390"/>
                    <a:pt x="3676" y="8764"/>
                    <a:pt x="7977" y="8764"/>
                  </a:cubicBezTo>
                  <a:cubicBezTo>
                    <a:pt x="13268" y="8764"/>
                    <a:pt x="19506" y="8198"/>
                    <a:pt x="20771" y="8011"/>
                  </a:cubicBezTo>
                  <a:cubicBezTo>
                    <a:pt x="23064" y="7688"/>
                    <a:pt x="22926" y="5210"/>
                    <a:pt x="20864" y="5149"/>
                  </a:cubicBezTo>
                  <a:cubicBezTo>
                    <a:pt x="19070" y="5095"/>
                    <a:pt x="13434" y="1"/>
                    <a:pt x="8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419;p60">
              <a:extLst>
                <a:ext uri="{FF2B5EF4-FFF2-40B4-BE49-F238E27FC236}">
                  <a16:creationId xmlns:a16="http://schemas.microsoft.com/office/drawing/2014/main" id="{F83C22A9-FB49-7146-BA74-E971DA6E0E02}"/>
                </a:ext>
              </a:extLst>
            </p:cNvPr>
            <p:cNvSpPr/>
            <p:nvPr/>
          </p:nvSpPr>
          <p:spPr>
            <a:xfrm>
              <a:off x="7018126" y="3624595"/>
              <a:ext cx="658861" cy="229427"/>
            </a:xfrm>
            <a:custGeom>
              <a:avLst/>
              <a:gdLst/>
              <a:ahLst/>
              <a:cxnLst/>
              <a:rect l="l" t="t" r="r" b="b"/>
              <a:pathLst>
                <a:path w="22529" h="7845" extrusionOk="0">
                  <a:moveTo>
                    <a:pt x="13498" y="1"/>
                  </a:moveTo>
                  <a:cubicBezTo>
                    <a:pt x="10914" y="1"/>
                    <a:pt x="5029" y="3053"/>
                    <a:pt x="5029" y="3053"/>
                  </a:cubicBezTo>
                  <a:cubicBezTo>
                    <a:pt x="5029" y="3053"/>
                    <a:pt x="1" y="5913"/>
                    <a:pt x="1029" y="5913"/>
                  </a:cubicBezTo>
                  <a:cubicBezTo>
                    <a:pt x="1086" y="5913"/>
                    <a:pt x="1162" y="5904"/>
                    <a:pt x="1258" y="5885"/>
                  </a:cubicBezTo>
                  <a:cubicBezTo>
                    <a:pt x="1372" y="5863"/>
                    <a:pt x="1524" y="5853"/>
                    <a:pt x="1709" y="5853"/>
                  </a:cubicBezTo>
                  <a:cubicBezTo>
                    <a:pt x="4274" y="5853"/>
                    <a:pt x="13236" y="7845"/>
                    <a:pt x="17633" y="7845"/>
                  </a:cubicBezTo>
                  <a:cubicBezTo>
                    <a:pt x="17963" y="7845"/>
                    <a:pt x="18268" y="7833"/>
                    <a:pt x="18542" y="7809"/>
                  </a:cubicBezTo>
                  <a:cubicBezTo>
                    <a:pt x="22529" y="7455"/>
                    <a:pt x="14279" y="52"/>
                    <a:pt x="13679" y="6"/>
                  </a:cubicBezTo>
                  <a:cubicBezTo>
                    <a:pt x="13620" y="2"/>
                    <a:pt x="13560" y="1"/>
                    <a:pt x="13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420;p60">
              <a:extLst>
                <a:ext uri="{FF2B5EF4-FFF2-40B4-BE49-F238E27FC236}">
                  <a16:creationId xmlns:a16="http://schemas.microsoft.com/office/drawing/2014/main" id="{6A818DBD-C46F-ED47-B459-EA425E7B7C45}"/>
                </a:ext>
              </a:extLst>
            </p:cNvPr>
            <p:cNvSpPr/>
            <p:nvPr/>
          </p:nvSpPr>
          <p:spPr>
            <a:xfrm>
              <a:off x="6846955" y="3701275"/>
              <a:ext cx="352461" cy="136399"/>
            </a:xfrm>
            <a:custGeom>
              <a:avLst/>
              <a:gdLst/>
              <a:ahLst/>
              <a:cxnLst/>
              <a:rect l="l" t="t" r="r" b="b"/>
              <a:pathLst>
                <a:path w="12052" h="4664" extrusionOk="0">
                  <a:moveTo>
                    <a:pt x="11975" y="0"/>
                  </a:moveTo>
                  <a:cubicBezTo>
                    <a:pt x="10851" y="339"/>
                    <a:pt x="9743" y="755"/>
                    <a:pt x="8666" y="1247"/>
                  </a:cubicBezTo>
                  <a:cubicBezTo>
                    <a:pt x="7080" y="1924"/>
                    <a:pt x="5433" y="2617"/>
                    <a:pt x="3925" y="2755"/>
                  </a:cubicBezTo>
                  <a:cubicBezTo>
                    <a:pt x="1293" y="3002"/>
                    <a:pt x="62" y="4448"/>
                    <a:pt x="0" y="4510"/>
                  </a:cubicBezTo>
                  <a:lnTo>
                    <a:pt x="201" y="4664"/>
                  </a:lnTo>
                  <a:cubicBezTo>
                    <a:pt x="216" y="4664"/>
                    <a:pt x="1416" y="3233"/>
                    <a:pt x="3941" y="3002"/>
                  </a:cubicBezTo>
                  <a:cubicBezTo>
                    <a:pt x="5495" y="2848"/>
                    <a:pt x="7157" y="2155"/>
                    <a:pt x="8758" y="1478"/>
                  </a:cubicBezTo>
                  <a:cubicBezTo>
                    <a:pt x="9820" y="985"/>
                    <a:pt x="10928" y="570"/>
                    <a:pt x="12052" y="247"/>
                  </a:cubicBezTo>
                  <a:lnTo>
                    <a:pt x="119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421;p60">
              <a:extLst>
                <a:ext uri="{FF2B5EF4-FFF2-40B4-BE49-F238E27FC236}">
                  <a16:creationId xmlns:a16="http://schemas.microsoft.com/office/drawing/2014/main" id="{8E5BDDEF-756D-DF44-B424-67D7433103CD}"/>
                </a:ext>
              </a:extLst>
            </p:cNvPr>
            <p:cNvSpPr/>
            <p:nvPr/>
          </p:nvSpPr>
          <p:spPr>
            <a:xfrm>
              <a:off x="7329469" y="3826414"/>
              <a:ext cx="264258" cy="52670"/>
            </a:xfrm>
            <a:custGeom>
              <a:avLst/>
              <a:gdLst/>
              <a:ahLst/>
              <a:cxnLst/>
              <a:rect l="l" t="t" r="r" b="b"/>
              <a:pathLst>
                <a:path w="9036" h="1801" extrusionOk="0">
                  <a:moveTo>
                    <a:pt x="9035" y="0"/>
                  </a:moveTo>
                  <a:cubicBezTo>
                    <a:pt x="7265" y="1401"/>
                    <a:pt x="62" y="1555"/>
                    <a:pt x="1" y="1555"/>
                  </a:cubicBezTo>
                  <a:lnTo>
                    <a:pt x="1" y="1801"/>
                  </a:lnTo>
                  <a:lnTo>
                    <a:pt x="185" y="1801"/>
                  </a:lnTo>
                  <a:cubicBezTo>
                    <a:pt x="1324" y="1801"/>
                    <a:pt x="7188" y="1739"/>
                    <a:pt x="8866" y="400"/>
                  </a:cubicBezTo>
                  <a:lnTo>
                    <a:pt x="9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422;p60">
              <a:extLst>
                <a:ext uri="{FF2B5EF4-FFF2-40B4-BE49-F238E27FC236}">
                  <a16:creationId xmlns:a16="http://schemas.microsoft.com/office/drawing/2014/main" id="{6EAC088D-8419-0343-ADAD-55EB2777F9EB}"/>
                </a:ext>
              </a:extLst>
            </p:cNvPr>
            <p:cNvSpPr/>
            <p:nvPr/>
          </p:nvSpPr>
          <p:spPr>
            <a:xfrm>
              <a:off x="6973879" y="2406628"/>
              <a:ext cx="443851" cy="405043"/>
            </a:xfrm>
            <a:custGeom>
              <a:avLst/>
              <a:gdLst/>
              <a:ahLst/>
              <a:cxnLst/>
              <a:rect l="l" t="t" r="r" b="b"/>
              <a:pathLst>
                <a:path w="15177" h="13850" extrusionOk="0">
                  <a:moveTo>
                    <a:pt x="7713" y="0"/>
                  </a:moveTo>
                  <a:cubicBezTo>
                    <a:pt x="3130" y="0"/>
                    <a:pt x="1424" y="4661"/>
                    <a:pt x="1386" y="6469"/>
                  </a:cubicBezTo>
                  <a:cubicBezTo>
                    <a:pt x="1324" y="8547"/>
                    <a:pt x="1" y="10302"/>
                    <a:pt x="1017" y="12657"/>
                  </a:cubicBezTo>
                  <a:cubicBezTo>
                    <a:pt x="1366" y="13461"/>
                    <a:pt x="2969" y="13530"/>
                    <a:pt x="4627" y="13530"/>
                  </a:cubicBezTo>
                  <a:cubicBezTo>
                    <a:pt x="4970" y="13530"/>
                    <a:pt x="5314" y="13527"/>
                    <a:pt x="5651" y="13527"/>
                  </a:cubicBezTo>
                  <a:cubicBezTo>
                    <a:pt x="6551" y="13527"/>
                    <a:pt x="7393" y="13548"/>
                    <a:pt x="7973" y="13703"/>
                  </a:cubicBezTo>
                  <a:cubicBezTo>
                    <a:pt x="8346" y="13806"/>
                    <a:pt x="8669" y="13849"/>
                    <a:pt x="8965" y="13849"/>
                  </a:cubicBezTo>
                  <a:cubicBezTo>
                    <a:pt x="10127" y="13849"/>
                    <a:pt x="10877" y="13191"/>
                    <a:pt x="12544" y="12934"/>
                  </a:cubicBezTo>
                  <a:cubicBezTo>
                    <a:pt x="15176" y="12533"/>
                    <a:pt x="14684" y="12687"/>
                    <a:pt x="14514" y="9086"/>
                  </a:cubicBezTo>
                  <a:cubicBezTo>
                    <a:pt x="14114" y="1083"/>
                    <a:pt x="10821" y="621"/>
                    <a:pt x="10821" y="621"/>
                  </a:cubicBezTo>
                  <a:cubicBezTo>
                    <a:pt x="9663" y="187"/>
                    <a:pt x="8630" y="0"/>
                    <a:pt x="7713"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423;p60">
              <a:extLst>
                <a:ext uri="{FF2B5EF4-FFF2-40B4-BE49-F238E27FC236}">
                  <a16:creationId xmlns:a16="http://schemas.microsoft.com/office/drawing/2014/main" id="{81A61754-BEE4-0149-9A5C-D44AAB6BF66A}"/>
                </a:ext>
              </a:extLst>
            </p:cNvPr>
            <p:cNvSpPr/>
            <p:nvPr/>
          </p:nvSpPr>
          <p:spPr>
            <a:xfrm>
              <a:off x="6959841" y="2639916"/>
              <a:ext cx="537552" cy="455637"/>
            </a:xfrm>
            <a:custGeom>
              <a:avLst/>
              <a:gdLst/>
              <a:ahLst/>
              <a:cxnLst/>
              <a:rect l="l" t="t" r="r" b="b"/>
              <a:pathLst>
                <a:path w="18381" h="15580" extrusionOk="0">
                  <a:moveTo>
                    <a:pt x="10331" y="1"/>
                  </a:moveTo>
                  <a:lnTo>
                    <a:pt x="10331" y="1"/>
                  </a:lnTo>
                  <a:cubicBezTo>
                    <a:pt x="10054" y="216"/>
                    <a:pt x="6653" y="2956"/>
                    <a:pt x="6653" y="2956"/>
                  </a:cubicBezTo>
                  <a:cubicBezTo>
                    <a:pt x="6653" y="2956"/>
                    <a:pt x="6714" y="4249"/>
                    <a:pt x="6791" y="5649"/>
                  </a:cubicBezTo>
                  <a:cubicBezTo>
                    <a:pt x="6883" y="7065"/>
                    <a:pt x="3713" y="7650"/>
                    <a:pt x="1789" y="7712"/>
                  </a:cubicBezTo>
                  <a:cubicBezTo>
                    <a:pt x="1" y="7783"/>
                    <a:pt x="6815" y="15579"/>
                    <a:pt x="9676" y="15579"/>
                  </a:cubicBezTo>
                  <a:cubicBezTo>
                    <a:pt x="9893" y="15579"/>
                    <a:pt x="10088" y="15534"/>
                    <a:pt x="10254" y="15438"/>
                  </a:cubicBezTo>
                  <a:cubicBezTo>
                    <a:pt x="13332" y="13652"/>
                    <a:pt x="18380" y="9497"/>
                    <a:pt x="16872" y="8096"/>
                  </a:cubicBezTo>
                  <a:cubicBezTo>
                    <a:pt x="15364" y="6680"/>
                    <a:pt x="10423" y="7050"/>
                    <a:pt x="10331" y="6280"/>
                  </a:cubicBezTo>
                  <a:cubicBezTo>
                    <a:pt x="10254" y="5511"/>
                    <a:pt x="10331" y="1"/>
                    <a:pt x="10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424;p60">
              <a:extLst>
                <a:ext uri="{FF2B5EF4-FFF2-40B4-BE49-F238E27FC236}">
                  <a16:creationId xmlns:a16="http://schemas.microsoft.com/office/drawing/2014/main" id="{D24BFD98-2F87-3C4F-8C9E-C3A31D513613}"/>
                </a:ext>
              </a:extLst>
            </p:cNvPr>
            <p:cNvSpPr/>
            <p:nvPr/>
          </p:nvSpPr>
          <p:spPr>
            <a:xfrm>
              <a:off x="7058484" y="2482724"/>
              <a:ext cx="288122" cy="298738"/>
            </a:xfrm>
            <a:custGeom>
              <a:avLst/>
              <a:gdLst/>
              <a:ahLst/>
              <a:cxnLst/>
              <a:rect l="l" t="t" r="r" b="b"/>
              <a:pathLst>
                <a:path w="9852" h="10215" extrusionOk="0">
                  <a:moveTo>
                    <a:pt x="4725" y="0"/>
                  </a:moveTo>
                  <a:cubicBezTo>
                    <a:pt x="2934" y="0"/>
                    <a:pt x="1220" y="709"/>
                    <a:pt x="786" y="2190"/>
                  </a:cubicBezTo>
                  <a:cubicBezTo>
                    <a:pt x="1" y="4817"/>
                    <a:pt x="1616" y="10215"/>
                    <a:pt x="4831" y="10215"/>
                  </a:cubicBezTo>
                  <a:cubicBezTo>
                    <a:pt x="4893" y="10215"/>
                    <a:pt x="4955" y="10213"/>
                    <a:pt x="5019" y="10208"/>
                  </a:cubicBezTo>
                  <a:cubicBezTo>
                    <a:pt x="9851" y="9885"/>
                    <a:pt x="8589" y="1359"/>
                    <a:pt x="8589" y="1359"/>
                  </a:cubicBezTo>
                  <a:cubicBezTo>
                    <a:pt x="7674" y="464"/>
                    <a:pt x="6174" y="0"/>
                    <a:pt x="4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425;p60">
              <a:extLst>
                <a:ext uri="{FF2B5EF4-FFF2-40B4-BE49-F238E27FC236}">
                  <a16:creationId xmlns:a16="http://schemas.microsoft.com/office/drawing/2014/main" id="{C048C926-6173-994E-8EDB-8CD5F40AEE06}"/>
                </a:ext>
              </a:extLst>
            </p:cNvPr>
            <p:cNvSpPr/>
            <p:nvPr/>
          </p:nvSpPr>
          <p:spPr>
            <a:xfrm>
              <a:off x="7036697" y="2612981"/>
              <a:ext cx="68638" cy="81009"/>
            </a:xfrm>
            <a:custGeom>
              <a:avLst/>
              <a:gdLst/>
              <a:ahLst/>
              <a:cxnLst/>
              <a:rect l="l" t="t" r="r" b="b"/>
              <a:pathLst>
                <a:path w="2347" h="2770" extrusionOk="0">
                  <a:moveTo>
                    <a:pt x="1041" y="1"/>
                  </a:moveTo>
                  <a:cubicBezTo>
                    <a:pt x="921" y="1"/>
                    <a:pt x="795" y="58"/>
                    <a:pt x="669" y="198"/>
                  </a:cubicBezTo>
                  <a:cubicBezTo>
                    <a:pt x="0" y="943"/>
                    <a:pt x="878" y="2769"/>
                    <a:pt x="1567" y="2769"/>
                  </a:cubicBezTo>
                  <a:cubicBezTo>
                    <a:pt x="1576" y="2769"/>
                    <a:pt x="1584" y="2769"/>
                    <a:pt x="1593" y="2769"/>
                  </a:cubicBezTo>
                  <a:cubicBezTo>
                    <a:pt x="2270" y="2707"/>
                    <a:pt x="2347" y="1660"/>
                    <a:pt x="1978" y="1029"/>
                  </a:cubicBezTo>
                  <a:cubicBezTo>
                    <a:pt x="1978" y="1029"/>
                    <a:pt x="1554"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426;p60">
              <a:extLst>
                <a:ext uri="{FF2B5EF4-FFF2-40B4-BE49-F238E27FC236}">
                  <a16:creationId xmlns:a16="http://schemas.microsoft.com/office/drawing/2014/main" id="{128D57C5-D729-4945-8B1D-38F9665A64F9}"/>
                </a:ext>
              </a:extLst>
            </p:cNvPr>
            <p:cNvSpPr/>
            <p:nvPr/>
          </p:nvSpPr>
          <p:spPr>
            <a:xfrm>
              <a:off x="7288760" y="2614385"/>
              <a:ext cx="65509" cy="80482"/>
            </a:xfrm>
            <a:custGeom>
              <a:avLst/>
              <a:gdLst/>
              <a:ahLst/>
              <a:cxnLst/>
              <a:rect l="l" t="t" r="r" b="b"/>
              <a:pathLst>
                <a:path w="2240" h="2752" extrusionOk="0">
                  <a:moveTo>
                    <a:pt x="1133" y="1"/>
                  </a:moveTo>
                  <a:cubicBezTo>
                    <a:pt x="685" y="1"/>
                    <a:pt x="592" y="981"/>
                    <a:pt x="592" y="981"/>
                  </a:cubicBezTo>
                  <a:cubicBezTo>
                    <a:pt x="319" y="1650"/>
                    <a:pt x="1" y="2752"/>
                    <a:pt x="642" y="2752"/>
                  </a:cubicBezTo>
                  <a:cubicBezTo>
                    <a:pt x="651" y="2752"/>
                    <a:pt x="660" y="2752"/>
                    <a:pt x="669" y="2751"/>
                  </a:cubicBezTo>
                  <a:cubicBezTo>
                    <a:pt x="1362" y="2721"/>
                    <a:pt x="2239" y="828"/>
                    <a:pt x="1485" y="166"/>
                  </a:cubicBezTo>
                  <a:cubicBezTo>
                    <a:pt x="1348" y="49"/>
                    <a:pt x="1232" y="1"/>
                    <a:pt x="1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27;p60">
              <a:extLst>
                <a:ext uri="{FF2B5EF4-FFF2-40B4-BE49-F238E27FC236}">
                  <a16:creationId xmlns:a16="http://schemas.microsoft.com/office/drawing/2014/main" id="{575177F7-686B-9449-8F73-49E97CAFCE14}"/>
                </a:ext>
              </a:extLst>
            </p:cNvPr>
            <p:cNvSpPr/>
            <p:nvPr/>
          </p:nvSpPr>
          <p:spPr>
            <a:xfrm>
              <a:off x="7243488" y="2657463"/>
              <a:ext cx="50916" cy="50916"/>
            </a:xfrm>
            <a:custGeom>
              <a:avLst/>
              <a:gdLst/>
              <a:ahLst/>
              <a:cxnLst/>
              <a:rect l="l" t="t" r="r" b="b"/>
              <a:pathLst>
                <a:path w="1741" h="1741" extrusionOk="0">
                  <a:moveTo>
                    <a:pt x="863" y="1"/>
                  </a:moveTo>
                  <a:cubicBezTo>
                    <a:pt x="386" y="1"/>
                    <a:pt x="1" y="386"/>
                    <a:pt x="1" y="863"/>
                  </a:cubicBezTo>
                  <a:cubicBezTo>
                    <a:pt x="1" y="1340"/>
                    <a:pt x="386" y="1740"/>
                    <a:pt x="863" y="1740"/>
                  </a:cubicBezTo>
                  <a:cubicBezTo>
                    <a:pt x="1355" y="1740"/>
                    <a:pt x="1740" y="1340"/>
                    <a:pt x="1740" y="863"/>
                  </a:cubicBezTo>
                  <a:cubicBezTo>
                    <a:pt x="1740" y="386"/>
                    <a:pt x="1355"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8;p60">
              <a:extLst>
                <a:ext uri="{FF2B5EF4-FFF2-40B4-BE49-F238E27FC236}">
                  <a16:creationId xmlns:a16="http://schemas.microsoft.com/office/drawing/2014/main" id="{CF9E051D-A047-2049-9826-5E8C0A80E830}"/>
                </a:ext>
              </a:extLst>
            </p:cNvPr>
            <p:cNvSpPr/>
            <p:nvPr/>
          </p:nvSpPr>
          <p:spPr>
            <a:xfrm>
              <a:off x="7105774" y="2661089"/>
              <a:ext cx="50886" cy="50886"/>
            </a:xfrm>
            <a:custGeom>
              <a:avLst/>
              <a:gdLst/>
              <a:ahLst/>
              <a:cxnLst/>
              <a:rect l="l" t="t" r="r" b="b"/>
              <a:pathLst>
                <a:path w="1740" h="1740" extrusionOk="0">
                  <a:moveTo>
                    <a:pt x="862" y="0"/>
                  </a:moveTo>
                  <a:cubicBezTo>
                    <a:pt x="385" y="0"/>
                    <a:pt x="0" y="385"/>
                    <a:pt x="0" y="862"/>
                  </a:cubicBezTo>
                  <a:cubicBezTo>
                    <a:pt x="0" y="1339"/>
                    <a:pt x="385" y="1739"/>
                    <a:pt x="862" y="1739"/>
                  </a:cubicBezTo>
                  <a:cubicBezTo>
                    <a:pt x="1339" y="1739"/>
                    <a:pt x="1739" y="1339"/>
                    <a:pt x="1739" y="862"/>
                  </a:cubicBezTo>
                  <a:cubicBezTo>
                    <a:pt x="1739" y="385"/>
                    <a:pt x="1339" y="0"/>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29;p60">
              <a:extLst>
                <a:ext uri="{FF2B5EF4-FFF2-40B4-BE49-F238E27FC236}">
                  <a16:creationId xmlns:a16="http://schemas.microsoft.com/office/drawing/2014/main" id="{F6B36D7C-1221-6345-A390-9E639B72049A}"/>
                </a:ext>
              </a:extLst>
            </p:cNvPr>
            <p:cNvSpPr/>
            <p:nvPr/>
          </p:nvSpPr>
          <p:spPr>
            <a:xfrm>
              <a:off x="6837948" y="2847409"/>
              <a:ext cx="728756" cy="668424"/>
            </a:xfrm>
            <a:custGeom>
              <a:avLst/>
              <a:gdLst/>
              <a:ahLst/>
              <a:cxnLst/>
              <a:rect l="l" t="t" r="r" b="b"/>
              <a:pathLst>
                <a:path w="24919" h="22856" extrusionOk="0">
                  <a:moveTo>
                    <a:pt x="19409" y="1"/>
                  </a:moveTo>
                  <a:cubicBezTo>
                    <a:pt x="19409" y="1"/>
                    <a:pt x="17239" y="4557"/>
                    <a:pt x="13391" y="4803"/>
                  </a:cubicBezTo>
                  <a:cubicBezTo>
                    <a:pt x="13273" y="4810"/>
                    <a:pt x="13156" y="4814"/>
                    <a:pt x="13041" y="4814"/>
                  </a:cubicBezTo>
                  <a:cubicBezTo>
                    <a:pt x="9086" y="4814"/>
                    <a:pt x="6573" y="586"/>
                    <a:pt x="6573" y="586"/>
                  </a:cubicBezTo>
                  <a:cubicBezTo>
                    <a:pt x="6573" y="586"/>
                    <a:pt x="6256" y="502"/>
                    <a:pt x="5714" y="502"/>
                  </a:cubicBezTo>
                  <a:cubicBezTo>
                    <a:pt x="4877" y="502"/>
                    <a:pt x="3503" y="701"/>
                    <a:pt x="1924" y="1709"/>
                  </a:cubicBezTo>
                  <a:cubicBezTo>
                    <a:pt x="1" y="2941"/>
                    <a:pt x="2186" y="12175"/>
                    <a:pt x="1832" y="17808"/>
                  </a:cubicBezTo>
                  <a:cubicBezTo>
                    <a:pt x="1555" y="21948"/>
                    <a:pt x="863" y="21871"/>
                    <a:pt x="1863" y="22102"/>
                  </a:cubicBezTo>
                  <a:cubicBezTo>
                    <a:pt x="4314" y="22658"/>
                    <a:pt x="5409" y="22855"/>
                    <a:pt x="7758" y="22855"/>
                  </a:cubicBezTo>
                  <a:cubicBezTo>
                    <a:pt x="9053" y="22855"/>
                    <a:pt x="10728" y="22795"/>
                    <a:pt x="13222" y="22702"/>
                  </a:cubicBezTo>
                  <a:cubicBezTo>
                    <a:pt x="14630" y="22647"/>
                    <a:pt x="15935" y="22630"/>
                    <a:pt x="17120" y="22630"/>
                  </a:cubicBezTo>
                  <a:cubicBezTo>
                    <a:pt x="19033" y="22630"/>
                    <a:pt x="20636" y="22674"/>
                    <a:pt x="21868" y="22674"/>
                  </a:cubicBezTo>
                  <a:cubicBezTo>
                    <a:pt x="23678" y="22674"/>
                    <a:pt x="24689" y="22578"/>
                    <a:pt x="24703" y="22102"/>
                  </a:cubicBezTo>
                  <a:cubicBezTo>
                    <a:pt x="24919" y="15469"/>
                    <a:pt x="24057" y="9235"/>
                    <a:pt x="22595" y="5141"/>
                  </a:cubicBezTo>
                  <a:cubicBezTo>
                    <a:pt x="21117" y="1063"/>
                    <a:pt x="21056" y="416"/>
                    <a:pt x="1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430;p60">
              <a:extLst>
                <a:ext uri="{FF2B5EF4-FFF2-40B4-BE49-F238E27FC236}">
                  <a16:creationId xmlns:a16="http://schemas.microsoft.com/office/drawing/2014/main" id="{AC00E30F-A0D2-004E-9262-F1CF2A2BC187}"/>
                </a:ext>
              </a:extLst>
            </p:cNvPr>
            <p:cNvSpPr/>
            <p:nvPr/>
          </p:nvSpPr>
          <p:spPr>
            <a:xfrm>
              <a:off x="6694823" y="2875338"/>
              <a:ext cx="271891" cy="475436"/>
            </a:xfrm>
            <a:custGeom>
              <a:avLst/>
              <a:gdLst/>
              <a:ahLst/>
              <a:cxnLst/>
              <a:rect l="l" t="t" r="r" b="b"/>
              <a:pathLst>
                <a:path w="9297" h="16257" extrusionOk="0">
                  <a:moveTo>
                    <a:pt x="8296" y="0"/>
                  </a:moveTo>
                  <a:cubicBezTo>
                    <a:pt x="7450" y="616"/>
                    <a:pt x="2632" y="631"/>
                    <a:pt x="0" y="13883"/>
                  </a:cubicBezTo>
                  <a:cubicBezTo>
                    <a:pt x="0" y="13883"/>
                    <a:pt x="2725" y="16257"/>
                    <a:pt x="4904" y="16257"/>
                  </a:cubicBezTo>
                  <a:cubicBezTo>
                    <a:pt x="5052" y="16257"/>
                    <a:pt x="5199" y="16246"/>
                    <a:pt x="5341" y="16222"/>
                  </a:cubicBezTo>
                  <a:cubicBezTo>
                    <a:pt x="7588" y="15868"/>
                    <a:pt x="8696" y="7865"/>
                    <a:pt x="9004" y="4710"/>
                  </a:cubicBezTo>
                  <a:cubicBezTo>
                    <a:pt x="9296" y="1539"/>
                    <a:pt x="8296" y="0"/>
                    <a:pt x="8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431;p60">
              <a:extLst>
                <a:ext uri="{FF2B5EF4-FFF2-40B4-BE49-F238E27FC236}">
                  <a16:creationId xmlns:a16="http://schemas.microsoft.com/office/drawing/2014/main" id="{5634131B-D300-9D45-AEE6-C8C7085EC4AE}"/>
                </a:ext>
              </a:extLst>
            </p:cNvPr>
            <p:cNvSpPr/>
            <p:nvPr/>
          </p:nvSpPr>
          <p:spPr>
            <a:xfrm>
              <a:off x="7417174" y="2849690"/>
              <a:ext cx="305259" cy="501084"/>
            </a:xfrm>
            <a:custGeom>
              <a:avLst/>
              <a:gdLst/>
              <a:ahLst/>
              <a:cxnLst/>
              <a:rect l="l" t="t" r="r" b="b"/>
              <a:pathLst>
                <a:path w="10438" h="17134" extrusionOk="0">
                  <a:moveTo>
                    <a:pt x="136" y="1"/>
                  </a:moveTo>
                  <a:cubicBezTo>
                    <a:pt x="38" y="1"/>
                    <a:pt x="1" y="19"/>
                    <a:pt x="34" y="46"/>
                  </a:cubicBezTo>
                  <a:cubicBezTo>
                    <a:pt x="849" y="692"/>
                    <a:pt x="1142" y="2416"/>
                    <a:pt x="1434" y="5587"/>
                  </a:cubicBezTo>
                  <a:cubicBezTo>
                    <a:pt x="1742" y="8742"/>
                    <a:pt x="2866" y="16745"/>
                    <a:pt x="5097" y="17099"/>
                  </a:cubicBezTo>
                  <a:cubicBezTo>
                    <a:pt x="5240" y="17123"/>
                    <a:pt x="5386" y="17134"/>
                    <a:pt x="5534" y="17134"/>
                  </a:cubicBezTo>
                  <a:cubicBezTo>
                    <a:pt x="7713" y="17134"/>
                    <a:pt x="10438" y="14760"/>
                    <a:pt x="10438" y="14760"/>
                  </a:cubicBezTo>
                  <a:cubicBezTo>
                    <a:pt x="8377" y="1878"/>
                    <a:pt x="1134" y="1"/>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432;p60">
              <a:extLst>
                <a:ext uri="{FF2B5EF4-FFF2-40B4-BE49-F238E27FC236}">
                  <a16:creationId xmlns:a16="http://schemas.microsoft.com/office/drawing/2014/main" id="{DCE79C76-1BA7-9942-84F1-D85FDAC91CF5}"/>
                </a:ext>
              </a:extLst>
            </p:cNvPr>
            <p:cNvSpPr/>
            <p:nvPr/>
          </p:nvSpPr>
          <p:spPr>
            <a:xfrm>
              <a:off x="6863391" y="3424383"/>
              <a:ext cx="709162" cy="118267"/>
            </a:xfrm>
            <a:custGeom>
              <a:avLst/>
              <a:gdLst/>
              <a:ahLst/>
              <a:cxnLst/>
              <a:rect l="l" t="t" r="r" b="b"/>
              <a:pathLst>
                <a:path w="24249" h="4044" extrusionOk="0">
                  <a:moveTo>
                    <a:pt x="952" y="1"/>
                  </a:moveTo>
                  <a:cubicBezTo>
                    <a:pt x="497" y="1"/>
                    <a:pt x="0" y="2425"/>
                    <a:pt x="408" y="2743"/>
                  </a:cubicBezTo>
                  <a:cubicBezTo>
                    <a:pt x="808" y="3081"/>
                    <a:pt x="7519" y="3743"/>
                    <a:pt x="11059" y="4005"/>
                  </a:cubicBezTo>
                  <a:cubicBezTo>
                    <a:pt x="11421" y="4031"/>
                    <a:pt x="11845" y="4043"/>
                    <a:pt x="12314" y="4043"/>
                  </a:cubicBezTo>
                  <a:cubicBezTo>
                    <a:pt x="16458" y="4043"/>
                    <a:pt x="24156" y="3112"/>
                    <a:pt x="24156" y="3112"/>
                  </a:cubicBezTo>
                  <a:cubicBezTo>
                    <a:pt x="24156" y="3112"/>
                    <a:pt x="24249" y="1296"/>
                    <a:pt x="23849" y="865"/>
                  </a:cubicBezTo>
                  <a:cubicBezTo>
                    <a:pt x="23747" y="759"/>
                    <a:pt x="23260" y="717"/>
                    <a:pt x="22511" y="717"/>
                  </a:cubicBezTo>
                  <a:cubicBezTo>
                    <a:pt x="20314" y="717"/>
                    <a:pt x="15858" y="1078"/>
                    <a:pt x="12198" y="1250"/>
                  </a:cubicBezTo>
                  <a:cubicBezTo>
                    <a:pt x="11842" y="1266"/>
                    <a:pt x="11479" y="1274"/>
                    <a:pt x="11111" y="1274"/>
                  </a:cubicBezTo>
                  <a:cubicBezTo>
                    <a:pt x="6406" y="1274"/>
                    <a:pt x="978" y="3"/>
                    <a:pt x="978" y="3"/>
                  </a:cubicBezTo>
                  <a:cubicBezTo>
                    <a:pt x="969" y="1"/>
                    <a:pt x="961" y="1"/>
                    <a:pt x="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433;p60">
              <a:extLst>
                <a:ext uri="{FF2B5EF4-FFF2-40B4-BE49-F238E27FC236}">
                  <a16:creationId xmlns:a16="http://schemas.microsoft.com/office/drawing/2014/main" id="{84CD4099-955A-6A47-B023-7AE23B3A2A65}"/>
                </a:ext>
              </a:extLst>
            </p:cNvPr>
            <p:cNvSpPr/>
            <p:nvPr/>
          </p:nvSpPr>
          <p:spPr>
            <a:xfrm>
              <a:off x="6891525" y="3146731"/>
              <a:ext cx="656726" cy="107943"/>
            </a:xfrm>
            <a:custGeom>
              <a:avLst/>
              <a:gdLst/>
              <a:ahLst/>
              <a:cxnLst/>
              <a:rect l="l" t="t" r="r" b="b"/>
              <a:pathLst>
                <a:path w="22456" h="3691" extrusionOk="0">
                  <a:moveTo>
                    <a:pt x="21377" y="1"/>
                  </a:moveTo>
                  <a:cubicBezTo>
                    <a:pt x="19642" y="1"/>
                    <a:pt x="14989" y="703"/>
                    <a:pt x="10943" y="894"/>
                  </a:cubicBezTo>
                  <a:cubicBezTo>
                    <a:pt x="10442" y="917"/>
                    <a:pt x="9935" y="928"/>
                    <a:pt x="9428" y="928"/>
                  </a:cubicBezTo>
                  <a:cubicBezTo>
                    <a:pt x="4966" y="928"/>
                    <a:pt x="523" y="109"/>
                    <a:pt x="523" y="109"/>
                  </a:cubicBezTo>
                  <a:cubicBezTo>
                    <a:pt x="516" y="107"/>
                    <a:pt x="509" y="107"/>
                    <a:pt x="503" y="107"/>
                  </a:cubicBezTo>
                  <a:cubicBezTo>
                    <a:pt x="45" y="107"/>
                    <a:pt x="15" y="2602"/>
                    <a:pt x="0" y="2602"/>
                  </a:cubicBezTo>
                  <a:cubicBezTo>
                    <a:pt x="416" y="2925"/>
                    <a:pt x="6264" y="3387"/>
                    <a:pt x="9804" y="3648"/>
                  </a:cubicBezTo>
                  <a:cubicBezTo>
                    <a:pt x="10205" y="3678"/>
                    <a:pt x="10675" y="3691"/>
                    <a:pt x="11194" y="3691"/>
                  </a:cubicBezTo>
                  <a:cubicBezTo>
                    <a:pt x="15289" y="3691"/>
                    <a:pt x="22440" y="2879"/>
                    <a:pt x="22440" y="2879"/>
                  </a:cubicBezTo>
                  <a:cubicBezTo>
                    <a:pt x="22440" y="2879"/>
                    <a:pt x="22456" y="524"/>
                    <a:pt x="22056" y="109"/>
                  </a:cubicBezTo>
                  <a:cubicBezTo>
                    <a:pt x="21985" y="33"/>
                    <a:pt x="21748" y="1"/>
                    <a:pt x="21377" y="1"/>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434;p60">
              <a:extLst>
                <a:ext uri="{FF2B5EF4-FFF2-40B4-BE49-F238E27FC236}">
                  <a16:creationId xmlns:a16="http://schemas.microsoft.com/office/drawing/2014/main" id="{FB2D8CE4-9435-074B-9F1E-3FA863AC2C3E}"/>
                </a:ext>
              </a:extLst>
            </p:cNvPr>
            <p:cNvSpPr/>
            <p:nvPr/>
          </p:nvSpPr>
          <p:spPr>
            <a:xfrm>
              <a:off x="6909686" y="2993663"/>
              <a:ext cx="609758" cy="112008"/>
            </a:xfrm>
            <a:custGeom>
              <a:avLst/>
              <a:gdLst/>
              <a:ahLst/>
              <a:cxnLst/>
              <a:rect l="l" t="t" r="r" b="b"/>
              <a:pathLst>
                <a:path w="20850" h="3830" extrusionOk="0">
                  <a:moveTo>
                    <a:pt x="1499" y="0"/>
                  </a:moveTo>
                  <a:cubicBezTo>
                    <a:pt x="1027" y="0"/>
                    <a:pt x="0" y="2639"/>
                    <a:pt x="395" y="2972"/>
                  </a:cubicBezTo>
                  <a:cubicBezTo>
                    <a:pt x="795" y="3311"/>
                    <a:pt x="6074" y="3526"/>
                    <a:pt x="9630" y="3788"/>
                  </a:cubicBezTo>
                  <a:cubicBezTo>
                    <a:pt x="10015" y="3816"/>
                    <a:pt x="10448" y="3829"/>
                    <a:pt x="10914" y="3829"/>
                  </a:cubicBezTo>
                  <a:cubicBezTo>
                    <a:pt x="14755" y="3829"/>
                    <a:pt x="20850" y="2972"/>
                    <a:pt x="20850" y="2972"/>
                  </a:cubicBezTo>
                  <a:cubicBezTo>
                    <a:pt x="20850" y="2972"/>
                    <a:pt x="19972" y="710"/>
                    <a:pt x="19572" y="279"/>
                  </a:cubicBezTo>
                  <a:cubicBezTo>
                    <a:pt x="19512" y="214"/>
                    <a:pt x="19370" y="186"/>
                    <a:pt x="19157" y="186"/>
                  </a:cubicBezTo>
                  <a:cubicBezTo>
                    <a:pt x="17999" y="186"/>
                    <a:pt x="14747" y="1005"/>
                    <a:pt x="11212" y="1005"/>
                  </a:cubicBezTo>
                  <a:cubicBezTo>
                    <a:pt x="11105" y="1005"/>
                    <a:pt x="10999" y="1004"/>
                    <a:pt x="10892" y="1002"/>
                  </a:cubicBezTo>
                  <a:cubicBezTo>
                    <a:pt x="7752" y="941"/>
                    <a:pt x="4612" y="602"/>
                    <a:pt x="1518" y="2"/>
                  </a:cubicBezTo>
                  <a:cubicBezTo>
                    <a:pt x="1512" y="1"/>
                    <a:pt x="1505" y="0"/>
                    <a:pt x="1499"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435;p60">
              <a:extLst>
                <a:ext uri="{FF2B5EF4-FFF2-40B4-BE49-F238E27FC236}">
                  <a16:creationId xmlns:a16="http://schemas.microsoft.com/office/drawing/2014/main" id="{12BF2051-7A91-1741-9ECE-6EA591BB2BDD}"/>
                </a:ext>
              </a:extLst>
            </p:cNvPr>
            <p:cNvSpPr/>
            <p:nvPr/>
          </p:nvSpPr>
          <p:spPr>
            <a:xfrm>
              <a:off x="6988735" y="2838635"/>
              <a:ext cx="441366" cy="149851"/>
            </a:xfrm>
            <a:custGeom>
              <a:avLst/>
              <a:gdLst/>
              <a:ahLst/>
              <a:cxnLst/>
              <a:rect l="l" t="t" r="r" b="b"/>
              <a:pathLst>
                <a:path w="15092" h="5124" extrusionOk="0">
                  <a:moveTo>
                    <a:pt x="13444" y="1"/>
                  </a:moveTo>
                  <a:cubicBezTo>
                    <a:pt x="13192" y="1"/>
                    <a:pt x="13037" y="55"/>
                    <a:pt x="13037" y="55"/>
                  </a:cubicBezTo>
                  <a:cubicBezTo>
                    <a:pt x="12298" y="55"/>
                    <a:pt x="11067" y="3056"/>
                    <a:pt x="7912" y="3241"/>
                  </a:cubicBezTo>
                  <a:cubicBezTo>
                    <a:pt x="7830" y="3246"/>
                    <a:pt x="7748" y="3248"/>
                    <a:pt x="7666" y="3248"/>
                  </a:cubicBezTo>
                  <a:cubicBezTo>
                    <a:pt x="5087" y="3248"/>
                    <a:pt x="2586" y="747"/>
                    <a:pt x="2586" y="747"/>
                  </a:cubicBezTo>
                  <a:cubicBezTo>
                    <a:pt x="2288" y="611"/>
                    <a:pt x="1941" y="563"/>
                    <a:pt x="1600" y="563"/>
                  </a:cubicBezTo>
                  <a:cubicBezTo>
                    <a:pt x="783" y="563"/>
                    <a:pt x="1" y="840"/>
                    <a:pt x="1" y="840"/>
                  </a:cubicBezTo>
                  <a:cubicBezTo>
                    <a:pt x="1" y="840"/>
                    <a:pt x="3356" y="4949"/>
                    <a:pt x="7373" y="5118"/>
                  </a:cubicBezTo>
                  <a:cubicBezTo>
                    <a:pt x="7461" y="5122"/>
                    <a:pt x="7549" y="5124"/>
                    <a:pt x="7636" y="5124"/>
                  </a:cubicBezTo>
                  <a:cubicBezTo>
                    <a:pt x="11964" y="5124"/>
                    <a:pt x="15091" y="711"/>
                    <a:pt x="14684" y="424"/>
                  </a:cubicBezTo>
                  <a:cubicBezTo>
                    <a:pt x="14196" y="79"/>
                    <a:pt x="13749" y="1"/>
                    <a:pt x="13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436;p60">
              <a:extLst>
                <a:ext uri="{FF2B5EF4-FFF2-40B4-BE49-F238E27FC236}">
                  <a16:creationId xmlns:a16="http://schemas.microsoft.com/office/drawing/2014/main" id="{4F960EF0-70C3-A647-8F01-6C2CB7695C1D}"/>
                </a:ext>
              </a:extLst>
            </p:cNvPr>
            <p:cNvSpPr/>
            <p:nvPr/>
          </p:nvSpPr>
          <p:spPr>
            <a:xfrm>
              <a:off x="6784634" y="2927540"/>
              <a:ext cx="175324" cy="140288"/>
            </a:xfrm>
            <a:custGeom>
              <a:avLst/>
              <a:gdLst/>
              <a:ahLst/>
              <a:cxnLst/>
              <a:rect l="l" t="t" r="r" b="b"/>
              <a:pathLst>
                <a:path w="5995" h="4797" extrusionOk="0">
                  <a:moveTo>
                    <a:pt x="2131" y="0"/>
                  </a:moveTo>
                  <a:cubicBezTo>
                    <a:pt x="2131" y="0"/>
                    <a:pt x="900" y="1062"/>
                    <a:pt x="223" y="2340"/>
                  </a:cubicBezTo>
                  <a:cubicBezTo>
                    <a:pt x="1" y="2755"/>
                    <a:pt x="4401" y="4796"/>
                    <a:pt x="5155" y="4796"/>
                  </a:cubicBezTo>
                  <a:cubicBezTo>
                    <a:pt x="5184" y="4796"/>
                    <a:pt x="5207" y="4793"/>
                    <a:pt x="5225" y="4787"/>
                  </a:cubicBezTo>
                  <a:cubicBezTo>
                    <a:pt x="5718" y="4633"/>
                    <a:pt x="5918" y="2925"/>
                    <a:pt x="5964" y="2509"/>
                  </a:cubicBezTo>
                  <a:cubicBezTo>
                    <a:pt x="5995" y="2078"/>
                    <a:pt x="2131" y="0"/>
                    <a:pt x="2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437;p60">
              <a:extLst>
                <a:ext uri="{FF2B5EF4-FFF2-40B4-BE49-F238E27FC236}">
                  <a16:creationId xmlns:a16="http://schemas.microsoft.com/office/drawing/2014/main" id="{822208FB-0F98-1846-BE32-7BF087ABB75C}"/>
                </a:ext>
              </a:extLst>
            </p:cNvPr>
            <p:cNvSpPr/>
            <p:nvPr/>
          </p:nvSpPr>
          <p:spPr>
            <a:xfrm>
              <a:off x="6721816" y="3085990"/>
              <a:ext cx="185940" cy="116600"/>
            </a:xfrm>
            <a:custGeom>
              <a:avLst/>
              <a:gdLst/>
              <a:ahLst/>
              <a:cxnLst/>
              <a:rect l="l" t="t" r="r" b="b"/>
              <a:pathLst>
                <a:path w="6358" h="3987" extrusionOk="0">
                  <a:moveTo>
                    <a:pt x="924" y="0"/>
                  </a:moveTo>
                  <a:cubicBezTo>
                    <a:pt x="570" y="246"/>
                    <a:pt x="1" y="2801"/>
                    <a:pt x="1" y="2801"/>
                  </a:cubicBezTo>
                  <a:cubicBezTo>
                    <a:pt x="324" y="3217"/>
                    <a:pt x="5911" y="3986"/>
                    <a:pt x="5911" y="3986"/>
                  </a:cubicBezTo>
                  <a:cubicBezTo>
                    <a:pt x="5911" y="3986"/>
                    <a:pt x="6296" y="2909"/>
                    <a:pt x="6326" y="2186"/>
                  </a:cubicBezTo>
                  <a:cubicBezTo>
                    <a:pt x="6357" y="1462"/>
                    <a:pt x="924"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438;p60">
              <a:extLst>
                <a:ext uri="{FF2B5EF4-FFF2-40B4-BE49-F238E27FC236}">
                  <a16:creationId xmlns:a16="http://schemas.microsoft.com/office/drawing/2014/main" id="{EB3209E1-0372-CF43-A6F0-E0DB61859007}"/>
                </a:ext>
              </a:extLst>
            </p:cNvPr>
            <p:cNvSpPr/>
            <p:nvPr/>
          </p:nvSpPr>
          <p:spPr>
            <a:xfrm>
              <a:off x="6678153" y="3247568"/>
              <a:ext cx="227351" cy="120665"/>
            </a:xfrm>
            <a:custGeom>
              <a:avLst/>
              <a:gdLst/>
              <a:ahLst/>
              <a:cxnLst/>
              <a:rect l="l" t="t" r="r" b="b"/>
              <a:pathLst>
                <a:path w="7774" h="4126" extrusionOk="0">
                  <a:moveTo>
                    <a:pt x="817" y="0"/>
                  </a:moveTo>
                  <a:cubicBezTo>
                    <a:pt x="817" y="0"/>
                    <a:pt x="139" y="2417"/>
                    <a:pt x="78" y="2632"/>
                  </a:cubicBezTo>
                  <a:cubicBezTo>
                    <a:pt x="1" y="2832"/>
                    <a:pt x="7142" y="4125"/>
                    <a:pt x="7142" y="4125"/>
                  </a:cubicBezTo>
                  <a:cubicBezTo>
                    <a:pt x="7142" y="4125"/>
                    <a:pt x="7773" y="2955"/>
                    <a:pt x="7773" y="1832"/>
                  </a:cubicBezTo>
                  <a:cubicBezTo>
                    <a:pt x="7773" y="1216"/>
                    <a:pt x="817" y="0"/>
                    <a:pt x="817"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439;p60">
              <a:extLst>
                <a:ext uri="{FF2B5EF4-FFF2-40B4-BE49-F238E27FC236}">
                  <a16:creationId xmlns:a16="http://schemas.microsoft.com/office/drawing/2014/main" id="{10DA0C28-8653-8C47-823E-53F80FEE7BC9}"/>
                </a:ext>
              </a:extLst>
            </p:cNvPr>
            <p:cNvSpPr/>
            <p:nvPr/>
          </p:nvSpPr>
          <p:spPr>
            <a:xfrm>
              <a:off x="7536962" y="3086428"/>
              <a:ext cx="160292" cy="96801"/>
            </a:xfrm>
            <a:custGeom>
              <a:avLst/>
              <a:gdLst/>
              <a:ahLst/>
              <a:cxnLst/>
              <a:rect l="l" t="t" r="r" b="b"/>
              <a:pathLst>
                <a:path w="5481" h="3310" extrusionOk="0">
                  <a:moveTo>
                    <a:pt x="4634" y="0"/>
                  </a:moveTo>
                  <a:cubicBezTo>
                    <a:pt x="4634" y="0"/>
                    <a:pt x="1" y="1078"/>
                    <a:pt x="32" y="1724"/>
                  </a:cubicBezTo>
                  <a:cubicBezTo>
                    <a:pt x="93" y="2263"/>
                    <a:pt x="216" y="2802"/>
                    <a:pt x="401" y="3309"/>
                  </a:cubicBezTo>
                  <a:cubicBezTo>
                    <a:pt x="401" y="3309"/>
                    <a:pt x="5203" y="2786"/>
                    <a:pt x="5480" y="2417"/>
                  </a:cubicBezTo>
                  <a:cubicBezTo>
                    <a:pt x="5480" y="2417"/>
                    <a:pt x="4941" y="216"/>
                    <a:pt x="4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440;p60">
              <a:extLst>
                <a:ext uri="{FF2B5EF4-FFF2-40B4-BE49-F238E27FC236}">
                  <a16:creationId xmlns:a16="http://schemas.microsoft.com/office/drawing/2014/main" id="{C8515DFB-0E47-B643-A023-30C1957C3B09}"/>
                </a:ext>
              </a:extLst>
            </p:cNvPr>
            <p:cNvSpPr/>
            <p:nvPr/>
          </p:nvSpPr>
          <p:spPr>
            <a:xfrm>
              <a:off x="7539214" y="3224172"/>
              <a:ext cx="190443" cy="105779"/>
            </a:xfrm>
            <a:custGeom>
              <a:avLst/>
              <a:gdLst/>
              <a:ahLst/>
              <a:cxnLst/>
              <a:rect l="l" t="t" r="r" b="b"/>
              <a:pathLst>
                <a:path w="6512" h="3617" extrusionOk="0">
                  <a:moveTo>
                    <a:pt x="5926" y="0"/>
                  </a:moveTo>
                  <a:cubicBezTo>
                    <a:pt x="5926" y="0"/>
                    <a:pt x="1" y="1031"/>
                    <a:pt x="1" y="1585"/>
                  </a:cubicBezTo>
                  <a:cubicBezTo>
                    <a:pt x="1" y="2570"/>
                    <a:pt x="555" y="3617"/>
                    <a:pt x="555" y="3617"/>
                  </a:cubicBezTo>
                  <a:cubicBezTo>
                    <a:pt x="555" y="3617"/>
                    <a:pt x="6419" y="2617"/>
                    <a:pt x="6434" y="2432"/>
                  </a:cubicBezTo>
                  <a:cubicBezTo>
                    <a:pt x="6511" y="1247"/>
                    <a:pt x="5926" y="0"/>
                    <a:pt x="5926"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441;p60">
              <a:extLst>
                <a:ext uri="{FF2B5EF4-FFF2-40B4-BE49-F238E27FC236}">
                  <a16:creationId xmlns:a16="http://schemas.microsoft.com/office/drawing/2014/main" id="{F37C3F4C-D433-454D-B5FF-386E309C9A04}"/>
                </a:ext>
              </a:extLst>
            </p:cNvPr>
            <p:cNvSpPr/>
            <p:nvPr/>
          </p:nvSpPr>
          <p:spPr>
            <a:xfrm>
              <a:off x="7476659" y="2929353"/>
              <a:ext cx="160058" cy="138592"/>
            </a:xfrm>
            <a:custGeom>
              <a:avLst/>
              <a:gdLst/>
              <a:ahLst/>
              <a:cxnLst/>
              <a:rect l="l" t="t" r="r" b="b"/>
              <a:pathLst>
                <a:path w="5473" h="4739" extrusionOk="0">
                  <a:moveTo>
                    <a:pt x="3033" y="0"/>
                  </a:moveTo>
                  <a:cubicBezTo>
                    <a:pt x="3033" y="0"/>
                    <a:pt x="0" y="2016"/>
                    <a:pt x="31" y="2432"/>
                  </a:cubicBezTo>
                  <a:cubicBezTo>
                    <a:pt x="62" y="2863"/>
                    <a:pt x="278" y="4571"/>
                    <a:pt x="755" y="4725"/>
                  </a:cubicBezTo>
                  <a:cubicBezTo>
                    <a:pt x="781" y="4734"/>
                    <a:pt x="819" y="4739"/>
                    <a:pt x="867" y="4739"/>
                  </a:cubicBezTo>
                  <a:cubicBezTo>
                    <a:pt x="1694" y="4739"/>
                    <a:pt x="5472" y="3407"/>
                    <a:pt x="5341" y="2970"/>
                  </a:cubicBezTo>
                  <a:cubicBezTo>
                    <a:pt x="4972" y="1755"/>
                    <a:pt x="3033"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442;p60">
              <a:extLst>
                <a:ext uri="{FF2B5EF4-FFF2-40B4-BE49-F238E27FC236}">
                  <a16:creationId xmlns:a16="http://schemas.microsoft.com/office/drawing/2014/main" id="{13A8ECA7-0D85-6C46-8C92-23BBC5344EFA}"/>
                </a:ext>
              </a:extLst>
            </p:cNvPr>
            <p:cNvSpPr/>
            <p:nvPr/>
          </p:nvSpPr>
          <p:spPr>
            <a:xfrm>
              <a:off x="6875557" y="3290032"/>
              <a:ext cx="689363" cy="116424"/>
            </a:xfrm>
            <a:custGeom>
              <a:avLst/>
              <a:gdLst/>
              <a:ahLst/>
              <a:cxnLst/>
              <a:rect l="l" t="t" r="r" b="b"/>
              <a:pathLst>
                <a:path w="23572" h="3981" extrusionOk="0">
                  <a:moveTo>
                    <a:pt x="22676" y="0"/>
                  </a:moveTo>
                  <a:cubicBezTo>
                    <a:pt x="21064" y="0"/>
                    <a:pt x="15985" y="982"/>
                    <a:pt x="11782" y="1180"/>
                  </a:cubicBezTo>
                  <a:cubicBezTo>
                    <a:pt x="11361" y="1200"/>
                    <a:pt x="10931" y="1209"/>
                    <a:pt x="10498" y="1209"/>
                  </a:cubicBezTo>
                  <a:cubicBezTo>
                    <a:pt x="5877" y="1209"/>
                    <a:pt x="808" y="180"/>
                    <a:pt x="808" y="180"/>
                  </a:cubicBezTo>
                  <a:cubicBezTo>
                    <a:pt x="799" y="178"/>
                    <a:pt x="789" y="177"/>
                    <a:pt x="780" y="177"/>
                  </a:cubicBezTo>
                  <a:cubicBezTo>
                    <a:pt x="332" y="177"/>
                    <a:pt x="0" y="2341"/>
                    <a:pt x="408" y="2673"/>
                  </a:cubicBezTo>
                  <a:cubicBezTo>
                    <a:pt x="823" y="3012"/>
                    <a:pt x="7118" y="3658"/>
                    <a:pt x="10658" y="3935"/>
                  </a:cubicBezTo>
                  <a:cubicBezTo>
                    <a:pt x="11087" y="3967"/>
                    <a:pt x="11597" y="3981"/>
                    <a:pt x="12162" y="3981"/>
                  </a:cubicBezTo>
                  <a:cubicBezTo>
                    <a:pt x="16285" y="3981"/>
                    <a:pt x="23356" y="3243"/>
                    <a:pt x="23356" y="3243"/>
                  </a:cubicBezTo>
                  <a:cubicBezTo>
                    <a:pt x="23356" y="3243"/>
                    <a:pt x="23571" y="503"/>
                    <a:pt x="23171" y="87"/>
                  </a:cubicBezTo>
                  <a:cubicBezTo>
                    <a:pt x="23112" y="27"/>
                    <a:pt x="22941" y="0"/>
                    <a:pt x="22676" y="0"/>
                  </a:cubicBezTo>
                  <a:close/>
                </a:path>
              </a:pathLst>
            </a:custGeom>
            <a:solidFill>
              <a:srgbClr val="63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443;p60">
              <a:extLst>
                <a:ext uri="{FF2B5EF4-FFF2-40B4-BE49-F238E27FC236}">
                  <a16:creationId xmlns:a16="http://schemas.microsoft.com/office/drawing/2014/main" id="{64C71B1F-0A2A-8B43-93A1-631A1FFAFBB9}"/>
                </a:ext>
              </a:extLst>
            </p:cNvPr>
            <p:cNvSpPr/>
            <p:nvPr/>
          </p:nvSpPr>
          <p:spPr>
            <a:xfrm>
              <a:off x="7126918" y="2619678"/>
              <a:ext cx="25677" cy="25677"/>
            </a:xfrm>
            <a:custGeom>
              <a:avLst/>
              <a:gdLst/>
              <a:ahLst/>
              <a:cxnLst/>
              <a:rect l="l" t="t" r="r" b="b"/>
              <a:pathLst>
                <a:path w="878" h="878" extrusionOk="0">
                  <a:moveTo>
                    <a:pt x="432" y="0"/>
                  </a:moveTo>
                  <a:cubicBezTo>
                    <a:pt x="201" y="0"/>
                    <a:pt x="1" y="200"/>
                    <a:pt x="1" y="446"/>
                  </a:cubicBezTo>
                  <a:cubicBezTo>
                    <a:pt x="1" y="693"/>
                    <a:pt x="201" y="877"/>
                    <a:pt x="432" y="877"/>
                  </a:cubicBezTo>
                  <a:cubicBezTo>
                    <a:pt x="678" y="877"/>
                    <a:pt x="878" y="693"/>
                    <a:pt x="878" y="446"/>
                  </a:cubicBezTo>
                  <a:cubicBezTo>
                    <a:pt x="878" y="200"/>
                    <a:pt x="678" y="0"/>
                    <a:pt x="4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444;p60">
              <a:extLst>
                <a:ext uri="{FF2B5EF4-FFF2-40B4-BE49-F238E27FC236}">
                  <a16:creationId xmlns:a16="http://schemas.microsoft.com/office/drawing/2014/main" id="{FB58EFCB-EAAE-4845-A555-F06B6FB08B69}"/>
                </a:ext>
              </a:extLst>
            </p:cNvPr>
            <p:cNvSpPr/>
            <p:nvPr/>
          </p:nvSpPr>
          <p:spPr>
            <a:xfrm>
              <a:off x="7243488" y="2620117"/>
              <a:ext cx="25706" cy="25238"/>
            </a:xfrm>
            <a:custGeom>
              <a:avLst/>
              <a:gdLst/>
              <a:ahLst/>
              <a:cxnLst/>
              <a:rect l="l" t="t" r="r" b="b"/>
              <a:pathLst>
                <a:path w="879" h="863" extrusionOk="0">
                  <a:moveTo>
                    <a:pt x="447" y="0"/>
                  </a:moveTo>
                  <a:cubicBezTo>
                    <a:pt x="201" y="0"/>
                    <a:pt x="1" y="185"/>
                    <a:pt x="1" y="431"/>
                  </a:cubicBezTo>
                  <a:cubicBezTo>
                    <a:pt x="1" y="678"/>
                    <a:pt x="201" y="862"/>
                    <a:pt x="447" y="862"/>
                  </a:cubicBezTo>
                  <a:cubicBezTo>
                    <a:pt x="678" y="862"/>
                    <a:pt x="878" y="678"/>
                    <a:pt x="878" y="431"/>
                  </a:cubicBezTo>
                  <a:cubicBezTo>
                    <a:pt x="878" y="185"/>
                    <a:pt x="678" y="0"/>
                    <a:pt x="4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445;p60">
              <a:extLst>
                <a:ext uri="{FF2B5EF4-FFF2-40B4-BE49-F238E27FC236}">
                  <a16:creationId xmlns:a16="http://schemas.microsoft.com/office/drawing/2014/main" id="{923E5C38-FACA-2848-8387-C6F027406284}"/>
                </a:ext>
              </a:extLst>
            </p:cNvPr>
            <p:cNvSpPr/>
            <p:nvPr/>
          </p:nvSpPr>
          <p:spPr>
            <a:xfrm>
              <a:off x="7049945" y="2413384"/>
              <a:ext cx="305201" cy="186993"/>
            </a:xfrm>
            <a:custGeom>
              <a:avLst/>
              <a:gdLst/>
              <a:ahLst/>
              <a:cxnLst/>
              <a:rect l="l" t="t" r="r" b="b"/>
              <a:pathLst>
                <a:path w="10436" h="6394" extrusionOk="0">
                  <a:moveTo>
                    <a:pt x="5654" y="1"/>
                  </a:moveTo>
                  <a:cubicBezTo>
                    <a:pt x="5487" y="1"/>
                    <a:pt x="5316" y="12"/>
                    <a:pt x="5141" y="36"/>
                  </a:cubicBezTo>
                  <a:cubicBezTo>
                    <a:pt x="2125" y="436"/>
                    <a:pt x="1" y="2314"/>
                    <a:pt x="139" y="6315"/>
                  </a:cubicBezTo>
                  <a:cubicBezTo>
                    <a:pt x="139" y="6315"/>
                    <a:pt x="297" y="6391"/>
                    <a:pt x="753" y="6391"/>
                  </a:cubicBezTo>
                  <a:cubicBezTo>
                    <a:pt x="981" y="6391"/>
                    <a:pt x="1283" y="6372"/>
                    <a:pt x="1678" y="6315"/>
                  </a:cubicBezTo>
                  <a:cubicBezTo>
                    <a:pt x="2879" y="6146"/>
                    <a:pt x="3910" y="2960"/>
                    <a:pt x="4957" y="2483"/>
                  </a:cubicBezTo>
                  <a:cubicBezTo>
                    <a:pt x="5010" y="2459"/>
                    <a:pt x="5066" y="2447"/>
                    <a:pt x="5125" y="2447"/>
                  </a:cubicBezTo>
                  <a:cubicBezTo>
                    <a:pt x="6215" y="2447"/>
                    <a:pt x="8224" y="6393"/>
                    <a:pt x="9014" y="6393"/>
                  </a:cubicBezTo>
                  <a:cubicBezTo>
                    <a:pt x="9021" y="6393"/>
                    <a:pt x="9028" y="6393"/>
                    <a:pt x="9035" y="6392"/>
                  </a:cubicBezTo>
                  <a:cubicBezTo>
                    <a:pt x="9836" y="6315"/>
                    <a:pt x="10436" y="4622"/>
                    <a:pt x="10251" y="3807"/>
                  </a:cubicBezTo>
                  <a:cubicBezTo>
                    <a:pt x="10077" y="3038"/>
                    <a:pt x="8386" y="1"/>
                    <a:pt x="5654"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446;p60">
              <a:extLst>
                <a:ext uri="{FF2B5EF4-FFF2-40B4-BE49-F238E27FC236}">
                  <a16:creationId xmlns:a16="http://schemas.microsoft.com/office/drawing/2014/main" id="{56617284-3140-D240-8CAD-EAC602B53687}"/>
                </a:ext>
              </a:extLst>
            </p:cNvPr>
            <p:cNvSpPr/>
            <p:nvPr/>
          </p:nvSpPr>
          <p:spPr>
            <a:xfrm>
              <a:off x="7185437" y="2633628"/>
              <a:ext cx="29274" cy="52758"/>
            </a:xfrm>
            <a:custGeom>
              <a:avLst/>
              <a:gdLst/>
              <a:ahLst/>
              <a:cxnLst/>
              <a:rect l="l" t="t" r="r" b="b"/>
              <a:pathLst>
                <a:path w="1001" h="1804" extrusionOk="0">
                  <a:moveTo>
                    <a:pt x="939" y="0"/>
                  </a:moveTo>
                  <a:lnTo>
                    <a:pt x="555" y="16"/>
                  </a:lnTo>
                  <a:cubicBezTo>
                    <a:pt x="570" y="539"/>
                    <a:pt x="585" y="1155"/>
                    <a:pt x="570" y="1401"/>
                  </a:cubicBezTo>
                  <a:cubicBezTo>
                    <a:pt x="431" y="1370"/>
                    <a:pt x="278" y="1324"/>
                    <a:pt x="139" y="1262"/>
                  </a:cubicBezTo>
                  <a:lnTo>
                    <a:pt x="0" y="1632"/>
                  </a:lnTo>
                  <a:cubicBezTo>
                    <a:pt x="201" y="1724"/>
                    <a:pt x="431" y="1786"/>
                    <a:pt x="662" y="1801"/>
                  </a:cubicBezTo>
                  <a:cubicBezTo>
                    <a:pt x="674" y="1803"/>
                    <a:pt x="686" y="1804"/>
                    <a:pt x="698" y="1804"/>
                  </a:cubicBezTo>
                  <a:cubicBezTo>
                    <a:pt x="778" y="1804"/>
                    <a:pt x="853" y="1760"/>
                    <a:pt x="893" y="1693"/>
                  </a:cubicBezTo>
                  <a:cubicBezTo>
                    <a:pt x="939" y="1632"/>
                    <a:pt x="1001" y="1524"/>
                    <a:pt x="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447;p60">
              <a:extLst>
                <a:ext uri="{FF2B5EF4-FFF2-40B4-BE49-F238E27FC236}">
                  <a16:creationId xmlns:a16="http://schemas.microsoft.com/office/drawing/2014/main" id="{5C44AA05-A68D-1444-8FC5-68E71A3D550F}"/>
                </a:ext>
              </a:extLst>
            </p:cNvPr>
            <p:cNvSpPr/>
            <p:nvPr/>
          </p:nvSpPr>
          <p:spPr>
            <a:xfrm>
              <a:off x="7226409" y="2448829"/>
              <a:ext cx="112096" cy="147921"/>
            </a:xfrm>
            <a:custGeom>
              <a:avLst/>
              <a:gdLst/>
              <a:ahLst/>
              <a:cxnLst/>
              <a:rect l="l" t="t" r="r" b="b"/>
              <a:pathLst>
                <a:path w="3833" h="5058" extrusionOk="0">
                  <a:moveTo>
                    <a:pt x="162" y="378"/>
                  </a:moveTo>
                  <a:cubicBezTo>
                    <a:pt x="158" y="378"/>
                    <a:pt x="155" y="378"/>
                    <a:pt x="154" y="378"/>
                  </a:cubicBezTo>
                  <a:lnTo>
                    <a:pt x="170" y="378"/>
                  </a:lnTo>
                  <a:cubicBezTo>
                    <a:pt x="167" y="378"/>
                    <a:pt x="164" y="378"/>
                    <a:pt x="162" y="378"/>
                  </a:cubicBezTo>
                  <a:close/>
                  <a:moveTo>
                    <a:pt x="169" y="1"/>
                  </a:moveTo>
                  <a:cubicBezTo>
                    <a:pt x="89" y="1"/>
                    <a:pt x="33" y="22"/>
                    <a:pt x="0" y="40"/>
                  </a:cubicBezTo>
                  <a:lnTo>
                    <a:pt x="185" y="378"/>
                  </a:lnTo>
                  <a:lnTo>
                    <a:pt x="170" y="378"/>
                  </a:lnTo>
                  <a:cubicBezTo>
                    <a:pt x="252" y="382"/>
                    <a:pt x="649" y="462"/>
                    <a:pt x="1370" y="1640"/>
                  </a:cubicBezTo>
                  <a:cubicBezTo>
                    <a:pt x="1678" y="2133"/>
                    <a:pt x="2032" y="2579"/>
                    <a:pt x="2432" y="2995"/>
                  </a:cubicBezTo>
                  <a:cubicBezTo>
                    <a:pt x="3032" y="3641"/>
                    <a:pt x="3432" y="4072"/>
                    <a:pt x="3294" y="4996"/>
                  </a:cubicBezTo>
                  <a:lnTo>
                    <a:pt x="3679" y="5057"/>
                  </a:lnTo>
                  <a:cubicBezTo>
                    <a:pt x="3832" y="3949"/>
                    <a:pt x="3325" y="3380"/>
                    <a:pt x="2709" y="2733"/>
                  </a:cubicBezTo>
                  <a:cubicBezTo>
                    <a:pt x="2340" y="2348"/>
                    <a:pt x="2001" y="1917"/>
                    <a:pt x="1693" y="1456"/>
                  </a:cubicBezTo>
                  <a:cubicBezTo>
                    <a:pt x="940" y="220"/>
                    <a:pt x="429" y="1"/>
                    <a:pt x="169"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448;p60">
              <a:extLst>
                <a:ext uri="{FF2B5EF4-FFF2-40B4-BE49-F238E27FC236}">
                  <a16:creationId xmlns:a16="http://schemas.microsoft.com/office/drawing/2014/main" id="{CC1DDDB9-5D14-0947-BCA1-302239ECC7BD}"/>
                </a:ext>
              </a:extLst>
            </p:cNvPr>
            <p:cNvSpPr/>
            <p:nvPr/>
          </p:nvSpPr>
          <p:spPr>
            <a:xfrm>
              <a:off x="7074248" y="2450613"/>
              <a:ext cx="92765" cy="138036"/>
            </a:xfrm>
            <a:custGeom>
              <a:avLst/>
              <a:gdLst/>
              <a:ahLst/>
              <a:cxnLst/>
              <a:rect l="l" t="t" r="r" b="b"/>
              <a:pathLst>
                <a:path w="3172" h="4720" extrusionOk="0">
                  <a:moveTo>
                    <a:pt x="3112" y="1"/>
                  </a:moveTo>
                  <a:cubicBezTo>
                    <a:pt x="2971" y="1"/>
                    <a:pt x="2685" y="173"/>
                    <a:pt x="1786" y="1641"/>
                  </a:cubicBezTo>
                  <a:cubicBezTo>
                    <a:pt x="1509" y="2072"/>
                    <a:pt x="1186" y="2472"/>
                    <a:pt x="817" y="2811"/>
                  </a:cubicBezTo>
                  <a:cubicBezTo>
                    <a:pt x="355" y="3288"/>
                    <a:pt x="1" y="3626"/>
                    <a:pt x="155" y="4719"/>
                  </a:cubicBezTo>
                  <a:lnTo>
                    <a:pt x="555" y="4673"/>
                  </a:lnTo>
                  <a:cubicBezTo>
                    <a:pt x="416" y="3765"/>
                    <a:pt x="647" y="3549"/>
                    <a:pt x="1109" y="3088"/>
                  </a:cubicBezTo>
                  <a:cubicBezTo>
                    <a:pt x="1494" y="2734"/>
                    <a:pt x="1832" y="2318"/>
                    <a:pt x="2109" y="1856"/>
                  </a:cubicBezTo>
                  <a:cubicBezTo>
                    <a:pt x="2910" y="564"/>
                    <a:pt x="3156" y="394"/>
                    <a:pt x="3171" y="394"/>
                  </a:cubicBezTo>
                  <a:lnTo>
                    <a:pt x="3079" y="394"/>
                  </a:lnTo>
                  <a:lnTo>
                    <a:pt x="3171" y="10"/>
                  </a:lnTo>
                  <a:cubicBezTo>
                    <a:pt x="3154" y="5"/>
                    <a:pt x="3135" y="1"/>
                    <a:pt x="3112"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449;p60">
              <a:extLst>
                <a:ext uri="{FF2B5EF4-FFF2-40B4-BE49-F238E27FC236}">
                  <a16:creationId xmlns:a16="http://schemas.microsoft.com/office/drawing/2014/main" id="{4B9F9472-FD57-984D-9C36-99032C7C453D}"/>
                </a:ext>
              </a:extLst>
            </p:cNvPr>
            <p:cNvSpPr/>
            <p:nvPr/>
          </p:nvSpPr>
          <p:spPr>
            <a:xfrm>
              <a:off x="7025642" y="2427012"/>
              <a:ext cx="141809" cy="198076"/>
            </a:xfrm>
            <a:custGeom>
              <a:avLst/>
              <a:gdLst/>
              <a:ahLst/>
              <a:cxnLst/>
              <a:rect l="l" t="t" r="r" b="b"/>
              <a:pathLst>
                <a:path w="4849" h="6773" extrusionOk="0">
                  <a:moveTo>
                    <a:pt x="4695" y="1"/>
                  </a:moveTo>
                  <a:cubicBezTo>
                    <a:pt x="4556" y="62"/>
                    <a:pt x="1140" y="1601"/>
                    <a:pt x="662" y="4510"/>
                  </a:cubicBezTo>
                  <a:cubicBezTo>
                    <a:pt x="385" y="6157"/>
                    <a:pt x="1" y="6419"/>
                    <a:pt x="1" y="6419"/>
                  </a:cubicBezTo>
                  <a:lnTo>
                    <a:pt x="139" y="6773"/>
                  </a:lnTo>
                  <a:cubicBezTo>
                    <a:pt x="247" y="6742"/>
                    <a:pt x="739" y="6450"/>
                    <a:pt x="1047" y="4587"/>
                  </a:cubicBezTo>
                  <a:cubicBezTo>
                    <a:pt x="1494" y="1863"/>
                    <a:pt x="4818" y="370"/>
                    <a:pt x="4849" y="355"/>
                  </a:cubicBezTo>
                  <a:lnTo>
                    <a:pt x="4695" y="1"/>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450;p60">
              <a:extLst>
                <a:ext uri="{FF2B5EF4-FFF2-40B4-BE49-F238E27FC236}">
                  <a16:creationId xmlns:a16="http://schemas.microsoft.com/office/drawing/2014/main" id="{5F52E267-D3C5-0C4E-85DB-1A97EA8FB30A}"/>
                </a:ext>
              </a:extLst>
            </p:cNvPr>
            <p:cNvSpPr/>
            <p:nvPr/>
          </p:nvSpPr>
          <p:spPr>
            <a:xfrm>
              <a:off x="7349735" y="2580519"/>
              <a:ext cx="33339" cy="189508"/>
            </a:xfrm>
            <a:custGeom>
              <a:avLst/>
              <a:gdLst/>
              <a:ahLst/>
              <a:cxnLst/>
              <a:rect l="l" t="t" r="r" b="b"/>
              <a:pathLst>
                <a:path w="1140" h="6480" extrusionOk="0">
                  <a:moveTo>
                    <a:pt x="385" y="0"/>
                  </a:moveTo>
                  <a:lnTo>
                    <a:pt x="0" y="31"/>
                  </a:lnTo>
                  <a:cubicBezTo>
                    <a:pt x="16" y="277"/>
                    <a:pt x="108" y="754"/>
                    <a:pt x="231" y="1370"/>
                  </a:cubicBezTo>
                  <a:cubicBezTo>
                    <a:pt x="339" y="1893"/>
                    <a:pt x="462" y="2493"/>
                    <a:pt x="554" y="3063"/>
                  </a:cubicBezTo>
                  <a:cubicBezTo>
                    <a:pt x="754" y="4279"/>
                    <a:pt x="554" y="6418"/>
                    <a:pt x="554" y="6449"/>
                  </a:cubicBezTo>
                  <a:lnTo>
                    <a:pt x="939" y="6480"/>
                  </a:lnTo>
                  <a:cubicBezTo>
                    <a:pt x="954" y="6387"/>
                    <a:pt x="1139" y="4263"/>
                    <a:pt x="939" y="3001"/>
                  </a:cubicBezTo>
                  <a:cubicBezTo>
                    <a:pt x="831" y="2416"/>
                    <a:pt x="724" y="1816"/>
                    <a:pt x="616" y="1293"/>
                  </a:cubicBezTo>
                  <a:cubicBezTo>
                    <a:pt x="493" y="723"/>
                    <a:pt x="400" y="216"/>
                    <a:pt x="385"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451;p60">
              <a:extLst>
                <a:ext uri="{FF2B5EF4-FFF2-40B4-BE49-F238E27FC236}">
                  <a16:creationId xmlns:a16="http://schemas.microsoft.com/office/drawing/2014/main" id="{05E14A93-5797-014C-B421-A30D92891688}"/>
                </a:ext>
              </a:extLst>
            </p:cNvPr>
            <p:cNvSpPr/>
            <p:nvPr/>
          </p:nvSpPr>
          <p:spPr>
            <a:xfrm>
              <a:off x="7230445" y="2429264"/>
              <a:ext cx="113003" cy="117068"/>
            </a:xfrm>
            <a:custGeom>
              <a:avLst/>
              <a:gdLst/>
              <a:ahLst/>
              <a:cxnLst/>
              <a:rect l="l" t="t" r="r" b="b"/>
              <a:pathLst>
                <a:path w="3864" h="4003" extrusionOk="0">
                  <a:moveTo>
                    <a:pt x="139" y="1"/>
                  </a:moveTo>
                  <a:lnTo>
                    <a:pt x="1" y="355"/>
                  </a:lnTo>
                  <a:cubicBezTo>
                    <a:pt x="16" y="355"/>
                    <a:pt x="3125" y="1740"/>
                    <a:pt x="3479" y="4002"/>
                  </a:cubicBezTo>
                  <a:lnTo>
                    <a:pt x="3864" y="3941"/>
                  </a:lnTo>
                  <a:cubicBezTo>
                    <a:pt x="3479" y="1463"/>
                    <a:pt x="278" y="47"/>
                    <a:pt x="139"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452;p60">
              <a:extLst>
                <a:ext uri="{FF2B5EF4-FFF2-40B4-BE49-F238E27FC236}">
                  <a16:creationId xmlns:a16="http://schemas.microsoft.com/office/drawing/2014/main" id="{EAEC9382-F77C-D646-A277-B7A71D7A2D47}"/>
                </a:ext>
              </a:extLst>
            </p:cNvPr>
            <p:cNvSpPr/>
            <p:nvPr/>
          </p:nvSpPr>
          <p:spPr>
            <a:xfrm>
              <a:off x="6875557" y="3290032"/>
              <a:ext cx="688895" cy="116424"/>
            </a:xfrm>
            <a:custGeom>
              <a:avLst/>
              <a:gdLst/>
              <a:ahLst/>
              <a:cxnLst/>
              <a:rect l="l" t="t" r="r" b="b"/>
              <a:pathLst>
                <a:path w="23556" h="3981" extrusionOk="0">
                  <a:moveTo>
                    <a:pt x="22666" y="0"/>
                  </a:moveTo>
                  <a:cubicBezTo>
                    <a:pt x="21063" y="0"/>
                    <a:pt x="15983" y="982"/>
                    <a:pt x="11766" y="1180"/>
                  </a:cubicBezTo>
                  <a:cubicBezTo>
                    <a:pt x="11347" y="1200"/>
                    <a:pt x="10919" y="1209"/>
                    <a:pt x="10486" y="1209"/>
                  </a:cubicBezTo>
                  <a:cubicBezTo>
                    <a:pt x="5877" y="1209"/>
                    <a:pt x="808" y="180"/>
                    <a:pt x="808" y="180"/>
                  </a:cubicBezTo>
                  <a:cubicBezTo>
                    <a:pt x="798" y="178"/>
                    <a:pt x="789" y="177"/>
                    <a:pt x="779" y="177"/>
                  </a:cubicBezTo>
                  <a:cubicBezTo>
                    <a:pt x="317" y="177"/>
                    <a:pt x="0" y="2341"/>
                    <a:pt x="408" y="2673"/>
                  </a:cubicBezTo>
                  <a:cubicBezTo>
                    <a:pt x="808" y="3012"/>
                    <a:pt x="7103" y="3658"/>
                    <a:pt x="10658" y="3935"/>
                  </a:cubicBezTo>
                  <a:cubicBezTo>
                    <a:pt x="11085" y="3967"/>
                    <a:pt x="11593" y="3981"/>
                    <a:pt x="12158" y="3981"/>
                  </a:cubicBezTo>
                  <a:cubicBezTo>
                    <a:pt x="16273" y="3981"/>
                    <a:pt x="23356" y="3243"/>
                    <a:pt x="23356" y="3243"/>
                  </a:cubicBezTo>
                  <a:cubicBezTo>
                    <a:pt x="23356" y="3243"/>
                    <a:pt x="23556" y="503"/>
                    <a:pt x="23156" y="87"/>
                  </a:cubicBezTo>
                  <a:cubicBezTo>
                    <a:pt x="23099" y="27"/>
                    <a:pt x="22930" y="0"/>
                    <a:pt x="22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453;p60">
              <a:extLst>
                <a:ext uri="{FF2B5EF4-FFF2-40B4-BE49-F238E27FC236}">
                  <a16:creationId xmlns:a16="http://schemas.microsoft.com/office/drawing/2014/main" id="{82C22132-42B6-5A4C-9453-F11D62DE11CB}"/>
                </a:ext>
              </a:extLst>
            </p:cNvPr>
            <p:cNvSpPr/>
            <p:nvPr/>
          </p:nvSpPr>
          <p:spPr>
            <a:xfrm>
              <a:off x="7017541" y="2664218"/>
              <a:ext cx="20296" cy="112564"/>
            </a:xfrm>
            <a:custGeom>
              <a:avLst/>
              <a:gdLst/>
              <a:ahLst/>
              <a:cxnLst/>
              <a:rect l="l" t="t" r="r" b="b"/>
              <a:pathLst>
                <a:path w="694" h="3849" extrusionOk="0">
                  <a:moveTo>
                    <a:pt x="308" y="1"/>
                  </a:moveTo>
                  <a:cubicBezTo>
                    <a:pt x="124" y="1263"/>
                    <a:pt x="16" y="2556"/>
                    <a:pt x="1" y="3849"/>
                  </a:cubicBezTo>
                  <a:lnTo>
                    <a:pt x="385" y="3849"/>
                  </a:lnTo>
                  <a:cubicBezTo>
                    <a:pt x="416" y="2571"/>
                    <a:pt x="509" y="1309"/>
                    <a:pt x="693" y="47"/>
                  </a:cubicBezTo>
                  <a:lnTo>
                    <a:pt x="308" y="1"/>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454;p60">
              <a:extLst>
                <a:ext uri="{FF2B5EF4-FFF2-40B4-BE49-F238E27FC236}">
                  <a16:creationId xmlns:a16="http://schemas.microsoft.com/office/drawing/2014/main" id="{C1BA288F-F792-C34E-9701-C9C3294D2E03}"/>
                </a:ext>
              </a:extLst>
            </p:cNvPr>
            <p:cNvSpPr/>
            <p:nvPr/>
          </p:nvSpPr>
          <p:spPr>
            <a:xfrm>
              <a:off x="6851459" y="2910403"/>
              <a:ext cx="726066" cy="474822"/>
            </a:xfrm>
            <a:custGeom>
              <a:avLst/>
              <a:gdLst/>
              <a:ahLst/>
              <a:cxnLst/>
              <a:rect l="l" t="t" r="r" b="b"/>
              <a:pathLst>
                <a:path w="24827" h="16236" extrusionOk="0">
                  <a:moveTo>
                    <a:pt x="23955" y="1"/>
                  </a:moveTo>
                  <a:cubicBezTo>
                    <a:pt x="22335" y="1"/>
                    <a:pt x="662" y="1094"/>
                    <a:pt x="662" y="1094"/>
                  </a:cubicBezTo>
                  <a:cubicBezTo>
                    <a:pt x="662" y="1094"/>
                    <a:pt x="0" y="16085"/>
                    <a:pt x="662" y="16224"/>
                  </a:cubicBezTo>
                  <a:cubicBezTo>
                    <a:pt x="706" y="16232"/>
                    <a:pt x="855" y="16236"/>
                    <a:pt x="1095" y="16236"/>
                  </a:cubicBezTo>
                  <a:cubicBezTo>
                    <a:pt x="4389" y="16236"/>
                    <a:pt x="24826" y="15500"/>
                    <a:pt x="24826" y="15500"/>
                  </a:cubicBezTo>
                  <a:lnTo>
                    <a:pt x="24010" y="2"/>
                  </a:lnTo>
                  <a:cubicBezTo>
                    <a:pt x="23996" y="1"/>
                    <a:pt x="23977" y="1"/>
                    <a:pt x="23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455;p60">
              <a:extLst>
                <a:ext uri="{FF2B5EF4-FFF2-40B4-BE49-F238E27FC236}">
                  <a16:creationId xmlns:a16="http://schemas.microsoft.com/office/drawing/2014/main" id="{B9D1955E-D08F-254E-99D2-363575B4CF1C}"/>
                </a:ext>
              </a:extLst>
            </p:cNvPr>
            <p:cNvSpPr/>
            <p:nvPr/>
          </p:nvSpPr>
          <p:spPr>
            <a:xfrm>
              <a:off x="7077874" y="2981000"/>
              <a:ext cx="61678" cy="146020"/>
            </a:xfrm>
            <a:custGeom>
              <a:avLst/>
              <a:gdLst/>
              <a:ahLst/>
              <a:cxnLst/>
              <a:rect l="l" t="t" r="r" b="b"/>
              <a:pathLst>
                <a:path w="2109" h="4993" extrusionOk="0">
                  <a:moveTo>
                    <a:pt x="1093" y="1"/>
                  </a:moveTo>
                  <a:cubicBezTo>
                    <a:pt x="596" y="1"/>
                    <a:pt x="118" y="425"/>
                    <a:pt x="15" y="1128"/>
                  </a:cubicBezTo>
                  <a:cubicBezTo>
                    <a:pt x="0" y="1266"/>
                    <a:pt x="0" y="1405"/>
                    <a:pt x="15" y="1528"/>
                  </a:cubicBezTo>
                  <a:cubicBezTo>
                    <a:pt x="62" y="1774"/>
                    <a:pt x="185" y="1989"/>
                    <a:pt x="354" y="2159"/>
                  </a:cubicBezTo>
                  <a:cubicBezTo>
                    <a:pt x="508" y="2343"/>
                    <a:pt x="693" y="2513"/>
                    <a:pt x="877" y="2651"/>
                  </a:cubicBezTo>
                  <a:cubicBezTo>
                    <a:pt x="908" y="2682"/>
                    <a:pt x="939" y="2697"/>
                    <a:pt x="970" y="2728"/>
                  </a:cubicBezTo>
                  <a:lnTo>
                    <a:pt x="1185" y="2897"/>
                  </a:lnTo>
                  <a:cubicBezTo>
                    <a:pt x="1231" y="2959"/>
                    <a:pt x="1293" y="3005"/>
                    <a:pt x="1370" y="3082"/>
                  </a:cubicBezTo>
                  <a:cubicBezTo>
                    <a:pt x="1493" y="3205"/>
                    <a:pt x="1585" y="3328"/>
                    <a:pt x="1662" y="3482"/>
                  </a:cubicBezTo>
                  <a:cubicBezTo>
                    <a:pt x="1724" y="3636"/>
                    <a:pt x="1755" y="3806"/>
                    <a:pt x="1755" y="3959"/>
                  </a:cubicBezTo>
                  <a:cubicBezTo>
                    <a:pt x="1755" y="4067"/>
                    <a:pt x="1739" y="4160"/>
                    <a:pt x="1708" y="4267"/>
                  </a:cubicBezTo>
                  <a:cubicBezTo>
                    <a:pt x="1616" y="4514"/>
                    <a:pt x="1401" y="4698"/>
                    <a:pt x="1139" y="4744"/>
                  </a:cubicBezTo>
                  <a:cubicBezTo>
                    <a:pt x="1082" y="4761"/>
                    <a:pt x="1025" y="4769"/>
                    <a:pt x="969" y="4769"/>
                  </a:cubicBezTo>
                  <a:cubicBezTo>
                    <a:pt x="764" y="4769"/>
                    <a:pt x="570" y="4664"/>
                    <a:pt x="462" y="4483"/>
                  </a:cubicBezTo>
                  <a:cubicBezTo>
                    <a:pt x="446" y="4467"/>
                    <a:pt x="431" y="4437"/>
                    <a:pt x="431" y="4421"/>
                  </a:cubicBezTo>
                  <a:cubicBezTo>
                    <a:pt x="416" y="4390"/>
                    <a:pt x="400" y="4360"/>
                    <a:pt x="400" y="4344"/>
                  </a:cubicBezTo>
                  <a:cubicBezTo>
                    <a:pt x="400" y="4313"/>
                    <a:pt x="385" y="4283"/>
                    <a:pt x="385" y="4252"/>
                  </a:cubicBezTo>
                  <a:cubicBezTo>
                    <a:pt x="369" y="4221"/>
                    <a:pt x="369" y="4206"/>
                    <a:pt x="369" y="4175"/>
                  </a:cubicBezTo>
                  <a:cubicBezTo>
                    <a:pt x="354" y="4113"/>
                    <a:pt x="354" y="4052"/>
                    <a:pt x="354" y="4006"/>
                  </a:cubicBezTo>
                  <a:lnTo>
                    <a:pt x="354" y="3898"/>
                  </a:lnTo>
                  <a:cubicBezTo>
                    <a:pt x="339" y="3867"/>
                    <a:pt x="339" y="3836"/>
                    <a:pt x="354" y="3821"/>
                  </a:cubicBezTo>
                  <a:lnTo>
                    <a:pt x="354" y="3621"/>
                  </a:lnTo>
                  <a:cubicBezTo>
                    <a:pt x="339" y="3552"/>
                    <a:pt x="285" y="3517"/>
                    <a:pt x="233" y="3517"/>
                  </a:cubicBezTo>
                  <a:cubicBezTo>
                    <a:pt x="181" y="3517"/>
                    <a:pt x="131" y="3552"/>
                    <a:pt x="123" y="3621"/>
                  </a:cubicBezTo>
                  <a:lnTo>
                    <a:pt x="123" y="3975"/>
                  </a:lnTo>
                  <a:cubicBezTo>
                    <a:pt x="108" y="4021"/>
                    <a:pt x="108" y="4067"/>
                    <a:pt x="123" y="4098"/>
                  </a:cubicBezTo>
                  <a:cubicBezTo>
                    <a:pt x="139" y="4144"/>
                    <a:pt x="139" y="4175"/>
                    <a:pt x="139" y="4236"/>
                  </a:cubicBezTo>
                  <a:cubicBezTo>
                    <a:pt x="139" y="4313"/>
                    <a:pt x="154" y="4406"/>
                    <a:pt x="200" y="4483"/>
                  </a:cubicBezTo>
                  <a:lnTo>
                    <a:pt x="262" y="4606"/>
                  </a:lnTo>
                  <a:cubicBezTo>
                    <a:pt x="339" y="4760"/>
                    <a:pt x="477" y="4883"/>
                    <a:pt x="662" y="4944"/>
                  </a:cubicBezTo>
                  <a:cubicBezTo>
                    <a:pt x="763" y="4977"/>
                    <a:pt x="869" y="4992"/>
                    <a:pt x="974" y="4992"/>
                  </a:cubicBezTo>
                  <a:cubicBezTo>
                    <a:pt x="1222" y="4992"/>
                    <a:pt x="1473" y="4906"/>
                    <a:pt x="1678" y="4744"/>
                  </a:cubicBezTo>
                  <a:cubicBezTo>
                    <a:pt x="1909" y="4544"/>
                    <a:pt x="2032" y="4252"/>
                    <a:pt x="2016" y="3959"/>
                  </a:cubicBezTo>
                  <a:cubicBezTo>
                    <a:pt x="2016" y="3759"/>
                    <a:pt x="1970" y="3559"/>
                    <a:pt x="1893" y="3390"/>
                  </a:cubicBezTo>
                  <a:cubicBezTo>
                    <a:pt x="1801" y="3205"/>
                    <a:pt x="1693" y="3051"/>
                    <a:pt x="1555" y="2928"/>
                  </a:cubicBezTo>
                  <a:cubicBezTo>
                    <a:pt x="1416" y="2790"/>
                    <a:pt x="1277" y="2651"/>
                    <a:pt x="1124" y="2543"/>
                  </a:cubicBezTo>
                  <a:cubicBezTo>
                    <a:pt x="1108" y="2528"/>
                    <a:pt x="1093" y="2497"/>
                    <a:pt x="1062" y="2497"/>
                  </a:cubicBezTo>
                  <a:cubicBezTo>
                    <a:pt x="831" y="2313"/>
                    <a:pt x="616" y="2113"/>
                    <a:pt x="431" y="1897"/>
                  </a:cubicBezTo>
                  <a:cubicBezTo>
                    <a:pt x="262" y="1697"/>
                    <a:pt x="185" y="1420"/>
                    <a:pt x="246" y="1158"/>
                  </a:cubicBezTo>
                  <a:cubicBezTo>
                    <a:pt x="337" y="557"/>
                    <a:pt x="735" y="234"/>
                    <a:pt x="1127" y="234"/>
                  </a:cubicBezTo>
                  <a:cubicBezTo>
                    <a:pt x="1136" y="234"/>
                    <a:pt x="1145" y="234"/>
                    <a:pt x="1154" y="235"/>
                  </a:cubicBezTo>
                  <a:cubicBezTo>
                    <a:pt x="1555" y="266"/>
                    <a:pt x="1847" y="650"/>
                    <a:pt x="1755" y="1328"/>
                  </a:cubicBezTo>
                  <a:cubicBezTo>
                    <a:pt x="1729" y="1420"/>
                    <a:pt x="1796" y="1471"/>
                    <a:pt x="1864" y="1471"/>
                  </a:cubicBezTo>
                  <a:cubicBezTo>
                    <a:pt x="1921" y="1471"/>
                    <a:pt x="1978" y="1435"/>
                    <a:pt x="1985" y="1358"/>
                  </a:cubicBezTo>
                  <a:cubicBezTo>
                    <a:pt x="2109" y="573"/>
                    <a:pt x="1693" y="50"/>
                    <a:pt x="1170" y="4"/>
                  </a:cubicBezTo>
                  <a:cubicBezTo>
                    <a:pt x="1144" y="2"/>
                    <a:pt x="1119" y="1"/>
                    <a:pt x="1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456;p60">
              <a:extLst>
                <a:ext uri="{FF2B5EF4-FFF2-40B4-BE49-F238E27FC236}">
                  <a16:creationId xmlns:a16="http://schemas.microsoft.com/office/drawing/2014/main" id="{8CD3F039-FA11-214F-B1E8-45EC32AF0C34}"/>
                </a:ext>
              </a:extLst>
            </p:cNvPr>
            <p:cNvSpPr/>
            <p:nvPr/>
          </p:nvSpPr>
          <p:spPr>
            <a:xfrm>
              <a:off x="7144465" y="2982872"/>
              <a:ext cx="58432" cy="142979"/>
            </a:xfrm>
            <a:custGeom>
              <a:avLst/>
              <a:gdLst/>
              <a:ahLst/>
              <a:cxnLst/>
              <a:rect l="l" t="t" r="r" b="b"/>
              <a:pathLst>
                <a:path w="1998" h="4889" extrusionOk="0">
                  <a:moveTo>
                    <a:pt x="1875" y="1"/>
                  </a:moveTo>
                  <a:cubicBezTo>
                    <a:pt x="1871" y="1"/>
                    <a:pt x="1867" y="1"/>
                    <a:pt x="1863" y="2"/>
                  </a:cubicBezTo>
                  <a:lnTo>
                    <a:pt x="155" y="2"/>
                  </a:lnTo>
                  <a:cubicBezTo>
                    <a:pt x="1" y="17"/>
                    <a:pt x="16" y="232"/>
                    <a:pt x="170" y="232"/>
                  </a:cubicBezTo>
                  <a:lnTo>
                    <a:pt x="663" y="232"/>
                  </a:lnTo>
                  <a:cubicBezTo>
                    <a:pt x="770" y="232"/>
                    <a:pt x="832" y="294"/>
                    <a:pt x="832" y="402"/>
                  </a:cubicBezTo>
                  <a:cubicBezTo>
                    <a:pt x="817" y="1248"/>
                    <a:pt x="817" y="2095"/>
                    <a:pt x="817" y="3372"/>
                  </a:cubicBezTo>
                  <a:lnTo>
                    <a:pt x="817" y="4773"/>
                  </a:lnTo>
                  <a:cubicBezTo>
                    <a:pt x="817" y="4850"/>
                    <a:pt x="874" y="4888"/>
                    <a:pt x="932" y="4888"/>
                  </a:cubicBezTo>
                  <a:cubicBezTo>
                    <a:pt x="990" y="4888"/>
                    <a:pt x="1047" y="4850"/>
                    <a:pt x="1047" y="4773"/>
                  </a:cubicBezTo>
                  <a:lnTo>
                    <a:pt x="1047" y="3372"/>
                  </a:lnTo>
                  <a:cubicBezTo>
                    <a:pt x="1032" y="2095"/>
                    <a:pt x="1032" y="1248"/>
                    <a:pt x="1063" y="386"/>
                  </a:cubicBezTo>
                  <a:cubicBezTo>
                    <a:pt x="1063" y="302"/>
                    <a:pt x="1127" y="230"/>
                    <a:pt x="1209" y="230"/>
                  </a:cubicBezTo>
                  <a:cubicBezTo>
                    <a:pt x="1216" y="230"/>
                    <a:pt x="1224" y="231"/>
                    <a:pt x="1232" y="232"/>
                  </a:cubicBezTo>
                  <a:lnTo>
                    <a:pt x="1863" y="232"/>
                  </a:lnTo>
                  <a:cubicBezTo>
                    <a:pt x="1867" y="233"/>
                    <a:pt x="1871" y="233"/>
                    <a:pt x="1875" y="233"/>
                  </a:cubicBezTo>
                  <a:cubicBezTo>
                    <a:pt x="1998" y="233"/>
                    <a:pt x="1998" y="1"/>
                    <a:pt x="18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457;p60">
              <a:extLst>
                <a:ext uri="{FF2B5EF4-FFF2-40B4-BE49-F238E27FC236}">
                  <a16:creationId xmlns:a16="http://schemas.microsoft.com/office/drawing/2014/main" id="{B3ACF791-FAA5-5E43-9500-E00D0D1768CB}"/>
                </a:ext>
              </a:extLst>
            </p:cNvPr>
            <p:cNvSpPr/>
            <p:nvPr/>
          </p:nvSpPr>
          <p:spPr>
            <a:xfrm>
              <a:off x="7209740" y="2980093"/>
              <a:ext cx="62584" cy="150466"/>
            </a:xfrm>
            <a:custGeom>
              <a:avLst/>
              <a:gdLst/>
              <a:ahLst/>
              <a:cxnLst/>
              <a:rect l="l" t="t" r="r" b="b"/>
              <a:pathLst>
                <a:path w="2140" h="5145" extrusionOk="0">
                  <a:moveTo>
                    <a:pt x="1123" y="233"/>
                  </a:moveTo>
                  <a:cubicBezTo>
                    <a:pt x="1139" y="233"/>
                    <a:pt x="1155" y="234"/>
                    <a:pt x="1170" y="235"/>
                  </a:cubicBezTo>
                  <a:cubicBezTo>
                    <a:pt x="1678" y="235"/>
                    <a:pt x="1832" y="835"/>
                    <a:pt x="1878" y="1466"/>
                  </a:cubicBezTo>
                  <a:lnTo>
                    <a:pt x="1878" y="1497"/>
                  </a:lnTo>
                  <a:cubicBezTo>
                    <a:pt x="1894" y="2082"/>
                    <a:pt x="1894" y="2667"/>
                    <a:pt x="1848" y="3236"/>
                  </a:cubicBezTo>
                  <a:cubicBezTo>
                    <a:pt x="1817" y="3636"/>
                    <a:pt x="1786" y="3975"/>
                    <a:pt x="1755" y="4237"/>
                  </a:cubicBezTo>
                  <a:cubicBezTo>
                    <a:pt x="1724" y="4375"/>
                    <a:pt x="1709" y="4483"/>
                    <a:pt x="1678" y="4575"/>
                  </a:cubicBezTo>
                  <a:cubicBezTo>
                    <a:pt x="1663" y="4637"/>
                    <a:pt x="1632" y="4698"/>
                    <a:pt x="1601" y="4745"/>
                  </a:cubicBezTo>
                  <a:cubicBezTo>
                    <a:pt x="1478" y="4852"/>
                    <a:pt x="1324" y="4914"/>
                    <a:pt x="1170" y="4914"/>
                  </a:cubicBezTo>
                  <a:cubicBezTo>
                    <a:pt x="493" y="4914"/>
                    <a:pt x="370" y="4114"/>
                    <a:pt x="293" y="2913"/>
                  </a:cubicBezTo>
                  <a:cubicBezTo>
                    <a:pt x="231" y="1882"/>
                    <a:pt x="293" y="866"/>
                    <a:pt x="662" y="420"/>
                  </a:cubicBezTo>
                  <a:cubicBezTo>
                    <a:pt x="789" y="307"/>
                    <a:pt x="955" y="233"/>
                    <a:pt x="1123" y="233"/>
                  </a:cubicBezTo>
                  <a:close/>
                  <a:moveTo>
                    <a:pt x="1121" y="0"/>
                  </a:moveTo>
                  <a:cubicBezTo>
                    <a:pt x="891" y="0"/>
                    <a:pt x="658" y="89"/>
                    <a:pt x="478" y="281"/>
                  </a:cubicBezTo>
                  <a:cubicBezTo>
                    <a:pt x="31" y="774"/>
                    <a:pt x="1" y="1882"/>
                    <a:pt x="62" y="2928"/>
                  </a:cubicBezTo>
                  <a:cubicBezTo>
                    <a:pt x="124" y="4160"/>
                    <a:pt x="262" y="5145"/>
                    <a:pt x="1170" y="5145"/>
                  </a:cubicBezTo>
                  <a:cubicBezTo>
                    <a:pt x="1401" y="5145"/>
                    <a:pt x="1617" y="5052"/>
                    <a:pt x="1786" y="4914"/>
                  </a:cubicBezTo>
                  <a:cubicBezTo>
                    <a:pt x="1909" y="4714"/>
                    <a:pt x="1986" y="4483"/>
                    <a:pt x="1986" y="4267"/>
                  </a:cubicBezTo>
                  <a:cubicBezTo>
                    <a:pt x="2094" y="3375"/>
                    <a:pt x="2140" y="2498"/>
                    <a:pt x="2109" y="1605"/>
                  </a:cubicBezTo>
                  <a:lnTo>
                    <a:pt x="2109" y="1574"/>
                  </a:lnTo>
                  <a:cubicBezTo>
                    <a:pt x="2109" y="1235"/>
                    <a:pt x="2048" y="912"/>
                    <a:pt x="1955" y="604"/>
                  </a:cubicBezTo>
                  <a:cubicBezTo>
                    <a:pt x="1833" y="219"/>
                    <a:pt x="1482" y="0"/>
                    <a:pt x="1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458;p60">
              <a:extLst>
                <a:ext uri="{FF2B5EF4-FFF2-40B4-BE49-F238E27FC236}">
                  <a16:creationId xmlns:a16="http://schemas.microsoft.com/office/drawing/2014/main" id="{95488A08-4D6B-9943-A470-9D752D5FDA95}"/>
                </a:ext>
              </a:extLst>
            </p:cNvPr>
            <p:cNvSpPr/>
            <p:nvPr/>
          </p:nvSpPr>
          <p:spPr>
            <a:xfrm>
              <a:off x="7279957" y="2977432"/>
              <a:ext cx="43253" cy="153215"/>
            </a:xfrm>
            <a:custGeom>
              <a:avLst/>
              <a:gdLst/>
              <a:ahLst/>
              <a:cxnLst/>
              <a:rect l="l" t="t" r="r" b="b"/>
              <a:pathLst>
                <a:path w="1479" h="5239" extrusionOk="0">
                  <a:moveTo>
                    <a:pt x="443" y="295"/>
                  </a:moveTo>
                  <a:cubicBezTo>
                    <a:pt x="462" y="295"/>
                    <a:pt x="484" y="300"/>
                    <a:pt x="509" y="311"/>
                  </a:cubicBezTo>
                  <a:cubicBezTo>
                    <a:pt x="1047" y="480"/>
                    <a:pt x="1324" y="1034"/>
                    <a:pt x="1170" y="1557"/>
                  </a:cubicBezTo>
                  <a:cubicBezTo>
                    <a:pt x="1047" y="1850"/>
                    <a:pt x="832" y="2081"/>
                    <a:pt x="555" y="2204"/>
                  </a:cubicBezTo>
                  <a:cubicBezTo>
                    <a:pt x="520" y="2228"/>
                    <a:pt x="488" y="2240"/>
                    <a:pt x="458" y="2240"/>
                  </a:cubicBezTo>
                  <a:cubicBezTo>
                    <a:pt x="396" y="2240"/>
                    <a:pt x="350" y="2185"/>
                    <a:pt x="339" y="2081"/>
                  </a:cubicBezTo>
                  <a:cubicBezTo>
                    <a:pt x="370" y="1419"/>
                    <a:pt x="355" y="865"/>
                    <a:pt x="339" y="449"/>
                  </a:cubicBezTo>
                  <a:cubicBezTo>
                    <a:pt x="339" y="354"/>
                    <a:pt x="376" y="295"/>
                    <a:pt x="443" y="295"/>
                  </a:cubicBezTo>
                  <a:close/>
                  <a:moveTo>
                    <a:pt x="193" y="1"/>
                  </a:moveTo>
                  <a:cubicBezTo>
                    <a:pt x="170" y="1"/>
                    <a:pt x="147" y="2"/>
                    <a:pt x="124" y="3"/>
                  </a:cubicBezTo>
                  <a:cubicBezTo>
                    <a:pt x="78" y="3"/>
                    <a:pt x="47" y="18"/>
                    <a:pt x="31" y="49"/>
                  </a:cubicBezTo>
                  <a:cubicBezTo>
                    <a:pt x="16" y="80"/>
                    <a:pt x="1" y="111"/>
                    <a:pt x="1" y="157"/>
                  </a:cubicBezTo>
                  <a:cubicBezTo>
                    <a:pt x="16" y="249"/>
                    <a:pt x="93" y="280"/>
                    <a:pt x="93" y="372"/>
                  </a:cubicBezTo>
                  <a:cubicBezTo>
                    <a:pt x="108" y="834"/>
                    <a:pt x="124" y="1619"/>
                    <a:pt x="108" y="2681"/>
                  </a:cubicBezTo>
                  <a:cubicBezTo>
                    <a:pt x="78" y="3497"/>
                    <a:pt x="108" y="4328"/>
                    <a:pt x="201" y="5143"/>
                  </a:cubicBezTo>
                  <a:cubicBezTo>
                    <a:pt x="201" y="5197"/>
                    <a:pt x="247" y="5239"/>
                    <a:pt x="300" y="5239"/>
                  </a:cubicBezTo>
                  <a:cubicBezTo>
                    <a:pt x="308" y="5239"/>
                    <a:pt x="316" y="5238"/>
                    <a:pt x="324" y="5236"/>
                  </a:cubicBezTo>
                  <a:cubicBezTo>
                    <a:pt x="401" y="5236"/>
                    <a:pt x="447" y="5174"/>
                    <a:pt x="432" y="5113"/>
                  </a:cubicBezTo>
                  <a:cubicBezTo>
                    <a:pt x="339" y="4297"/>
                    <a:pt x="308" y="3481"/>
                    <a:pt x="339" y="2681"/>
                  </a:cubicBezTo>
                  <a:cubicBezTo>
                    <a:pt x="339" y="2619"/>
                    <a:pt x="385" y="2573"/>
                    <a:pt x="462" y="2527"/>
                  </a:cubicBezTo>
                  <a:cubicBezTo>
                    <a:pt x="632" y="2450"/>
                    <a:pt x="801" y="2342"/>
                    <a:pt x="955" y="2235"/>
                  </a:cubicBezTo>
                  <a:cubicBezTo>
                    <a:pt x="1155" y="2081"/>
                    <a:pt x="1309" y="1881"/>
                    <a:pt x="1401" y="1650"/>
                  </a:cubicBezTo>
                  <a:cubicBezTo>
                    <a:pt x="1478" y="1373"/>
                    <a:pt x="1478" y="1096"/>
                    <a:pt x="1386" y="834"/>
                  </a:cubicBezTo>
                  <a:cubicBezTo>
                    <a:pt x="1194" y="333"/>
                    <a:pt x="720"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459;p60">
              <a:extLst>
                <a:ext uri="{FF2B5EF4-FFF2-40B4-BE49-F238E27FC236}">
                  <a16:creationId xmlns:a16="http://schemas.microsoft.com/office/drawing/2014/main" id="{869EE4EE-85B7-014C-9D69-7096B97546E8}"/>
                </a:ext>
              </a:extLst>
            </p:cNvPr>
            <p:cNvSpPr/>
            <p:nvPr/>
          </p:nvSpPr>
          <p:spPr>
            <a:xfrm>
              <a:off x="6972095" y="3162261"/>
              <a:ext cx="49073" cy="155174"/>
            </a:xfrm>
            <a:custGeom>
              <a:avLst/>
              <a:gdLst/>
              <a:ahLst/>
              <a:cxnLst/>
              <a:rect l="l" t="t" r="r" b="b"/>
              <a:pathLst>
                <a:path w="1678" h="5306" extrusionOk="0">
                  <a:moveTo>
                    <a:pt x="362" y="248"/>
                  </a:moveTo>
                  <a:cubicBezTo>
                    <a:pt x="404" y="248"/>
                    <a:pt x="445" y="259"/>
                    <a:pt x="477" y="270"/>
                  </a:cubicBezTo>
                  <a:cubicBezTo>
                    <a:pt x="647" y="347"/>
                    <a:pt x="770" y="486"/>
                    <a:pt x="800" y="655"/>
                  </a:cubicBezTo>
                  <a:cubicBezTo>
                    <a:pt x="908" y="994"/>
                    <a:pt x="939" y="1348"/>
                    <a:pt x="908" y="1686"/>
                  </a:cubicBezTo>
                  <a:cubicBezTo>
                    <a:pt x="893" y="1855"/>
                    <a:pt x="816" y="2009"/>
                    <a:pt x="693" y="2117"/>
                  </a:cubicBezTo>
                  <a:cubicBezTo>
                    <a:pt x="647" y="2163"/>
                    <a:pt x="570" y="2209"/>
                    <a:pt x="508" y="2240"/>
                  </a:cubicBezTo>
                  <a:lnTo>
                    <a:pt x="431" y="2271"/>
                  </a:lnTo>
                  <a:lnTo>
                    <a:pt x="385" y="2271"/>
                  </a:lnTo>
                  <a:lnTo>
                    <a:pt x="385" y="2286"/>
                  </a:lnTo>
                  <a:lnTo>
                    <a:pt x="370" y="2286"/>
                  </a:lnTo>
                  <a:lnTo>
                    <a:pt x="354" y="2302"/>
                  </a:lnTo>
                  <a:cubicBezTo>
                    <a:pt x="323" y="2333"/>
                    <a:pt x="323" y="2379"/>
                    <a:pt x="339" y="2409"/>
                  </a:cubicBezTo>
                  <a:cubicBezTo>
                    <a:pt x="385" y="2533"/>
                    <a:pt x="493" y="2533"/>
                    <a:pt x="616" y="2533"/>
                  </a:cubicBezTo>
                  <a:lnTo>
                    <a:pt x="770" y="2533"/>
                  </a:lnTo>
                  <a:cubicBezTo>
                    <a:pt x="970" y="2671"/>
                    <a:pt x="1124" y="2856"/>
                    <a:pt x="1247" y="3071"/>
                  </a:cubicBezTo>
                  <a:cubicBezTo>
                    <a:pt x="1616" y="3749"/>
                    <a:pt x="1355" y="4610"/>
                    <a:pt x="662" y="4949"/>
                  </a:cubicBezTo>
                  <a:cubicBezTo>
                    <a:pt x="616" y="4964"/>
                    <a:pt x="570" y="4980"/>
                    <a:pt x="446" y="5011"/>
                  </a:cubicBezTo>
                  <a:cubicBezTo>
                    <a:pt x="431" y="5012"/>
                    <a:pt x="417" y="5013"/>
                    <a:pt x="404" y="5013"/>
                  </a:cubicBezTo>
                  <a:cubicBezTo>
                    <a:pt x="309" y="5013"/>
                    <a:pt x="262" y="4965"/>
                    <a:pt x="262" y="4857"/>
                  </a:cubicBezTo>
                  <a:cubicBezTo>
                    <a:pt x="262" y="4626"/>
                    <a:pt x="277" y="4349"/>
                    <a:pt x="277" y="3995"/>
                  </a:cubicBezTo>
                  <a:cubicBezTo>
                    <a:pt x="293" y="3102"/>
                    <a:pt x="308" y="2810"/>
                    <a:pt x="277" y="1902"/>
                  </a:cubicBezTo>
                  <a:cubicBezTo>
                    <a:pt x="277" y="1871"/>
                    <a:pt x="277" y="1732"/>
                    <a:pt x="262" y="1517"/>
                  </a:cubicBezTo>
                  <a:cubicBezTo>
                    <a:pt x="246" y="1286"/>
                    <a:pt x="231" y="1132"/>
                    <a:pt x="231" y="1040"/>
                  </a:cubicBezTo>
                  <a:cubicBezTo>
                    <a:pt x="231" y="778"/>
                    <a:pt x="246" y="516"/>
                    <a:pt x="308" y="270"/>
                  </a:cubicBezTo>
                  <a:lnTo>
                    <a:pt x="308" y="255"/>
                  </a:lnTo>
                  <a:cubicBezTo>
                    <a:pt x="326" y="250"/>
                    <a:pt x="344" y="248"/>
                    <a:pt x="362" y="248"/>
                  </a:cubicBezTo>
                  <a:close/>
                  <a:moveTo>
                    <a:pt x="355" y="1"/>
                  </a:moveTo>
                  <a:cubicBezTo>
                    <a:pt x="278" y="1"/>
                    <a:pt x="196" y="13"/>
                    <a:pt x="108" y="39"/>
                  </a:cubicBezTo>
                  <a:cubicBezTo>
                    <a:pt x="77" y="39"/>
                    <a:pt x="46" y="55"/>
                    <a:pt x="31" y="85"/>
                  </a:cubicBezTo>
                  <a:cubicBezTo>
                    <a:pt x="31" y="101"/>
                    <a:pt x="16" y="132"/>
                    <a:pt x="16" y="147"/>
                  </a:cubicBezTo>
                  <a:cubicBezTo>
                    <a:pt x="16" y="239"/>
                    <a:pt x="62" y="286"/>
                    <a:pt x="46" y="363"/>
                  </a:cubicBezTo>
                  <a:cubicBezTo>
                    <a:pt x="16" y="593"/>
                    <a:pt x="0" y="840"/>
                    <a:pt x="0" y="1070"/>
                  </a:cubicBezTo>
                  <a:cubicBezTo>
                    <a:pt x="0" y="1255"/>
                    <a:pt x="46" y="1855"/>
                    <a:pt x="46" y="1932"/>
                  </a:cubicBezTo>
                  <a:cubicBezTo>
                    <a:pt x="62" y="2102"/>
                    <a:pt x="77" y="2625"/>
                    <a:pt x="46" y="3533"/>
                  </a:cubicBezTo>
                  <a:cubicBezTo>
                    <a:pt x="16" y="4426"/>
                    <a:pt x="16" y="4949"/>
                    <a:pt x="16" y="5134"/>
                  </a:cubicBezTo>
                  <a:cubicBezTo>
                    <a:pt x="31" y="5180"/>
                    <a:pt x="31" y="5241"/>
                    <a:pt x="46" y="5303"/>
                  </a:cubicBezTo>
                  <a:lnTo>
                    <a:pt x="31" y="5211"/>
                  </a:lnTo>
                  <a:lnTo>
                    <a:pt x="31" y="5211"/>
                  </a:lnTo>
                  <a:cubicBezTo>
                    <a:pt x="44" y="5264"/>
                    <a:pt x="92" y="5306"/>
                    <a:pt x="145" y="5306"/>
                  </a:cubicBezTo>
                  <a:cubicBezTo>
                    <a:pt x="153" y="5306"/>
                    <a:pt x="161" y="5305"/>
                    <a:pt x="169" y="5303"/>
                  </a:cubicBezTo>
                  <a:cubicBezTo>
                    <a:pt x="200" y="5288"/>
                    <a:pt x="246" y="5288"/>
                    <a:pt x="339" y="5272"/>
                  </a:cubicBezTo>
                  <a:cubicBezTo>
                    <a:pt x="477" y="5257"/>
                    <a:pt x="616" y="5211"/>
                    <a:pt x="739" y="5164"/>
                  </a:cubicBezTo>
                  <a:cubicBezTo>
                    <a:pt x="939" y="5072"/>
                    <a:pt x="1124" y="4934"/>
                    <a:pt x="1262" y="4764"/>
                  </a:cubicBezTo>
                  <a:cubicBezTo>
                    <a:pt x="1539" y="4426"/>
                    <a:pt x="1678" y="3995"/>
                    <a:pt x="1647" y="3548"/>
                  </a:cubicBezTo>
                  <a:cubicBezTo>
                    <a:pt x="1570" y="3041"/>
                    <a:pt x="1278" y="2594"/>
                    <a:pt x="847" y="2317"/>
                  </a:cubicBezTo>
                  <a:cubicBezTo>
                    <a:pt x="847" y="2317"/>
                    <a:pt x="831" y="2302"/>
                    <a:pt x="847" y="2302"/>
                  </a:cubicBezTo>
                  <a:lnTo>
                    <a:pt x="862" y="2286"/>
                  </a:lnTo>
                  <a:cubicBezTo>
                    <a:pt x="1031" y="2132"/>
                    <a:pt x="1124" y="1917"/>
                    <a:pt x="1139" y="1686"/>
                  </a:cubicBezTo>
                  <a:cubicBezTo>
                    <a:pt x="1185" y="1317"/>
                    <a:pt x="1154" y="932"/>
                    <a:pt x="1031" y="563"/>
                  </a:cubicBezTo>
                  <a:cubicBezTo>
                    <a:pt x="907" y="226"/>
                    <a:pt x="681"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460;p60">
              <a:extLst>
                <a:ext uri="{FF2B5EF4-FFF2-40B4-BE49-F238E27FC236}">
                  <a16:creationId xmlns:a16="http://schemas.microsoft.com/office/drawing/2014/main" id="{C840842E-3B14-6842-BD52-02B66B23CA0E}"/>
                </a:ext>
              </a:extLst>
            </p:cNvPr>
            <p:cNvSpPr/>
            <p:nvPr/>
          </p:nvSpPr>
          <p:spPr>
            <a:xfrm>
              <a:off x="7031491" y="3165185"/>
              <a:ext cx="53138" cy="147746"/>
            </a:xfrm>
            <a:custGeom>
              <a:avLst/>
              <a:gdLst/>
              <a:ahLst/>
              <a:cxnLst/>
              <a:rect l="l" t="t" r="r" b="b"/>
              <a:pathLst>
                <a:path w="1817" h="5052" extrusionOk="0">
                  <a:moveTo>
                    <a:pt x="262" y="1"/>
                  </a:moveTo>
                  <a:cubicBezTo>
                    <a:pt x="185" y="1"/>
                    <a:pt x="139" y="62"/>
                    <a:pt x="139" y="124"/>
                  </a:cubicBezTo>
                  <a:cubicBezTo>
                    <a:pt x="1" y="1355"/>
                    <a:pt x="47" y="2587"/>
                    <a:pt x="278" y="3802"/>
                  </a:cubicBezTo>
                  <a:cubicBezTo>
                    <a:pt x="324" y="4033"/>
                    <a:pt x="401" y="4280"/>
                    <a:pt x="478" y="4495"/>
                  </a:cubicBezTo>
                  <a:cubicBezTo>
                    <a:pt x="616" y="4803"/>
                    <a:pt x="770" y="5034"/>
                    <a:pt x="1032" y="5049"/>
                  </a:cubicBezTo>
                  <a:cubicBezTo>
                    <a:pt x="1047" y="5051"/>
                    <a:pt x="1061" y="5052"/>
                    <a:pt x="1076" y="5052"/>
                  </a:cubicBezTo>
                  <a:cubicBezTo>
                    <a:pt x="1313" y="5052"/>
                    <a:pt x="1469" y="4816"/>
                    <a:pt x="1571" y="4526"/>
                  </a:cubicBezTo>
                  <a:cubicBezTo>
                    <a:pt x="1648" y="4310"/>
                    <a:pt x="1694" y="4064"/>
                    <a:pt x="1709" y="3833"/>
                  </a:cubicBezTo>
                  <a:cubicBezTo>
                    <a:pt x="1755" y="3464"/>
                    <a:pt x="1802" y="3033"/>
                    <a:pt x="1802" y="2571"/>
                  </a:cubicBezTo>
                  <a:cubicBezTo>
                    <a:pt x="1817" y="1648"/>
                    <a:pt x="1786" y="1232"/>
                    <a:pt x="1725" y="170"/>
                  </a:cubicBezTo>
                  <a:cubicBezTo>
                    <a:pt x="1725" y="115"/>
                    <a:pt x="1675" y="60"/>
                    <a:pt x="1621" y="60"/>
                  </a:cubicBezTo>
                  <a:cubicBezTo>
                    <a:pt x="1614" y="60"/>
                    <a:pt x="1608" y="61"/>
                    <a:pt x="1601" y="62"/>
                  </a:cubicBezTo>
                  <a:cubicBezTo>
                    <a:pt x="1540" y="62"/>
                    <a:pt x="1494" y="124"/>
                    <a:pt x="1494" y="186"/>
                  </a:cubicBezTo>
                  <a:cubicBezTo>
                    <a:pt x="1524" y="709"/>
                    <a:pt x="1540" y="1124"/>
                    <a:pt x="1540" y="1432"/>
                  </a:cubicBezTo>
                  <a:cubicBezTo>
                    <a:pt x="1571" y="2217"/>
                    <a:pt x="1555" y="3017"/>
                    <a:pt x="1478" y="3802"/>
                  </a:cubicBezTo>
                  <a:cubicBezTo>
                    <a:pt x="1448" y="4018"/>
                    <a:pt x="1417" y="4249"/>
                    <a:pt x="1340" y="4464"/>
                  </a:cubicBezTo>
                  <a:cubicBezTo>
                    <a:pt x="1309" y="4557"/>
                    <a:pt x="1263" y="4664"/>
                    <a:pt x="1201" y="4741"/>
                  </a:cubicBezTo>
                  <a:cubicBezTo>
                    <a:pt x="1170" y="4787"/>
                    <a:pt x="1109" y="4818"/>
                    <a:pt x="1047" y="4818"/>
                  </a:cubicBezTo>
                  <a:cubicBezTo>
                    <a:pt x="940" y="4818"/>
                    <a:pt x="816" y="4664"/>
                    <a:pt x="709" y="4403"/>
                  </a:cubicBezTo>
                  <a:cubicBezTo>
                    <a:pt x="616" y="4187"/>
                    <a:pt x="555" y="3972"/>
                    <a:pt x="509" y="3756"/>
                  </a:cubicBezTo>
                  <a:cubicBezTo>
                    <a:pt x="293" y="2556"/>
                    <a:pt x="247" y="1340"/>
                    <a:pt x="370" y="139"/>
                  </a:cubicBezTo>
                  <a:cubicBezTo>
                    <a:pt x="386" y="78"/>
                    <a:pt x="324" y="16"/>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461;p60">
              <a:extLst>
                <a:ext uri="{FF2B5EF4-FFF2-40B4-BE49-F238E27FC236}">
                  <a16:creationId xmlns:a16="http://schemas.microsoft.com/office/drawing/2014/main" id="{DF59BCE3-C687-FE4B-ACB0-7D65AEC36A0B}"/>
                </a:ext>
              </a:extLst>
            </p:cNvPr>
            <p:cNvSpPr/>
            <p:nvPr/>
          </p:nvSpPr>
          <p:spPr>
            <a:xfrm>
              <a:off x="7095684" y="3169660"/>
              <a:ext cx="41616" cy="147687"/>
            </a:xfrm>
            <a:custGeom>
              <a:avLst/>
              <a:gdLst/>
              <a:ahLst/>
              <a:cxnLst/>
              <a:rect l="l" t="t" r="r" b="b"/>
              <a:pathLst>
                <a:path w="1423" h="5050" extrusionOk="0">
                  <a:moveTo>
                    <a:pt x="165" y="1"/>
                  </a:moveTo>
                  <a:cubicBezTo>
                    <a:pt x="87" y="1"/>
                    <a:pt x="0" y="56"/>
                    <a:pt x="37" y="140"/>
                  </a:cubicBezTo>
                  <a:cubicBezTo>
                    <a:pt x="114" y="910"/>
                    <a:pt x="145" y="1695"/>
                    <a:pt x="114" y="2480"/>
                  </a:cubicBezTo>
                  <a:cubicBezTo>
                    <a:pt x="114" y="2941"/>
                    <a:pt x="99" y="3311"/>
                    <a:pt x="114" y="3588"/>
                  </a:cubicBezTo>
                  <a:lnTo>
                    <a:pt x="114" y="3973"/>
                  </a:lnTo>
                  <a:cubicBezTo>
                    <a:pt x="99" y="4080"/>
                    <a:pt x="99" y="4188"/>
                    <a:pt x="99" y="4265"/>
                  </a:cubicBezTo>
                  <a:cubicBezTo>
                    <a:pt x="114" y="4450"/>
                    <a:pt x="114" y="4588"/>
                    <a:pt x="114" y="4681"/>
                  </a:cubicBezTo>
                  <a:lnTo>
                    <a:pt x="114" y="4742"/>
                  </a:lnTo>
                  <a:lnTo>
                    <a:pt x="114" y="4896"/>
                  </a:lnTo>
                  <a:cubicBezTo>
                    <a:pt x="114" y="4927"/>
                    <a:pt x="130" y="4942"/>
                    <a:pt x="145" y="4958"/>
                  </a:cubicBezTo>
                  <a:cubicBezTo>
                    <a:pt x="176" y="5019"/>
                    <a:pt x="299" y="5019"/>
                    <a:pt x="391" y="5035"/>
                  </a:cubicBezTo>
                  <a:cubicBezTo>
                    <a:pt x="468" y="5050"/>
                    <a:pt x="592" y="5050"/>
                    <a:pt x="730" y="5050"/>
                  </a:cubicBezTo>
                  <a:lnTo>
                    <a:pt x="1269" y="5050"/>
                  </a:lnTo>
                  <a:cubicBezTo>
                    <a:pt x="1423" y="5050"/>
                    <a:pt x="1423" y="4819"/>
                    <a:pt x="1269" y="4819"/>
                  </a:cubicBezTo>
                  <a:cubicBezTo>
                    <a:pt x="946" y="4819"/>
                    <a:pt x="776" y="4819"/>
                    <a:pt x="730" y="4804"/>
                  </a:cubicBezTo>
                  <a:lnTo>
                    <a:pt x="515" y="4804"/>
                  </a:lnTo>
                  <a:cubicBezTo>
                    <a:pt x="468" y="4804"/>
                    <a:pt x="422" y="4804"/>
                    <a:pt x="376" y="4788"/>
                  </a:cubicBezTo>
                  <a:lnTo>
                    <a:pt x="330" y="4788"/>
                  </a:lnTo>
                  <a:lnTo>
                    <a:pt x="330" y="4681"/>
                  </a:lnTo>
                  <a:cubicBezTo>
                    <a:pt x="330" y="4573"/>
                    <a:pt x="330" y="4434"/>
                    <a:pt x="330" y="4265"/>
                  </a:cubicBezTo>
                  <a:lnTo>
                    <a:pt x="330" y="3572"/>
                  </a:lnTo>
                  <a:cubicBezTo>
                    <a:pt x="314" y="3311"/>
                    <a:pt x="330" y="2941"/>
                    <a:pt x="330" y="2464"/>
                  </a:cubicBezTo>
                  <a:cubicBezTo>
                    <a:pt x="376" y="1679"/>
                    <a:pt x="345" y="879"/>
                    <a:pt x="268" y="79"/>
                  </a:cubicBezTo>
                  <a:cubicBezTo>
                    <a:pt x="262" y="24"/>
                    <a:pt x="216"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462;p60">
              <a:extLst>
                <a:ext uri="{FF2B5EF4-FFF2-40B4-BE49-F238E27FC236}">
                  <a16:creationId xmlns:a16="http://schemas.microsoft.com/office/drawing/2014/main" id="{B066024A-8070-9349-A1A2-DFC7151E233C}"/>
                </a:ext>
              </a:extLst>
            </p:cNvPr>
            <p:cNvSpPr/>
            <p:nvPr/>
          </p:nvSpPr>
          <p:spPr>
            <a:xfrm>
              <a:off x="7148530" y="3169601"/>
              <a:ext cx="40972" cy="147746"/>
            </a:xfrm>
            <a:custGeom>
              <a:avLst/>
              <a:gdLst/>
              <a:ahLst/>
              <a:cxnLst/>
              <a:rect l="l" t="t" r="r" b="b"/>
              <a:pathLst>
                <a:path w="1401" h="5052" extrusionOk="0">
                  <a:moveTo>
                    <a:pt x="132" y="1"/>
                  </a:moveTo>
                  <a:cubicBezTo>
                    <a:pt x="124" y="1"/>
                    <a:pt x="116" y="2"/>
                    <a:pt x="108" y="4"/>
                  </a:cubicBezTo>
                  <a:cubicBezTo>
                    <a:pt x="47" y="4"/>
                    <a:pt x="0" y="65"/>
                    <a:pt x="16" y="142"/>
                  </a:cubicBezTo>
                  <a:cubicBezTo>
                    <a:pt x="93" y="912"/>
                    <a:pt x="108" y="1697"/>
                    <a:pt x="77" y="2482"/>
                  </a:cubicBezTo>
                  <a:lnTo>
                    <a:pt x="77" y="3590"/>
                  </a:lnTo>
                  <a:lnTo>
                    <a:pt x="77" y="3975"/>
                  </a:lnTo>
                  <a:lnTo>
                    <a:pt x="77" y="4267"/>
                  </a:lnTo>
                  <a:lnTo>
                    <a:pt x="77" y="4683"/>
                  </a:lnTo>
                  <a:lnTo>
                    <a:pt x="77" y="4744"/>
                  </a:lnTo>
                  <a:lnTo>
                    <a:pt x="77" y="4898"/>
                  </a:lnTo>
                  <a:cubicBezTo>
                    <a:pt x="93" y="4929"/>
                    <a:pt x="93" y="4944"/>
                    <a:pt x="108" y="4960"/>
                  </a:cubicBezTo>
                  <a:cubicBezTo>
                    <a:pt x="154" y="5021"/>
                    <a:pt x="277" y="5021"/>
                    <a:pt x="354" y="5037"/>
                  </a:cubicBezTo>
                  <a:cubicBezTo>
                    <a:pt x="447" y="5052"/>
                    <a:pt x="555" y="5052"/>
                    <a:pt x="693" y="5052"/>
                  </a:cubicBezTo>
                  <a:lnTo>
                    <a:pt x="1247" y="5052"/>
                  </a:lnTo>
                  <a:cubicBezTo>
                    <a:pt x="1401" y="5052"/>
                    <a:pt x="1401" y="4821"/>
                    <a:pt x="1247" y="4821"/>
                  </a:cubicBezTo>
                  <a:cubicBezTo>
                    <a:pt x="924" y="4821"/>
                    <a:pt x="739" y="4821"/>
                    <a:pt x="693" y="4806"/>
                  </a:cubicBezTo>
                  <a:lnTo>
                    <a:pt x="478" y="4806"/>
                  </a:lnTo>
                  <a:cubicBezTo>
                    <a:pt x="431" y="4806"/>
                    <a:pt x="385" y="4806"/>
                    <a:pt x="354" y="4790"/>
                  </a:cubicBezTo>
                  <a:lnTo>
                    <a:pt x="308" y="4790"/>
                  </a:lnTo>
                  <a:lnTo>
                    <a:pt x="308" y="4683"/>
                  </a:lnTo>
                  <a:lnTo>
                    <a:pt x="308" y="4267"/>
                  </a:lnTo>
                  <a:lnTo>
                    <a:pt x="308" y="3590"/>
                  </a:lnTo>
                  <a:cubicBezTo>
                    <a:pt x="293" y="3328"/>
                    <a:pt x="308" y="2974"/>
                    <a:pt x="308" y="2497"/>
                  </a:cubicBezTo>
                  <a:cubicBezTo>
                    <a:pt x="354" y="1697"/>
                    <a:pt x="324" y="896"/>
                    <a:pt x="247" y="96"/>
                  </a:cubicBezTo>
                  <a:cubicBezTo>
                    <a:pt x="233" y="43"/>
                    <a:pt x="185" y="1"/>
                    <a:pt x="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463;p60">
              <a:extLst>
                <a:ext uri="{FF2B5EF4-FFF2-40B4-BE49-F238E27FC236}">
                  <a16:creationId xmlns:a16="http://schemas.microsoft.com/office/drawing/2014/main" id="{F402143A-0A83-CC4F-8924-34D869F2894F}"/>
                </a:ext>
              </a:extLst>
            </p:cNvPr>
            <p:cNvSpPr/>
            <p:nvPr/>
          </p:nvSpPr>
          <p:spPr>
            <a:xfrm>
              <a:off x="7198860" y="3161237"/>
              <a:ext cx="65947" cy="151167"/>
            </a:xfrm>
            <a:custGeom>
              <a:avLst/>
              <a:gdLst/>
              <a:ahLst/>
              <a:cxnLst/>
              <a:rect l="l" t="t" r="r" b="b"/>
              <a:pathLst>
                <a:path w="2255" h="5169" extrusionOk="0">
                  <a:moveTo>
                    <a:pt x="2052" y="0"/>
                  </a:moveTo>
                  <a:cubicBezTo>
                    <a:pt x="2024" y="0"/>
                    <a:pt x="2000" y="13"/>
                    <a:pt x="1989" y="44"/>
                  </a:cubicBezTo>
                  <a:cubicBezTo>
                    <a:pt x="1758" y="444"/>
                    <a:pt x="1558" y="844"/>
                    <a:pt x="1373" y="1275"/>
                  </a:cubicBezTo>
                  <a:lnTo>
                    <a:pt x="1034" y="2044"/>
                  </a:lnTo>
                  <a:cubicBezTo>
                    <a:pt x="1034" y="2044"/>
                    <a:pt x="1006" y="2131"/>
                    <a:pt x="958" y="2131"/>
                  </a:cubicBezTo>
                  <a:cubicBezTo>
                    <a:pt x="929" y="2131"/>
                    <a:pt x="892" y="2096"/>
                    <a:pt x="850" y="1983"/>
                  </a:cubicBezTo>
                  <a:lnTo>
                    <a:pt x="757" y="1783"/>
                  </a:lnTo>
                  <a:lnTo>
                    <a:pt x="542" y="1213"/>
                  </a:lnTo>
                  <a:cubicBezTo>
                    <a:pt x="480" y="998"/>
                    <a:pt x="326" y="536"/>
                    <a:pt x="249" y="197"/>
                  </a:cubicBezTo>
                  <a:cubicBezTo>
                    <a:pt x="237" y="135"/>
                    <a:pt x="192" y="108"/>
                    <a:pt x="145" y="108"/>
                  </a:cubicBezTo>
                  <a:cubicBezTo>
                    <a:pt x="75" y="108"/>
                    <a:pt x="0" y="167"/>
                    <a:pt x="19" y="259"/>
                  </a:cubicBezTo>
                  <a:cubicBezTo>
                    <a:pt x="96" y="628"/>
                    <a:pt x="219" y="998"/>
                    <a:pt x="357" y="1367"/>
                  </a:cubicBezTo>
                  <a:lnTo>
                    <a:pt x="588" y="1937"/>
                  </a:lnTo>
                  <a:lnTo>
                    <a:pt x="727" y="2383"/>
                  </a:lnTo>
                  <a:cubicBezTo>
                    <a:pt x="788" y="2475"/>
                    <a:pt x="819" y="2583"/>
                    <a:pt x="819" y="2691"/>
                  </a:cubicBezTo>
                  <a:cubicBezTo>
                    <a:pt x="773" y="3229"/>
                    <a:pt x="773" y="3768"/>
                    <a:pt x="804" y="4307"/>
                  </a:cubicBezTo>
                  <a:cubicBezTo>
                    <a:pt x="834" y="4692"/>
                    <a:pt x="834" y="4938"/>
                    <a:pt x="834" y="5076"/>
                  </a:cubicBezTo>
                  <a:cubicBezTo>
                    <a:pt x="842" y="5138"/>
                    <a:pt x="896" y="5169"/>
                    <a:pt x="950" y="5169"/>
                  </a:cubicBezTo>
                  <a:cubicBezTo>
                    <a:pt x="1004" y="5169"/>
                    <a:pt x="1058" y="5138"/>
                    <a:pt x="1065" y="5076"/>
                  </a:cubicBezTo>
                  <a:cubicBezTo>
                    <a:pt x="1065" y="4922"/>
                    <a:pt x="1065" y="4661"/>
                    <a:pt x="1050" y="4291"/>
                  </a:cubicBezTo>
                  <a:cubicBezTo>
                    <a:pt x="1034" y="3922"/>
                    <a:pt x="1034" y="3599"/>
                    <a:pt x="1034" y="3306"/>
                  </a:cubicBezTo>
                  <a:cubicBezTo>
                    <a:pt x="1004" y="2906"/>
                    <a:pt x="1081" y="2491"/>
                    <a:pt x="1250" y="2137"/>
                  </a:cubicBezTo>
                  <a:cubicBezTo>
                    <a:pt x="1527" y="1459"/>
                    <a:pt x="1835" y="813"/>
                    <a:pt x="2173" y="182"/>
                  </a:cubicBezTo>
                  <a:cubicBezTo>
                    <a:pt x="2254" y="113"/>
                    <a:pt x="2136" y="0"/>
                    <a:pt x="2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464;p60">
              <a:extLst>
                <a:ext uri="{FF2B5EF4-FFF2-40B4-BE49-F238E27FC236}">
                  <a16:creationId xmlns:a16="http://schemas.microsoft.com/office/drawing/2014/main" id="{56AD89BC-AC1D-494D-B68E-BD326D4B6560}"/>
                </a:ext>
              </a:extLst>
            </p:cNvPr>
            <p:cNvSpPr/>
            <p:nvPr/>
          </p:nvSpPr>
          <p:spPr>
            <a:xfrm>
              <a:off x="7270335" y="3168782"/>
              <a:ext cx="48810" cy="145962"/>
            </a:xfrm>
            <a:custGeom>
              <a:avLst/>
              <a:gdLst/>
              <a:ahLst/>
              <a:cxnLst/>
              <a:rect l="l" t="t" r="r" b="b"/>
              <a:pathLst>
                <a:path w="1669" h="4991" extrusionOk="0">
                  <a:moveTo>
                    <a:pt x="775" y="0"/>
                  </a:moveTo>
                  <a:cubicBezTo>
                    <a:pt x="562" y="0"/>
                    <a:pt x="354" y="17"/>
                    <a:pt x="145" y="47"/>
                  </a:cubicBezTo>
                  <a:cubicBezTo>
                    <a:pt x="1" y="76"/>
                    <a:pt x="32" y="281"/>
                    <a:pt x="164" y="281"/>
                  </a:cubicBezTo>
                  <a:cubicBezTo>
                    <a:pt x="172" y="281"/>
                    <a:pt x="182" y="280"/>
                    <a:pt x="191" y="278"/>
                  </a:cubicBezTo>
                  <a:cubicBezTo>
                    <a:pt x="299" y="263"/>
                    <a:pt x="422" y="263"/>
                    <a:pt x="591" y="247"/>
                  </a:cubicBezTo>
                  <a:cubicBezTo>
                    <a:pt x="609" y="246"/>
                    <a:pt x="624" y="245"/>
                    <a:pt x="638" y="245"/>
                  </a:cubicBezTo>
                  <a:cubicBezTo>
                    <a:pt x="761" y="245"/>
                    <a:pt x="761" y="304"/>
                    <a:pt x="761" y="401"/>
                  </a:cubicBezTo>
                  <a:cubicBezTo>
                    <a:pt x="791" y="786"/>
                    <a:pt x="807" y="1263"/>
                    <a:pt x="807" y="1817"/>
                  </a:cubicBezTo>
                  <a:lnTo>
                    <a:pt x="807" y="2587"/>
                  </a:lnTo>
                  <a:lnTo>
                    <a:pt x="807" y="3418"/>
                  </a:lnTo>
                  <a:lnTo>
                    <a:pt x="807" y="3787"/>
                  </a:lnTo>
                  <a:cubicBezTo>
                    <a:pt x="791" y="4187"/>
                    <a:pt x="822" y="4449"/>
                    <a:pt x="822" y="4664"/>
                  </a:cubicBezTo>
                  <a:cubicBezTo>
                    <a:pt x="822" y="4711"/>
                    <a:pt x="807" y="4741"/>
                    <a:pt x="653" y="4757"/>
                  </a:cubicBezTo>
                  <a:cubicBezTo>
                    <a:pt x="484" y="4772"/>
                    <a:pt x="314" y="4772"/>
                    <a:pt x="145" y="4772"/>
                  </a:cubicBezTo>
                  <a:cubicBezTo>
                    <a:pt x="138" y="4771"/>
                    <a:pt x="132" y="4770"/>
                    <a:pt x="126" y="4770"/>
                  </a:cubicBezTo>
                  <a:cubicBezTo>
                    <a:pt x="74" y="4770"/>
                    <a:pt x="37" y="4825"/>
                    <a:pt x="37" y="4880"/>
                  </a:cubicBezTo>
                  <a:cubicBezTo>
                    <a:pt x="37" y="4947"/>
                    <a:pt x="84" y="4991"/>
                    <a:pt x="137" y="4991"/>
                  </a:cubicBezTo>
                  <a:cubicBezTo>
                    <a:pt x="144" y="4991"/>
                    <a:pt x="152" y="4990"/>
                    <a:pt x="160" y="4988"/>
                  </a:cubicBezTo>
                  <a:cubicBezTo>
                    <a:pt x="360" y="4980"/>
                    <a:pt x="572" y="4976"/>
                    <a:pt x="789" y="4976"/>
                  </a:cubicBezTo>
                  <a:cubicBezTo>
                    <a:pt x="1007" y="4976"/>
                    <a:pt x="1230" y="4980"/>
                    <a:pt x="1453" y="4988"/>
                  </a:cubicBezTo>
                  <a:cubicBezTo>
                    <a:pt x="1461" y="4990"/>
                    <a:pt x="1469" y="4991"/>
                    <a:pt x="1477" y="4991"/>
                  </a:cubicBezTo>
                  <a:cubicBezTo>
                    <a:pt x="1530" y="4991"/>
                    <a:pt x="1578" y="4947"/>
                    <a:pt x="1592" y="4880"/>
                  </a:cubicBezTo>
                  <a:cubicBezTo>
                    <a:pt x="1592" y="4818"/>
                    <a:pt x="1546" y="4757"/>
                    <a:pt x="1469" y="4757"/>
                  </a:cubicBezTo>
                  <a:lnTo>
                    <a:pt x="1222" y="4757"/>
                  </a:lnTo>
                  <a:cubicBezTo>
                    <a:pt x="1189" y="4757"/>
                    <a:pt x="1162" y="4757"/>
                    <a:pt x="1141" y="4757"/>
                  </a:cubicBezTo>
                  <a:cubicBezTo>
                    <a:pt x="1048" y="4757"/>
                    <a:pt x="1068" y="4747"/>
                    <a:pt x="1068" y="4634"/>
                  </a:cubicBezTo>
                  <a:cubicBezTo>
                    <a:pt x="1053" y="4495"/>
                    <a:pt x="1038" y="4172"/>
                    <a:pt x="1038" y="3803"/>
                  </a:cubicBezTo>
                  <a:lnTo>
                    <a:pt x="1038" y="3418"/>
                  </a:lnTo>
                  <a:lnTo>
                    <a:pt x="1038" y="2587"/>
                  </a:lnTo>
                  <a:lnTo>
                    <a:pt x="1038" y="1817"/>
                  </a:lnTo>
                  <a:cubicBezTo>
                    <a:pt x="1038" y="1232"/>
                    <a:pt x="1038" y="771"/>
                    <a:pt x="1007" y="417"/>
                  </a:cubicBezTo>
                  <a:cubicBezTo>
                    <a:pt x="991" y="293"/>
                    <a:pt x="945" y="247"/>
                    <a:pt x="1176" y="247"/>
                  </a:cubicBezTo>
                  <a:lnTo>
                    <a:pt x="1530" y="247"/>
                  </a:lnTo>
                  <a:cubicBezTo>
                    <a:pt x="1669" y="216"/>
                    <a:pt x="1669" y="32"/>
                    <a:pt x="1530" y="16"/>
                  </a:cubicBezTo>
                  <a:lnTo>
                    <a:pt x="1130" y="16"/>
                  </a:lnTo>
                  <a:cubicBezTo>
                    <a:pt x="1010" y="5"/>
                    <a:pt x="892" y="0"/>
                    <a:pt x="7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465;p60">
              <a:extLst>
                <a:ext uri="{FF2B5EF4-FFF2-40B4-BE49-F238E27FC236}">
                  <a16:creationId xmlns:a16="http://schemas.microsoft.com/office/drawing/2014/main" id="{F3F358A8-0CE5-E443-BBBD-31EE9C123808}"/>
                </a:ext>
              </a:extLst>
            </p:cNvPr>
            <p:cNvSpPr/>
            <p:nvPr/>
          </p:nvSpPr>
          <p:spPr>
            <a:xfrm>
              <a:off x="7333066" y="3164191"/>
              <a:ext cx="59455" cy="149705"/>
            </a:xfrm>
            <a:custGeom>
              <a:avLst/>
              <a:gdLst/>
              <a:ahLst/>
              <a:cxnLst/>
              <a:rect l="l" t="t" r="r" b="b"/>
              <a:pathLst>
                <a:path w="2033" h="5119" extrusionOk="0">
                  <a:moveTo>
                    <a:pt x="1755" y="0"/>
                  </a:moveTo>
                  <a:cubicBezTo>
                    <a:pt x="1745" y="0"/>
                    <a:pt x="1735" y="2"/>
                    <a:pt x="1725" y="4"/>
                  </a:cubicBezTo>
                  <a:cubicBezTo>
                    <a:pt x="1648" y="4"/>
                    <a:pt x="1617" y="81"/>
                    <a:pt x="1632" y="143"/>
                  </a:cubicBezTo>
                  <a:cubicBezTo>
                    <a:pt x="1694" y="558"/>
                    <a:pt x="1709" y="989"/>
                    <a:pt x="1663" y="1420"/>
                  </a:cubicBezTo>
                  <a:cubicBezTo>
                    <a:pt x="1648" y="1789"/>
                    <a:pt x="1648" y="2190"/>
                    <a:pt x="1663" y="2574"/>
                  </a:cubicBezTo>
                  <a:cubicBezTo>
                    <a:pt x="1676" y="2855"/>
                    <a:pt x="1667" y="2953"/>
                    <a:pt x="1643" y="2953"/>
                  </a:cubicBezTo>
                  <a:cubicBezTo>
                    <a:pt x="1610" y="2953"/>
                    <a:pt x="1549" y="2771"/>
                    <a:pt x="1478" y="2621"/>
                  </a:cubicBezTo>
                  <a:lnTo>
                    <a:pt x="693" y="1097"/>
                  </a:lnTo>
                  <a:lnTo>
                    <a:pt x="555" y="866"/>
                  </a:lnTo>
                  <a:cubicBezTo>
                    <a:pt x="493" y="743"/>
                    <a:pt x="447" y="650"/>
                    <a:pt x="416" y="604"/>
                  </a:cubicBezTo>
                  <a:cubicBezTo>
                    <a:pt x="339" y="435"/>
                    <a:pt x="293" y="281"/>
                    <a:pt x="262" y="112"/>
                  </a:cubicBezTo>
                  <a:cubicBezTo>
                    <a:pt x="247" y="50"/>
                    <a:pt x="185" y="4"/>
                    <a:pt x="124" y="4"/>
                  </a:cubicBezTo>
                  <a:cubicBezTo>
                    <a:pt x="93" y="4"/>
                    <a:pt x="78" y="19"/>
                    <a:pt x="62" y="50"/>
                  </a:cubicBezTo>
                  <a:cubicBezTo>
                    <a:pt x="32" y="81"/>
                    <a:pt x="1" y="127"/>
                    <a:pt x="1" y="173"/>
                  </a:cubicBezTo>
                  <a:lnTo>
                    <a:pt x="1" y="220"/>
                  </a:lnTo>
                  <a:cubicBezTo>
                    <a:pt x="62" y="989"/>
                    <a:pt x="93" y="1759"/>
                    <a:pt x="62" y="2544"/>
                  </a:cubicBezTo>
                  <a:cubicBezTo>
                    <a:pt x="62" y="2651"/>
                    <a:pt x="78" y="3005"/>
                    <a:pt x="47" y="3575"/>
                  </a:cubicBezTo>
                  <a:cubicBezTo>
                    <a:pt x="16" y="4144"/>
                    <a:pt x="16" y="4575"/>
                    <a:pt x="16" y="4883"/>
                  </a:cubicBezTo>
                  <a:cubicBezTo>
                    <a:pt x="8" y="4945"/>
                    <a:pt x="74" y="4975"/>
                    <a:pt x="139" y="4975"/>
                  </a:cubicBezTo>
                  <a:cubicBezTo>
                    <a:pt x="205" y="4975"/>
                    <a:pt x="270" y="4945"/>
                    <a:pt x="262" y="4883"/>
                  </a:cubicBezTo>
                  <a:cubicBezTo>
                    <a:pt x="262" y="4575"/>
                    <a:pt x="262" y="4144"/>
                    <a:pt x="278" y="3575"/>
                  </a:cubicBezTo>
                  <a:cubicBezTo>
                    <a:pt x="309" y="2621"/>
                    <a:pt x="309" y="2020"/>
                    <a:pt x="309" y="1312"/>
                  </a:cubicBezTo>
                  <a:cubicBezTo>
                    <a:pt x="309" y="1141"/>
                    <a:pt x="331" y="1083"/>
                    <a:pt x="362" y="1083"/>
                  </a:cubicBezTo>
                  <a:cubicBezTo>
                    <a:pt x="403" y="1083"/>
                    <a:pt x="458" y="1187"/>
                    <a:pt x="493" y="1266"/>
                  </a:cubicBezTo>
                  <a:lnTo>
                    <a:pt x="478" y="1220"/>
                  </a:lnTo>
                  <a:lnTo>
                    <a:pt x="1648" y="3513"/>
                  </a:lnTo>
                  <a:cubicBezTo>
                    <a:pt x="1678" y="3575"/>
                    <a:pt x="1709" y="3636"/>
                    <a:pt x="1709" y="3698"/>
                  </a:cubicBezTo>
                  <a:cubicBezTo>
                    <a:pt x="1740" y="4190"/>
                    <a:pt x="1755" y="4637"/>
                    <a:pt x="1802" y="5022"/>
                  </a:cubicBezTo>
                  <a:cubicBezTo>
                    <a:pt x="1816" y="5087"/>
                    <a:pt x="1868" y="5118"/>
                    <a:pt x="1920" y="5118"/>
                  </a:cubicBezTo>
                  <a:cubicBezTo>
                    <a:pt x="1977" y="5118"/>
                    <a:pt x="2032" y="5079"/>
                    <a:pt x="2032" y="5006"/>
                  </a:cubicBezTo>
                  <a:cubicBezTo>
                    <a:pt x="2002" y="4621"/>
                    <a:pt x="1971" y="4206"/>
                    <a:pt x="1955" y="3744"/>
                  </a:cubicBezTo>
                  <a:cubicBezTo>
                    <a:pt x="1925" y="3175"/>
                    <a:pt x="1909" y="2682"/>
                    <a:pt x="1894" y="2036"/>
                  </a:cubicBezTo>
                  <a:cubicBezTo>
                    <a:pt x="1894" y="1897"/>
                    <a:pt x="1909" y="1697"/>
                    <a:pt x="1909" y="1435"/>
                  </a:cubicBezTo>
                  <a:cubicBezTo>
                    <a:pt x="1940" y="989"/>
                    <a:pt x="1925" y="543"/>
                    <a:pt x="1863" y="96"/>
                  </a:cubicBezTo>
                  <a:cubicBezTo>
                    <a:pt x="1850" y="32"/>
                    <a:pt x="1805" y="0"/>
                    <a:pt x="1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466;p60">
              <a:extLst>
                <a:ext uri="{FF2B5EF4-FFF2-40B4-BE49-F238E27FC236}">
                  <a16:creationId xmlns:a16="http://schemas.microsoft.com/office/drawing/2014/main" id="{66CFBFF0-8ECC-B740-8A69-44D8EA3915D7}"/>
                </a:ext>
              </a:extLst>
            </p:cNvPr>
            <p:cNvSpPr/>
            <p:nvPr/>
          </p:nvSpPr>
          <p:spPr>
            <a:xfrm>
              <a:off x="7399686" y="3166150"/>
              <a:ext cx="50448" cy="149383"/>
            </a:xfrm>
            <a:custGeom>
              <a:avLst/>
              <a:gdLst/>
              <a:ahLst/>
              <a:cxnLst/>
              <a:rect l="l" t="t" r="r" b="b"/>
              <a:pathLst>
                <a:path w="1725" h="5108" extrusionOk="0">
                  <a:moveTo>
                    <a:pt x="1109" y="0"/>
                  </a:moveTo>
                  <a:cubicBezTo>
                    <a:pt x="801" y="0"/>
                    <a:pt x="469" y="330"/>
                    <a:pt x="278" y="968"/>
                  </a:cubicBezTo>
                  <a:cubicBezTo>
                    <a:pt x="47" y="1892"/>
                    <a:pt x="1" y="2861"/>
                    <a:pt x="139" y="3816"/>
                  </a:cubicBezTo>
                  <a:cubicBezTo>
                    <a:pt x="255" y="4611"/>
                    <a:pt x="574" y="5107"/>
                    <a:pt x="944" y="5107"/>
                  </a:cubicBezTo>
                  <a:cubicBezTo>
                    <a:pt x="1018" y="5107"/>
                    <a:pt x="1094" y="5088"/>
                    <a:pt x="1170" y="5047"/>
                  </a:cubicBezTo>
                  <a:cubicBezTo>
                    <a:pt x="1509" y="4878"/>
                    <a:pt x="1724" y="4216"/>
                    <a:pt x="1724" y="3723"/>
                  </a:cubicBezTo>
                  <a:cubicBezTo>
                    <a:pt x="1724" y="3616"/>
                    <a:pt x="1709" y="3508"/>
                    <a:pt x="1678" y="3400"/>
                  </a:cubicBezTo>
                  <a:cubicBezTo>
                    <a:pt x="1601" y="3169"/>
                    <a:pt x="1478" y="3154"/>
                    <a:pt x="1186" y="3154"/>
                  </a:cubicBezTo>
                  <a:cubicBezTo>
                    <a:pt x="1140" y="3169"/>
                    <a:pt x="955" y="3185"/>
                    <a:pt x="909" y="3185"/>
                  </a:cubicBezTo>
                  <a:cubicBezTo>
                    <a:pt x="770" y="3200"/>
                    <a:pt x="770" y="3400"/>
                    <a:pt x="909" y="3415"/>
                  </a:cubicBezTo>
                  <a:cubicBezTo>
                    <a:pt x="955" y="3415"/>
                    <a:pt x="1001" y="3415"/>
                    <a:pt x="1047" y="3400"/>
                  </a:cubicBezTo>
                  <a:cubicBezTo>
                    <a:pt x="1140" y="3385"/>
                    <a:pt x="1232" y="3385"/>
                    <a:pt x="1293" y="3385"/>
                  </a:cubicBezTo>
                  <a:cubicBezTo>
                    <a:pt x="1355" y="3385"/>
                    <a:pt x="1432" y="3431"/>
                    <a:pt x="1447" y="3492"/>
                  </a:cubicBezTo>
                  <a:cubicBezTo>
                    <a:pt x="1463" y="3569"/>
                    <a:pt x="1478" y="3646"/>
                    <a:pt x="1478" y="3723"/>
                  </a:cubicBezTo>
                  <a:cubicBezTo>
                    <a:pt x="1478" y="3954"/>
                    <a:pt x="1432" y="4185"/>
                    <a:pt x="1355" y="4400"/>
                  </a:cubicBezTo>
                  <a:cubicBezTo>
                    <a:pt x="1251" y="4685"/>
                    <a:pt x="1123" y="4853"/>
                    <a:pt x="968" y="4853"/>
                  </a:cubicBezTo>
                  <a:cubicBezTo>
                    <a:pt x="872" y="4853"/>
                    <a:pt x="765" y="4788"/>
                    <a:pt x="647" y="4647"/>
                  </a:cubicBezTo>
                  <a:cubicBezTo>
                    <a:pt x="401" y="4354"/>
                    <a:pt x="262" y="3385"/>
                    <a:pt x="308" y="2369"/>
                  </a:cubicBezTo>
                  <a:cubicBezTo>
                    <a:pt x="339" y="1322"/>
                    <a:pt x="585" y="460"/>
                    <a:pt x="939" y="291"/>
                  </a:cubicBezTo>
                  <a:cubicBezTo>
                    <a:pt x="993" y="263"/>
                    <a:pt x="1043" y="250"/>
                    <a:pt x="1091" y="250"/>
                  </a:cubicBezTo>
                  <a:cubicBezTo>
                    <a:pt x="1303" y="250"/>
                    <a:pt x="1447" y="507"/>
                    <a:pt x="1447" y="784"/>
                  </a:cubicBezTo>
                  <a:cubicBezTo>
                    <a:pt x="1447" y="845"/>
                    <a:pt x="1494" y="907"/>
                    <a:pt x="1555" y="907"/>
                  </a:cubicBezTo>
                  <a:cubicBezTo>
                    <a:pt x="1562" y="908"/>
                    <a:pt x="1568" y="909"/>
                    <a:pt x="1575" y="909"/>
                  </a:cubicBezTo>
                  <a:cubicBezTo>
                    <a:pt x="1629" y="909"/>
                    <a:pt x="1678" y="854"/>
                    <a:pt x="1678" y="799"/>
                  </a:cubicBezTo>
                  <a:cubicBezTo>
                    <a:pt x="1694" y="583"/>
                    <a:pt x="1632" y="368"/>
                    <a:pt x="1494" y="199"/>
                  </a:cubicBezTo>
                  <a:cubicBezTo>
                    <a:pt x="1380" y="66"/>
                    <a:pt x="124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467;p60">
              <a:extLst>
                <a:ext uri="{FF2B5EF4-FFF2-40B4-BE49-F238E27FC236}">
                  <a16:creationId xmlns:a16="http://schemas.microsoft.com/office/drawing/2014/main" id="{2E2E721B-FD50-E14B-B69C-215F094C83E1}"/>
                </a:ext>
              </a:extLst>
            </p:cNvPr>
            <p:cNvSpPr/>
            <p:nvPr/>
          </p:nvSpPr>
          <p:spPr>
            <a:xfrm>
              <a:off x="7131860" y="2307283"/>
              <a:ext cx="124730" cy="124730"/>
            </a:xfrm>
            <a:custGeom>
              <a:avLst/>
              <a:gdLst/>
              <a:ahLst/>
              <a:cxnLst/>
              <a:rect l="l" t="t" r="r" b="b"/>
              <a:pathLst>
                <a:path w="4265" h="4265" extrusionOk="0">
                  <a:moveTo>
                    <a:pt x="2125" y="1"/>
                  </a:moveTo>
                  <a:cubicBezTo>
                    <a:pt x="955" y="1"/>
                    <a:pt x="1" y="955"/>
                    <a:pt x="1" y="2140"/>
                  </a:cubicBezTo>
                  <a:cubicBezTo>
                    <a:pt x="1" y="3310"/>
                    <a:pt x="955" y="4264"/>
                    <a:pt x="2125" y="4264"/>
                  </a:cubicBezTo>
                  <a:cubicBezTo>
                    <a:pt x="3310" y="4264"/>
                    <a:pt x="4264" y="3310"/>
                    <a:pt x="4264" y="2140"/>
                  </a:cubicBezTo>
                  <a:cubicBezTo>
                    <a:pt x="4264" y="955"/>
                    <a:pt x="3310" y="1"/>
                    <a:pt x="2125"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468;p60">
              <a:extLst>
                <a:ext uri="{FF2B5EF4-FFF2-40B4-BE49-F238E27FC236}">
                  <a16:creationId xmlns:a16="http://schemas.microsoft.com/office/drawing/2014/main" id="{6A491470-7F49-D040-81E0-218E9EA8AD8B}"/>
                </a:ext>
              </a:extLst>
            </p:cNvPr>
            <p:cNvSpPr/>
            <p:nvPr/>
          </p:nvSpPr>
          <p:spPr>
            <a:xfrm>
              <a:off x="6802006" y="2987112"/>
              <a:ext cx="159590" cy="161286"/>
            </a:xfrm>
            <a:custGeom>
              <a:avLst/>
              <a:gdLst/>
              <a:ahLst/>
              <a:cxnLst/>
              <a:rect l="l" t="t" r="r" b="b"/>
              <a:pathLst>
                <a:path w="5457" h="5515" extrusionOk="0">
                  <a:moveTo>
                    <a:pt x="4187" y="1"/>
                  </a:moveTo>
                  <a:cubicBezTo>
                    <a:pt x="4091" y="1"/>
                    <a:pt x="3969" y="13"/>
                    <a:pt x="3815" y="41"/>
                  </a:cubicBezTo>
                  <a:cubicBezTo>
                    <a:pt x="2815" y="226"/>
                    <a:pt x="1676" y="995"/>
                    <a:pt x="1676" y="995"/>
                  </a:cubicBezTo>
                  <a:cubicBezTo>
                    <a:pt x="1" y="1936"/>
                    <a:pt x="893" y="5514"/>
                    <a:pt x="1902" y="5514"/>
                  </a:cubicBezTo>
                  <a:cubicBezTo>
                    <a:pt x="1949" y="5514"/>
                    <a:pt x="1997" y="5506"/>
                    <a:pt x="2045" y="5490"/>
                  </a:cubicBezTo>
                  <a:cubicBezTo>
                    <a:pt x="3123" y="5105"/>
                    <a:pt x="5031" y="3396"/>
                    <a:pt x="5385" y="2350"/>
                  </a:cubicBezTo>
                  <a:cubicBezTo>
                    <a:pt x="5456" y="2139"/>
                    <a:pt x="5391" y="2055"/>
                    <a:pt x="5242" y="2055"/>
                  </a:cubicBezTo>
                  <a:cubicBezTo>
                    <a:pt x="4647" y="2055"/>
                    <a:pt x="2723" y="3381"/>
                    <a:pt x="2723" y="3381"/>
                  </a:cubicBezTo>
                  <a:cubicBezTo>
                    <a:pt x="2723" y="3381"/>
                    <a:pt x="5401" y="1273"/>
                    <a:pt x="5324" y="872"/>
                  </a:cubicBezTo>
                  <a:cubicBezTo>
                    <a:pt x="5316" y="822"/>
                    <a:pt x="5265" y="800"/>
                    <a:pt x="5183" y="800"/>
                  </a:cubicBezTo>
                  <a:cubicBezTo>
                    <a:pt x="4641" y="800"/>
                    <a:pt x="2723" y="1765"/>
                    <a:pt x="2723" y="1765"/>
                  </a:cubicBezTo>
                  <a:cubicBezTo>
                    <a:pt x="2723" y="1765"/>
                    <a:pt x="5310" y="1"/>
                    <a:pt x="4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469;p60">
              <a:extLst>
                <a:ext uri="{FF2B5EF4-FFF2-40B4-BE49-F238E27FC236}">
                  <a16:creationId xmlns:a16="http://schemas.microsoft.com/office/drawing/2014/main" id="{8402F731-E359-1F42-8F18-10092240317A}"/>
                </a:ext>
              </a:extLst>
            </p:cNvPr>
            <p:cNvSpPr/>
            <p:nvPr/>
          </p:nvSpPr>
          <p:spPr>
            <a:xfrm>
              <a:off x="7079219" y="2706974"/>
              <a:ext cx="31087" cy="80599"/>
            </a:xfrm>
            <a:custGeom>
              <a:avLst/>
              <a:gdLst/>
              <a:ahLst/>
              <a:cxnLst/>
              <a:rect l="l" t="t" r="r" b="b"/>
              <a:pathLst>
                <a:path w="1063" h="2756" extrusionOk="0">
                  <a:moveTo>
                    <a:pt x="0" y="1"/>
                  </a:moveTo>
                  <a:cubicBezTo>
                    <a:pt x="0" y="1217"/>
                    <a:pt x="693" y="2694"/>
                    <a:pt x="724" y="2756"/>
                  </a:cubicBezTo>
                  <a:lnTo>
                    <a:pt x="1062" y="2587"/>
                  </a:lnTo>
                  <a:cubicBezTo>
                    <a:pt x="1062" y="2571"/>
                    <a:pt x="385" y="1124"/>
                    <a:pt x="385"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470;p60">
              <a:extLst>
                <a:ext uri="{FF2B5EF4-FFF2-40B4-BE49-F238E27FC236}">
                  <a16:creationId xmlns:a16="http://schemas.microsoft.com/office/drawing/2014/main" id="{B21C88E7-9A85-D545-B3EB-F9718223F153}"/>
                </a:ext>
              </a:extLst>
            </p:cNvPr>
            <p:cNvSpPr/>
            <p:nvPr/>
          </p:nvSpPr>
          <p:spPr>
            <a:xfrm>
              <a:off x="7055794" y="2570634"/>
              <a:ext cx="128766" cy="110283"/>
            </a:xfrm>
            <a:custGeom>
              <a:avLst/>
              <a:gdLst/>
              <a:ahLst/>
              <a:cxnLst/>
              <a:rect l="l" t="t" r="r" b="b"/>
              <a:pathLst>
                <a:path w="4403" h="3771" extrusionOk="0">
                  <a:moveTo>
                    <a:pt x="2525" y="384"/>
                  </a:moveTo>
                  <a:cubicBezTo>
                    <a:pt x="3341" y="384"/>
                    <a:pt x="4018" y="1061"/>
                    <a:pt x="4018" y="1893"/>
                  </a:cubicBezTo>
                  <a:cubicBezTo>
                    <a:pt x="4018" y="2791"/>
                    <a:pt x="3274" y="3391"/>
                    <a:pt x="2502" y="3391"/>
                  </a:cubicBezTo>
                  <a:cubicBezTo>
                    <a:pt x="2137" y="3391"/>
                    <a:pt x="1765" y="3256"/>
                    <a:pt x="1463" y="2955"/>
                  </a:cubicBezTo>
                  <a:cubicBezTo>
                    <a:pt x="509" y="2000"/>
                    <a:pt x="1186" y="400"/>
                    <a:pt x="2525" y="384"/>
                  </a:cubicBezTo>
                  <a:close/>
                  <a:moveTo>
                    <a:pt x="2500" y="1"/>
                  </a:moveTo>
                  <a:cubicBezTo>
                    <a:pt x="2038" y="1"/>
                    <a:pt x="1568" y="172"/>
                    <a:pt x="1186" y="554"/>
                  </a:cubicBezTo>
                  <a:cubicBezTo>
                    <a:pt x="1" y="1739"/>
                    <a:pt x="847" y="3770"/>
                    <a:pt x="2525" y="3770"/>
                  </a:cubicBezTo>
                  <a:cubicBezTo>
                    <a:pt x="3556" y="3770"/>
                    <a:pt x="4403" y="2924"/>
                    <a:pt x="4403" y="1893"/>
                  </a:cubicBezTo>
                  <a:cubicBezTo>
                    <a:pt x="4403" y="756"/>
                    <a:pt x="3470"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471;p60">
              <a:extLst>
                <a:ext uri="{FF2B5EF4-FFF2-40B4-BE49-F238E27FC236}">
                  <a16:creationId xmlns:a16="http://schemas.microsoft.com/office/drawing/2014/main" id="{5CA8655E-FBC5-3441-9EA9-91F10867BC92}"/>
                </a:ext>
              </a:extLst>
            </p:cNvPr>
            <p:cNvSpPr/>
            <p:nvPr/>
          </p:nvSpPr>
          <p:spPr>
            <a:xfrm>
              <a:off x="7190379" y="2570634"/>
              <a:ext cx="128766" cy="110283"/>
            </a:xfrm>
            <a:custGeom>
              <a:avLst/>
              <a:gdLst/>
              <a:ahLst/>
              <a:cxnLst/>
              <a:rect l="l" t="t" r="r" b="b"/>
              <a:pathLst>
                <a:path w="4403" h="3771" extrusionOk="0">
                  <a:moveTo>
                    <a:pt x="2525" y="384"/>
                  </a:moveTo>
                  <a:cubicBezTo>
                    <a:pt x="3341" y="384"/>
                    <a:pt x="4018" y="1061"/>
                    <a:pt x="4018" y="1893"/>
                  </a:cubicBezTo>
                  <a:cubicBezTo>
                    <a:pt x="4018" y="2791"/>
                    <a:pt x="3274" y="3391"/>
                    <a:pt x="2502" y="3391"/>
                  </a:cubicBezTo>
                  <a:cubicBezTo>
                    <a:pt x="2137" y="3391"/>
                    <a:pt x="1765" y="3256"/>
                    <a:pt x="1463" y="2955"/>
                  </a:cubicBezTo>
                  <a:cubicBezTo>
                    <a:pt x="524" y="2000"/>
                    <a:pt x="1186" y="400"/>
                    <a:pt x="2525" y="384"/>
                  </a:cubicBezTo>
                  <a:close/>
                  <a:moveTo>
                    <a:pt x="2500" y="1"/>
                  </a:moveTo>
                  <a:cubicBezTo>
                    <a:pt x="2038" y="1"/>
                    <a:pt x="1568" y="172"/>
                    <a:pt x="1186" y="554"/>
                  </a:cubicBezTo>
                  <a:cubicBezTo>
                    <a:pt x="1" y="1739"/>
                    <a:pt x="847" y="3770"/>
                    <a:pt x="2525" y="3770"/>
                  </a:cubicBezTo>
                  <a:cubicBezTo>
                    <a:pt x="3556" y="3770"/>
                    <a:pt x="4403" y="2924"/>
                    <a:pt x="4403" y="1893"/>
                  </a:cubicBezTo>
                  <a:cubicBezTo>
                    <a:pt x="4403" y="756"/>
                    <a:pt x="3470"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472;p60">
              <a:extLst>
                <a:ext uri="{FF2B5EF4-FFF2-40B4-BE49-F238E27FC236}">
                  <a16:creationId xmlns:a16="http://schemas.microsoft.com/office/drawing/2014/main" id="{940CD403-6207-9F4A-8091-84A124593C17}"/>
                </a:ext>
              </a:extLst>
            </p:cNvPr>
            <p:cNvSpPr/>
            <p:nvPr/>
          </p:nvSpPr>
          <p:spPr>
            <a:xfrm>
              <a:off x="6645779" y="3020247"/>
              <a:ext cx="244400" cy="447858"/>
            </a:xfrm>
            <a:custGeom>
              <a:avLst/>
              <a:gdLst/>
              <a:ahLst/>
              <a:cxnLst/>
              <a:rect l="l" t="t" r="r" b="b"/>
              <a:pathLst>
                <a:path w="8357" h="15314" extrusionOk="0">
                  <a:moveTo>
                    <a:pt x="6864" y="1"/>
                  </a:moveTo>
                  <a:cubicBezTo>
                    <a:pt x="6864" y="1"/>
                    <a:pt x="1646" y="3695"/>
                    <a:pt x="646" y="9713"/>
                  </a:cubicBezTo>
                  <a:cubicBezTo>
                    <a:pt x="0" y="13612"/>
                    <a:pt x="1771" y="15314"/>
                    <a:pt x="3701" y="15314"/>
                  </a:cubicBezTo>
                  <a:cubicBezTo>
                    <a:pt x="5496" y="15314"/>
                    <a:pt x="7428" y="13842"/>
                    <a:pt x="7680" y="11298"/>
                  </a:cubicBezTo>
                  <a:cubicBezTo>
                    <a:pt x="8234" y="5834"/>
                    <a:pt x="7003" y="4403"/>
                    <a:pt x="7680" y="3602"/>
                  </a:cubicBezTo>
                  <a:cubicBezTo>
                    <a:pt x="8357" y="2818"/>
                    <a:pt x="6695" y="663"/>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473;p60">
              <a:extLst>
                <a:ext uri="{FF2B5EF4-FFF2-40B4-BE49-F238E27FC236}">
                  <a16:creationId xmlns:a16="http://schemas.microsoft.com/office/drawing/2014/main" id="{469C733E-D6DE-FD48-A41F-B424C0AE0D06}"/>
                </a:ext>
              </a:extLst>
            </p:cNvPr>
            <p:cNvSpPr/>
            <p:nvPr/>
          </p:nvSpPr>
          <p:spPr>
            <a:xfrm>
              <a:off x="7446478" y="2953539"/>
              <a:ext cx="159385" cy="160146"/>
            </a:xfrm>
            <a:custGeom>
              <a:avLst/>
              <a:gdLst/>
              <a:ahLst/>
              <a:cxnLst/>
              <a:rect l="l" t="t" r="r" b="b"/>
              <a:pathLst>
                <a:path w="5450" h="5476" extrusionOk="0">
                  <a:moveTo>
                    <a:pt x="1251" y="0"/>
                  </a:moveTo>
                  <a:cubicBezTo>
                    <a:pt x="81" y="0"/>
                    <a:pt x="2726" y="1759"/>
                    <a:pt x="2726" y="1759"/>
                  </a:cubicBezTo>
                  <a:cubicBezTo>
                    <a:pt x="2726" y="1759"/>
                    <a:pt x="808" y="823"/>
                    <a:pt x="255" y="823"/>
                  </a:cubicBezTo>
                  <a:cubicBezTo>
                    <a:pt x="170" y="823"/>
                    <a:pt x="117" y="845"/>
                    <a:pt x="109" y="897"/>
                  </a:cubicBezTo>
                  <a:cubicBezTo>
                    <a:pt x="47" y="1297"/>
                    <a:pt x="2741" y="3375"/>
                    <a:pt x="2741" y="3375"/>
                  </a:cubicBezTo>
                  <a:cubicBezTo>
                    <a:pt x="2741" y="3375"/>
                    <a:pt x="802" y="2082"/>
                    <a:pt x="213" y="2082"/>
                  </a:cubicBezTo>
                  <a:cubicBezTo>
                    <a:pt x="63" y="2082"/>
                    <a:pt x="0" y="2166"/>
                    <a:pt x="78" y="2374"/>
                  </a:cubicBezTo>
                  <a:cubicBezTo>
                    <a:pt x="448" y="3421"/>
                    <a:pt x="2372" y="5099"/>
                    <a:pt x="3449" y="5453"/>
                  </a:cubicBezTo>
                  <a:cubicBezTo>
                    <a:pt x="3496" y="5468"/>
                    <a:pt x="3542" y="5475"/>
                    <a:pt x="3589" y="5475"/>
                  </a:cubicBezTo>
                  <a:cubicBezTo>
                    <a:pt x="4608" y="5475"/>
                    <a:pt x="5450" y="1886"/>
                    <a:pt x="3757" y="958"/>
                  </a:cubicBezTo>
                  <a:cubicBezTo>
                    <a:pt x="3757" y="958"/>
                    <a:pt x="2602" y="189"/>
                    <a:pt x="1602" y="35"/>
                  </a:cubicBezTo>
                  <a:cubicBezTo>
                    <a:pt x="1459" y="11"/>
                    <a:pt x="1343" y="0"/>
                    <a:pt x="1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474;p60">
              <a:extLst>
                <a:ext uri="{FF2B5EF4-FFF2-40B4-BE49-F238E27FC236}">
                  <a16:creationId xmlns:a16="http://schemas.microsoft.com/office/drawing/2014/main" id="{4E637F9D-BE78-8742-B1BA-F577D7714C5D}"/>
                </a:ext>
              </a:extLst>
            </p:cNvPr>
            <p:cNvSpPr/>
            <p:nvPr/>
          </p:nvSpPr>
          <p:spPr>
            <a:xfrm>
              <a:off x="7518508" y="2985591"/>
              <a:ext cx="249167" cy="446483"/>
            </a:xfrm>
            <a:custGeom>
              <a:avLst/>
              <a:gdLst/>
              <a:ahLst/>
              <a:cxnLst/>
              <a:rect l="l" t="t" r="r" b="b"/>
              <a:pathLst>
                <a:path w="8520" h="15267" extrusionOk="0">
                  <a:moveTo>
                    <a:pt x="1463" y="1"/>
                  </a:moveTo>
                  <a:lnTo>
                    <a:pt x="1463" y="1"/>
                  </a:lnTo>
                  <a:cubicBezTo>
                    <a:pt x="1632" y="647"/>
                    <a:pt x="1" y="2833"/>
                    <a:pt x="693" y="3618"/>
                  </a:cubicBezTo>
                  <a:cubicBezTo>
                    <a:pt x="1371" y="4403"/>
                    <a:pt x="170" y="5849"/>
                    <a:pt x="801" y="11313"/>
                  </a:cubicBezTo>
                  <a:cubicBezTo>
                    <a:pt x="1088" y="13827"/>
                    <a:pt x="3010" y="15267"/>
                    <a:pt x="4792" y="15267"/>
                  </a:cubicBezTo>
                  <a:cubicBezTo>
                    <a:pt x="6740" y="15267"/>
                    <a:pt x="8520" y="13544"/>
                    <a:pt x="7804" y="9620"/>
                  </a:cubicBezTo>
                  <a:cubicBezTo>
                    <a:pt x="6727" y="3633"/>
                    <a:pt x="1463" y="1"/>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475;p60">
              <a:extLst>
                <a:ext uri="{FF2B5EF4-FFF2-40B4-BE49-F238E27FC236}">
                  <a16:creationId xmlns:a16="http://schemas.microsoft.com/office/drawing/2014/main" id="{A3719E67-B4D1-CE43-A6DD-9A87A7E61A1D}"/>
                </a:ext>
              </a:extLst>
            </p:cNvPr>
            <p:cNvSpPr/>
            <p:nvPr/>
          </p:nvSpPr>
          <p:spPr>
            <a:xfrm>
              <a:off x="7530996" y="3814249"/>
              <a:ext cx="145084" cy="139791"/>
            </a:xfrm>
            <a:custGeom>
              <a:avLst/>
              <a:gdLst/>
              <a:ahLst/>
              <a:cxnLst/>
              <a:rect l="l" t="t" r="r" b="b"/>
              <a:pathLst>
                <a:path w="4961" h="4780" extrusionOk="0">
                  <a:moveTo>
                    <a:pt x="2237" y="1"/>
                  </a:moveTo>
                  <a:lnTo>
                    <a:pt x="2237" y="1"/>
                  </a:lnTo>
                  <a:cubicBezTo>
                    <a:pt x="2237" y="1"/>
                    <a:pt x="2498" y="324"/>
                    <a:pt x="1605" y="955"/>
                  </a:cubicBezTo>
                  <a:cubicBezTo>
                    <a:pt x="1605" y="955"/>
                    <a:pt x="143" y="2294"/>
                    <a:pt x="36" y="3217"/>
                  </a:cubicBezTo>
                  <a:cubicBezTo>
                    <a:pt x="0" y="3548"/>
                    <a:pt x="2820" y="4780"/>
                    <a:pt x="4168" y="4780"/>
                  </a:cubicBezTo>
                  <a:cubicBezTo>
                    <a:pt x="4574" y="4780"/>
                    <a:pt x="4847" y="4668"/>
                    <a:pt x="4868" y="4387"/>
                  </a:cubicBezTo>
                  <a:cubicBezTo>
                    <a:pt x="4961" y="3171"/>
                    <a:pt x="3499" y="170"/>
                    <a:pt x="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476;p60">
              <a:extLst>
                <a:ext uri="{FF2B5EF4-FFF2-40B4-BE49-F238E27FC236}">
                  <a16:creationId xmlns:a16="http://schemas.microsoft.com/office/drawing/2014/main" id="{F332C557-C33E-9049-964A-2968E92B38F7}"/>
                </a:ext>
              </a:extLst>
            </p:cNvPr>
            <p:cNvSpPr/>
            <p:nvPr/>
          </p:nvSpPr>
          <p:spPr>
            <a:xfrm>
              <a:off x="7308763" y="2695744"/>
              <a:ext cx="28836" cy="70246"/>
            </a:xfrm>
            <a:custGeom>
              <a:avLst/>
              <a:gdLst/>
              <a:ahLst/>
              <a:cxnLst/>
              <a:rect l="l" t="t" r="r" b="b"/>
              <a:pathLst>
                <a:path w="986" h="2402" extrusionOk="0">
                  <a:moveTo>
                    <a:pt x="893" y="0"/>
                  </a:moveTo>
                  <a:lnTo>
                    <a:pt x="509" y="31"/>
                  </a:lnTo>
                  <a:cubicBezTo>
                    <a:pt x="585" y="924"/>
                    <a:pt x="1" y="2216"/>
                    <a:pt x="1" y="2232"/>
                  </a:cubicBezTo>
                  <a:lnTo>
                    <a:pt x="355" y="2401"/>
                  </a:lnTo>
                  <a:cubicBezTo>
                    <a:pt x="385" y="2340"/>
                    <a:pt x="986" y="985"/>
                    <a:pt x="893" y="0"/>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477;p60">
              <a:extLst>
                <a:ext uri="{FF2B5EF4-FFF2-40B4-BE49-F238E27FC236}">
                  <a16:creationId xmlns:a16="http://schemas.microsoft.com/office/drawing/2014/main" id="{7B4D41E6-76E9-0E42-AF21-50F625DF7935}"/>
                </a:ext>
              </a:extLst>
            </p:cNvPr>
            <p:cNvSpPr/>
            <p:nvPr/>
          </p:nvSpPr>
          <p:spPr>
            <a:xfrm>
              <a:off x="7054449" y="2600318"/>
              <a:ext cx="28397" cy="24332"/>
            </a:xfrm>
            <a:custGeom>
              <a:avLst/>
              <a:gdLst/>
              <a:ahLst/>
              <a:cxnLst/>
              <a:rect l="l" t="t" r="r" b="b"/>
              <a:pathLst>
                <a:path w="971" h="832" extrusionOk="0">
                  <a:moveTo>
                    <a:pt x="216" y="0"/>
                  </a:moveTo>
                  <a:lnTo>
                    <a:pt x="1" y="308"/>
                  </a:lnTo>
                  <a:lnTo>
                    <a:pt x="755" y="831"/>
                  </a:lnTo>
                  <a:lnTo>
                    <a:pt x="970" y="508"/>
                  </a:lnTo>
                  <a:lnTo>
                    <a:pt x="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478;p60">
              <a:extLst>
                <a:ext uri="{FF2B5EF4-FFF2-40B4-BE49-F238E27FC236}">
                  <a16:creationId xmlns:a16="http://schemas.microsoft.com/office/drawing/2014/main" id="{00636152-796D-A941-84F2-85DD3E65E5E2}"/>
                </a:ext>
              </a:extLst>
            </p:cNvPr>
            <p:cNvSpPr/>
            <p:nvPr/>
          </p:nvSpPr>
          <p:spPr>
            <a:xfrm>
              <a:off x="7178243" y="2614268"/>
              <a:ext cx="36936" cy="11289"/>
            </a:xfrm>
            <a:custGeom>
              <a:avLst/>
              <a:gdLst/>
              <a:ahLst/>
              <a:cxnLst/>
              <a:rect l="l" t="t" r="r" b="b"/>
              <a:pathLst>
                <a:path w="1263" h="386" extrusionOk="0">
                  <a:moveTo>
                    <a:pt x="0" y="0"/>
                  </a:moveTo>
                  <a:lnTo>
                    <a:pt x="0" y="385"/>
                  </a:lnTo>
                  <a:lnTo>
                    <a:pt x="1262" y="385"/>
                  </a:lnTo>
                  <a:lnTo>
                    <a:pt x="1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479;p60">
              <a:extLst>
                <a:ext uri="{FF2B5EF4-FFF2-40B4-BE49-F238E27FC236}">
                  <a16:creationId xmlns:a16="http://schemas.microsoft.com/office/drawing/2014/main" id="{D1808E40-48AB-234E-91C0-4147E7807ADF}"/>
                </a:ext>
              </a:extLst>
            </p:cNvPr>
            <p:cNvSpPr/>
            <p:nvPr/>
          </p:nvSpPr>
          <p:spPr>
            <a:xfrm>
              <a:off x="7309670" y="2604354"/>
              <a:ext cx="26584" cy="25238"/>
            </a:xfrm>
            <a:custGeom>
              <a:avLst/>
              <a:gdLst/>
              <a:ahLst/>
              <a:cxnLst/>
              <a:rect l="l" t="t" r="r" b="b"/>
              <a:pathLst>
                <a:path w="909" h="863" extrusionOk="0">
                  <a:moveTo>
                    <a:pt x="662" y="1"/>
                  </a:moveTo>
                  <a:lnTo>
                    <a:pt x="0" y="570"/>
                  </a:lnTo>
                  <a:lnTo>
                    <a:pt x="247" y="863"/>
                  </a:lnTo>
                  <a:lnTo>
                    <a:pt x="908" y="293"/>
                  </a:lnTo>
                  <a:lnTo>
                    <a:pt x="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480;p60">
              <a:extLst>
                <a:ext uri="{FF2B5EF4-FFF2-40B4-BE49-F238E27FC236}">
                  <a16:creationId xmlns:a16="http://schemas.microsoft.com/office/drawing/2014/main" id="{189FC54C-9727-0F49-A98E-1B6F9B570629}"/>
                </a:ext>
              </a:extLst>
            </p:cNvPr>
            <p:cNvSpPr/>
            <p:nvPr/>
          </p:nvSpPr>
          <p:spPr>
            <a:xfrm>
              <a:off x="7175991" y="2698844"/>
              <a:ext cx="55829" cy="14915"/>
            </a:xfrm>
            <a:custGeom>
              <a:avLst/>
              <a:gdLst/>
              <a:ahLst/>
              <a:cxnLst/>
              <a:rect l="l" t="t" r="r" b="b"/>
              <a:pathLst>
                <a:path w="1909" h="510" extrusionOk="0">
                  <a:moveTo>
                    <a:pt x="1100" y="1"/>
                  </a:moveTo>
                  <a:cubicBezTo>
                    <a:pt x="585" y="1"/>
                    <a:pt x="79" y="121"/>
                    <a:pt x="0" y="140"/>
                  </a:cubicBezTo>
                  <a:lnTo>
                    <a:pt x="93" y="510"/>
                  </a:lnTo>
                  <a:cubicBezTo>
                    <a:pt x="284" y="462"/>
                    <a:pt x="714" y="384"/>
                    <a:pt x="1108" y="384"/>
                  </a:cubicBezTo>
                  <a:cubicBezTo>
                    <a:pt x="1347" y="384"/>
                    <a:pt x="1573" y="413"/>
                    <a:pt x="1724" y="494"/>
                  </a:cubicBezTo>
                  <a:lnTo>
                    <a:pt x="1909" y="156"/>
                  </a:lnTo>
                  <a:cubicBezTo>
                    <a:pt x="1686" y="39"/>
                    <a:pt x="1392"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481;p60">
              <a:extLst>
                <a:ext uri="{FF2B5EF4-FFF2-40B4-BE49-F238E27FC236}">
                  <a16:creationId xmlns:a16="http://schemas.microsoft.com/office/drawing/2014/main" id="{6BEE4D85-46BA-7B4F-97D2-3FBDAD3158C6}"/>
                </a:ext>
              </a:extLst>
            </p:cNvPr>
            <p:cNvSpPr/>
            <p:nvPr/>
          </p:nvSpPr>
          <p:spPr>
            <a:xfrm>
              <a:off x="6775832" y="3785296"/>
              <a:ext cx="291251" cy="163158"/>
            </a:xfrm>
            <a:custGeom>
              <a:avLst/>
              <a:gdLst/>
              <a:ahLst/>
              <a:cxnLst/>
              <a:rect l="l" t="t" r="r" b="b"/>
              <a:pathLst>
                <a:path w="9959" h="5579" extrusionOk="0">
                  <a:moveTo>
                    <a:pt x="6639" y="1"/>
                  </a:moveTo>
                  <a:cubicBezTo>
                    <a:pt x="6466" y="1"/>
                    <a:pt x="6285" y="12"/>
                    <a:pt x="6095" y="36"/>
                  </a:cubicBezTo>
                  <a:cubicBezTo>
                    <a:pt x="2971" y="436"/>
                    <a:pt x="1" y="4099"/>
                    <a:pt x="432" y="5315"/>
                  </a:cubicBezTo>
                  <a:cubicBezTo>
                    <a:pt x="496" y="5500"/>
                    <a:pt x="704" y="5579"/>
                    <a:pt x="1018" y="5579"/>
                  </a:cubicBezTo>
                  <a:cubicBezTo>
                    <a:pt x="2799" y="5579"/>
                    <a:pt x="8009" y="3031"/>
                    <a:pt x="9959" y="2730"/>
                  </a:cubicBezTo>
                  <a:cubicBezTo>
                    <a:pt x="9959" y="2730"/>
                    <a:pt x="9307" y="1"/>
                    <a:pt x="6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482;p60">
              <a:extLst>
                <a:ext uri="{FF2B5EF4-FFF2-40B4-BE49-F238E27FC236}">
                  <a16:creationId xmlns:a16="http://schemas.microsoft.com/office/drawing/2014/main" id="{24CCE210-7721-0D48-80B1-335AA3314184}"/>
                </a:ext>
              </a:extLst>
            </p:cNvPr>
            <p:cNvSpPr/>
            <p:nvPr/>
          </p:nvSpPr>
          <p:spPr>
            <a:xfrm>
              <a:off x="6725940" y="3766433"/>
              <a:ext cx="245716" cy="204481"/>
            </a:xfrm>
            <a:custGeom>
              <a:avLst/>
              <a:gdLst/>
              <a:ahLst/>
              <a:cxnLst/>
              <a:rect l="l" t="t" r="r" b="b"/>
              <a:pathLst>
                <a:path w="8402" h="6992" extrusionOk="0">
                  <a:moveTo>
                    <a:pt x="6749" y="0"/>
                  </a:moveTo>
                  <a:cubicBezTo>
                    <a:pt x="4998" y="0"/>
                    <a:pt x="3674" y="2120"/>
                    <a:pt x="1660" y="3667"/>
                  </a:cubicBezTo>
                  <a:cubicBezTo>
                    <a:pt x="0" y="4930"/>
                    <a:pt x="381" y="6991"/>
                    <a:pt x="1729" y="6991"/>
                  </a:cubicBezTo>
                  <a:cubicBezTo>
                    <a:pt x="1843" y="6991"/>
                    <a:pt x="1964" y="6977"/>
                    <a:pt x="2091" y="6945"/>
                  </a:cubicBezTo>
                  <a:cubicBezTo>
                    <a:pt x="3954" y="6484"/>
                    <a:pt x="5385" y="5622"/>
                    <a:pt x="5123" y="5299"/>
                  </a:cubicBezTo>
                  <a:cubicBezTo>
                    <a:pt x="5123" y="5299"/>
                    <a:pt x="4631" y="4098"/>
                    <a:pt x="4554" y="3329"/>
                  </a:cubicBezTo>
                  <a:cubicBezTo>
                    <a:pt x="4462" y="2544"/>
                    <a:pt x="8402" y="651"/>
                    <a:pt x="8402" y="651"/>
                  </a:cubicBezTo>
                  <a:cubicBezTo>
                    <a:pt x="8140" y="204"/>
                    <a:pt x="7786" y="50"/>
                    <a:pt x="6878" y="4"/>
                  </a:cubicBezTo>
                  <a:cubicBezTo>
                    <a:pt x="6835" y="2"/>
                    <a:pt x="6792" y="0"/>
                    <a:pt x="6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483;p60">
              <a:extLst>
                <a:ext uri="{FF2B5EF4-FFF2-40B4-BE49-F238E27FC236}">
                  <a16:creationId xmlns:a16="http://schemas.microsoft.com/office/drawing/2014/main" id="{FDBDFF2E-0000-7540-8BDC-BECFA9F911C4}"/>
                </a:ext>
              </a:extLst>
            </p:cNvPr>
            <p:cNvSpPr/>
            <p:nvPr/>
          </p:nvSpPr>
          <p:spPr>
            <a:xfrm>
              <a:off x="6635865" y="2770611"/>
              <a:ext cx="123004" cy="209716"/>
            </a:xfrm>
            <a:custGeom>
              <a:avLst/>
              <a:gdLst/>
              <a:ahLst/>
              <a:cxnLst/>
              <a:rect l="l" t="t" r="r" b="b"/>
              <a:pathLst>
                <a:path w="4206" h="7171" extrusionOk="0">
                  <a:moveTo>
                    <a:pt x="2043" y="0"/>
                  </a:moveTo>
                  <a:cubicBezTo>
                    <a:pt x="2011" y="0"/>
                    <a:pt x="1972" y="32"/>
                    <a:pt x="1924" y="103"/>
                  </a:cubicBezTo>
                  <a:cubicBezTo>
                    <a:pt x="1924" y="103"/>
                    <a:pt x="0" y="4566"/>
                    <a:pt x="446" y="4597"/>
                  </a:cubicBezTo>
                  <a:cubicBezTo>
                    <a:pt x="502" y="4602"/>
                    <a:pt x="562" y="4604"/>
                    <a:pt x="625" y="4604"/>
                  </a:cubicBezTo>
                  <a:cubicBezTo>
                    <a:pt x="1094" y="4604"/>
                    <a:pt x="1723" y="4480"/>
                    <a:pt x="2098" y="4480"/>
                  </a:cubicBezTo>
                  <a:cubicBezTo>
                    <a:pt x="2280" y="4480"/>
                    <a:pt x="2403" y="4509"/>
                    <a:pt x="2416" y="4597"/>
                  </a:cubicBezTo>
                  <a:cubicBezTo>
                    <a:pt x="2463" y="4889"/>
                    <a:pt x="2278" y="7044"/>
                    <a:pt x="2370" y="7167"/>
                  </a:cubicBezTo>
                  <a:cubicBezTo>
                    <a:pt x="2372" y="7169"/>
                    <a:pt x="2374" y="7170"/>
                    <a:pt x="2376" y="7170"/>
                  </a:cubicBezTo>
                  <a:cubicBezTo>
                    <a:pt x="2518" y="7170"/>
                    <a:pt x="4206" y="3471"/>
                    <a:pt x="3494" y="3319"/>
                  </a:cubicBezTo>
                  <a:cubicBezTo>
                    <a:pt x="2986" y="3212"/>
                    <a:pt x="2447" y="3166"/>
                    <a:pt x="1924" y="3150"/>
                  </a:cubicBezTo>
                  <a:cubicBezTo>
                    <a:pt x="1924" y="3150"/>
                    <a:pt x="2356" y="0"/>
                    <a:pt x="2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484;p60">
              <a:extLst>
                <a:ext uri="{FF2B5EF4-FFF2-40B4-BE49-F238E27FC236}">
                  <a16:creationId xmlns:a16="http://schemas.microsoft.com/office/drawing/2014/main" id="{1B064228-6D0A-3541-A52F-E47CBAB88C9B}"/>
                </a:ext>
              </a:extLst>
            </p:cNvPr>
            <p:cNvSpPr/>
            <p:nvPr/>
          </p:nvSpPr>
          <p:spPr>
            <a:xfrm>
              <a:off x="6762116" y="2595756"/>
              <a:ext cx="106452" cy="196380"/>
            </a:xfrm>
            <a:custGeom>
              <a:avLst/>
              <a:gdLst/>
              <a:ahLst/>
              <a:cxnLst/>
              <a:rect l="l" t="t" r="r" b="b"/>
              <a:pathLst>
                <a:path w="3640" h="6715" extrusionOk="0">
                  <a:moveTo>
                    <a:pt x="521" y="1"/>
                  </a:moveTo>
                  <a:cubicBezTo>
                    <a:pt x="484" y="1"/>
                    <a:pt x="451" y="44"/>
                    <a:pt x="423" y="141"/>
                  </a:cubicBezTo>
                  <a:cubicBezTo>
                    <a:pt x="423" y="141"/>
                    <a:pt x="1" y="4883"/>
                    <a:pt x="411" y="4883"/>
                  </a:cubicBezTo>
                  <a:cubicBezTo>
                    <a:pt x="415" y="4883"/>
                    <a:pt x="419" y="4882"/>
                    <a:pt x="423" y="4881"/>
                  </a:cubicBezTo>
                  <a:cubicBezTo>
                    <a:pt x="995" y="4751"/>
                    <a:pt x="1842" y="4204"/>
                    <a:pt x="2175" y="4204"/>
                  </a:cubicBezTo>
                  <a:cubicBezTo>
                    <a:pt x="2236" y="4204"/>
                    <a:pt x="2280" y="4223"/>
                    <a:pt x="2301" y="4266"/>
                  </a:cubicBezTo>
                  <a:cubicBezTo>
                    <a:pt x="2440" y="4527"/>
                    <a:pt x="2932" y="6620"/>
                    <a:pt x="3071" y="6713"/>
                  </a:cubicBezTo>
                  <a:cubicBezTo>
                    <a:pt x="3072" y="6714"/>
                    <a:pt x="3074" y="6714"/>
                    <a:pt x="3075" y="6714"/>
                  </a:cubicBezTo>
                  <a:cubicBezTo>
                    <a:pt x="3218" y="6714"/>
                    <a:pt x="3640" y="2695"/>
                    <a:pt x="2952" y="2695"/>
                  </a:cubicBezTo>
                  <a:cubicBezTo>
                    <a:pt x="2945" y="2695"/>
                    <a:pt x="2939" y="2695"/>
                    <a:pt x="2932" y="2696"/>
                  </a:cubicBezTo>
                  <a:cubicBezTo>
                    <a:pt x="2409" y="2757"/>
                    <a:pt x="1901" y="2865"/>
                    <a:pt x="1393" y="3034"/>
                  </a:cubicBezTo>
                  <a:cubicBezTo>
                    <a:pt x="1393" y="3034"/>
                    <a:pt x="828"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485;p60">
              <a:extLst>
                <a:ext uri="{FF2B5EF4-FFF2-40B4-BE49-F238E27FC236}">
                  <a16:creationId xmlns:a16="http://schemas.microsoft.com/office/drawing/2014/main" id="{A235CCD1-6197-6E4E-9729-431E27DA4C92}"/>
                </a:ext>
              </a:extLst>
            </p:cNvPr>
            <p:cNvSpPr/>
            <p:nvPr/>
          </p:nvSpPr>
          <p:spPr>
            <a:xfrm>
              <a:off x="7624229" y="2771518"/>
              <a:ext cx="126134" cy="209277"/>
            </a:xfrm>
            <a:custGeom>
              <a:avLst/>
              <a:gdLst/>
              <a:ahLst/>
              <a:cxnLst/>
              <a:rect l="l" t="t" r="r" b="b"/>
              <a:pathLst>
                <a:path w="4313" h="7156" extrusionOk="0">
                  <a:moveTo>
                    <a:pt x="1650" y="1"/>
                  </a:moveTo>
                  <a:cubicBezTo>
                    <a:pt x="1331" y="1"/>
                    <a:pt x="2219" y="3104"/>
                    <a:pt x="2219" y="3104"/>
                  </a:cubicBezTo>
                  <a:cubicBezTo>
                    <a:pt x="1696" y="3196"/>
                    <a:pt x="1172" y="3319"/>
                    <a:pt x="680" y="3489"/>
                  </a:cubicBezTo>
                  <a:cubicBezTo>
                    <a:pt x="1" y="3745"/>
                    <a:pt x="2194" y="7156"/>
                    <a:pt x="2336" y="7156"/>
                  </a:cubicBezTo>
                  <a:cubicBezTo>
                    <a:pt x="2339" y="7156"/>
                    <a:pt x="2341" y="7154"/>
                    <a:pt x="2342" y="7152"/>
                  </a:cubicBezTo>
                  <a:cubicBezTo>
                    <a:pt x="2419" y="7013"/>
                    <a:pt x="1942" y="4905"/>
                    <a:pt x="1927" y="4612"/>
                  </a:cubicBezTo>
                  <a:cubicBezTo>
                    <a:pt x="1927" y="4320"/>
                    <a:pt x="3219" y="4489"/>
                    <a:pt x="3881" y="4335"/>
                  </a:cubicBezTo>
                  <a:cubicBezTo>
                    <a:pt x="4312" y="4227"/>
                    <a:pt x="1773" y="87"/>
                    <a:pt x="1773" y="87"/>
                  </a:cubicBezTo>
                  <a:cubicBezTo>
                    <a:pt x="1720" y="28"/>
                    <a:pt x="1680" y="1"/>
                    <a:pt x="1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486;p60">
              <a:extLst>
                <a:ext uri="{FF2B5EF4-FFF2-40B4-BE49-F238E27FC236}">
                  <a16:creationId xmlns:a16="http://schemas.microsoft.com/office/drawing/2014/main" id="{FBD74528-45E2-BB48-B0E5-D67593A44F11}"/>
                </a:ext>
              </a:extLst>
            </p:cNvPr>
            <p:cNvSpPr/>
            <p:nvPr/>
          </p:nvSpPr>
          <p:spPr>
            <a:xfrm>
              <a:off x="7458527" y="2540366"/>
              <a:ext cx="123472" cy="210155"/>
            </a:xfrm>
            <a:custGeom>
              <a:avLst/>
              <a:gdLst/>
              <a:ahLst/>
              <a:cxnLst/>
              <a:rect l="l" t="t" r="r" b="b"/>
              <a:pathLst>
                <a:path w="4222" h="7186" extrusionOk="0">
                  <a:moveTo>
                    <a:pt x="1908" y="0"/>
                  </a:moveTo>
                  <a:cubicBezTo>
                    <a:pt x="1763" y="0"/>
                    <a:pt x="1" y="3669"/>
                    <a:pt x="697" y="3836"/>
                  </a:cubicBezTo>
                  <a:cubicBezTo>
                    <a:pt x="1221" y="3943"/>
                    <a:pt x="1744" y="4020"/>
                    <a:pt x="2283" y="4036"/>
                  </a:cubicBezTo>
                  <a:cubicBezTo>
                    <a:pt x="2283" y="4036"/>
                    <a:pt x="1787" y="7186"/>
                    <a:pt x="2100" y="7186"/>
                  </a:cubicBezTo>
                  <a:cubicBezTo>
                    <a:pt x="2132" y="7186"/>
                    <a:pt x="2172" y="7154"/>
                    <a:pt x="2221" y="7083"/>
                  </a:cubicBezTo>
                  <a:cubicBezTo>
                    <a:pt x="2221" y="7083"/>
                    <a:pt x="4222" y="2651"/>
                    <a:pt x="3791" y="2620"/>
                  </a:cubicBezTo>
                  <a:cubicBezTo>
                    <a:pt x="3713" y="2611"/>
                    <a:pt x="3629" y="2608"/>
                    <a:pt x="3540" y="2608"/>
                  </a:cubicBezTo>
                  <a:cubicBezTo>
                    <a:pt x="3094" y="2608"/>
                    <a:pt x="2538" y="2698"/>
                    <a:pt x="2181" y="2698"/>
                  </a:cubicBezTo>
                  <a:cubicBezTo>
                    <a:pt x="1976" y="2698"/>
                    <a:pt x="1836" y="2668"/>
                    <a:pt x="1821" y="2574"/>
                  </a:cubicBezTo>
                  <a:cubicBezTo>
                    <a:pt x="1775" y="2281"/>
                    <a:pt x="2006" y="142"/>
                    <a:pt x="1913" y="3"/>
                  </a:cubicBezTo>
                  <a:cubicBezTo>
                    <a:pt x="1912" y="1"/>
                    <a:pt x="1910" y="0"/>
                    <a:pt x="1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1065;p44">
            <a:extLst>
              <a:ext uri="{FF2B5EF4-FFF2-40B4-BE49-F238E27FC236}">
                <a16:creationId xmlns:a16="http://schemas.microsoft.com/office/drawing/2014/main" id="{7C69D40E-6B25-4CB0-9AE6-9C6C05E06B26}"/>
              </a:ext>
            </a:extLst>
          </p:cNvPr>
          <p:cNvSpPr txBox="1"/>
          <p:nvPr/>
        </p:nvSpPr>
        <p:spPr>
          <a:xfrm>
            <a:off x="1024669" y="4787527"/>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extLst>
      <p:ext uri="{BB962C8B-B14F-4D97-AF65-F5344CB8AC3E}">
        <p14:creationId xmlns:p14="http://schemas.microsoft.com/office/powerpoint/2010/main" val="35845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grpSp>
        <p:nvGrpSpPr>
          <p:cNvPr id="968" name="Google Shape;968;p43"/>
          <p:cNvGrpSpPr/>
          <p:nvPr/>
        </p:nvGrpSpPr>
        <p:grpSpPr>
          <a:xfrm flipH="1">
            <a:off x="7" y="2371555"/>
            <a:ext cx="4019667" cy="2772033"/>
            <a:chOff x="4492306" y="2211630"/>
            <a:chExt cx="4548865" cy="2772033"/>
          </a:xfrm>
        </p:grpSpPr>
        <p:sp>
          <p:nvSpPr>
            <p:cNvPr id="969" name="Google Shape;969;p43"/>
            <p:cNvSpPr/>
            <p:nvPr/>
          </p:nvSpPr>
          <p:spPr>
            <a:xfrm>
              <a:off x="8013137" y="2211630"/>
              <a:ext cx="1028034" cy="2592218"/>
            </a:xfrm>
            <a:custGeom>
              <a:avLst/>
              <a:gdLst/>
              <a:ahLst/>
              <a:cxnLst/>
              <a:rect l="l" t="t" r="r" b="b"/>
              <a:pathLst>
                <a:path w="58081" h="146453" extrusionOk="0">
                  <a:moveTo>
                    <a:pt x="32611" y="0"/>
                  </a:moveTo>
                  <a:cubicBezTo>
                    <a:pt x="24945" y="0"/>
                    <a:pt x="0" y="3205"/>
                    <a:pt x="277" y="5605"/>
                  </a:cubicBezTo>
                  <a:cubicBezTo>
                    <a:pt x="594" y="8352"/>
                    <a:pt x="18559" y="129242"/>
                    <a:pt x="19933" y="136428"/>
                  </a:cubicBezTo>
                  <a:cubicBezTo>
                    <a:pt x="21400" y="144371"/>
                    <a:pt x="27106" y="146453"/>
                    <a:pt x="32934" y="146453"/>
                  </a:cubicBezTo>
                  <a:cubicBezTo>
                    <a:pt x="39279" y="146453"/>
                    <a:pt x="45769" y="143986"/>
                    <a:pt x="47091" y="143931"/>
                  </a:cubicBezTo>
                  <a:cubicBezTo>
                    <a:pt x="58081" y="143720"/>
                    <a:pt x="57341" y="125332"/>
                    <a:pt x="55756" y="120683"/>
                  </a:cubicBezTo>
                  <a:cubicBezTo>
                    <a:pt x="54065" y="115928"/>
                    <a:pt x="39376" y="5922"/>
                    <a:pt x="39376" y="5922"/>
                  </a:cubicBezTo>
                  <a:cubicBezTo>
                    <a:pt x="38108" y="1589"/>
                    <a:pt x="36629" y="1378"/>
                    <a:pt x="34727" y="215"/>
                  </a:cubicBezTo>
                  <a:cubicBezTo>
                    <a:pt x="34472" y="68"/>
                    <a:pt x="33724" y="0"/>
                    <a:pt x="326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8292992" y="4111920"/>
              <a:ext cx="742568" cy="692212"/>
            </a:xfrm>
            <a:custGeom>
              <a:avLst/>
              <a:gdLst/>
              <a:ahLst/>
              <a:cxnLst/>
              <a:rect l="l" t="t" r="r" b="b"/>
              <a:pathLst>
                <a:path w="41953" h="39108" extrusionOk="0">
                  <a:moveTo>
                    <a:pt x="35769" y="1"/>
                  </a:moveTo>
                  <a:cubicBezTo>
                    <a:pt x="29547" y="1"/>
                    <a:pt x="0" y="5819"/>
                    <a:pt x="0" y="5819"/>
                  </a:cubicBezTo>
                  <a:cubicBezTo>
                    <a:pt x="0" y="5819"/>
                    <a:pt x="1902" y="16175"/>
                    <a:pt x="3065" y="26954"/>
                  </a:cubicBezTo>
                  <a:cubicBezTo>
                    <a:pt x="4151" y="36801"/>
                    <a:pt x="10496" y="39107"/>
                    <a:pt x="17682" y="39107"/>
                  </a:cubicBezTo>
                  <a:cubicBezTo>
                    <a:pt x="20982" y="39107"/>
                    <a:pt x="24460" y="38621"/>
                    <a:pt x="27687" y="38155"/>
                  </a:cubicBezTo>
                  <a:cubicBezTo>
                    <a:pt x="38043" y="36676"/>
                    <a:pt x="41953" y="28856"/>
                    <a:pt x="41319" y="22727"/>
                  </a:cubicBezTo>
                  <a:cubicBezTo>
                    <a:pt x="40579" y="16598"/>
                    <a:pt x="39311" y="1169"/>
                    <a:pt x="36775" y="113"/>
                  </a:cubicBezTo>
                  <a:cubicBezTo>
                    <a:pt x="36598" y="36"/>
                    <a:pt x="36255" y="1"/>
                    <a:pt x="35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8105956" y="2212020"/>
              <a:ext cx="789332" cy="2449822"/>
            </a:xfrm>
            <a:custGeom>
              <a:avLst/>
              <a:gdLst/>
              <a:ahLst/>
              <a:cxnLst/>
              <a:rect l="l" t="t" r="r" b="b"/>
              <a:pathLst>
                <a:path w="44595" h="138408" extrusionOk="0">
                  <a:moveTo>
                    <a:pt x="18758" y="1"/>
                  </a:moveTo>
                  <a:cubicBezTo>
                    <a:pt x="11388" y="1"/>
                    <a:pt x="0" y="1855"/>
                    <a:pt x="1057" y="4949"/>
                  </a:cubicBezTo>
                  <a:cubicBezTo>
                    <a:pt x="1057" y="4949"/>
                    <a:pt x="19338" y="135349"/>
                    <a:pt x="22191" y="137674"/>
                  </a:cubicBezTo>
                  <a:cubicBezTo>
                    <a:pt x="22853" y="138189"/>
                    <a:pt x="24362" y="138408"/>
                    <a:pt x="26293" y="138408"/>
                  </a:cubicBezTo>
                  <a:cubicBezTo>
                    <a:pt x="32688" y="138408"/>
                    <a:pt x="43717" y="136005"/>
                    <a:pt x="43960" y="133976"/>
                  </a:cubicBezTo>
                  <a:cubicBezTo>
                    <a:pt x="44594" y="128481"/>
                    <a:pt x="26630" y="3152"/>
                    <a:pt x="24622" y="933"/>
                  </a:cubicBezTo>
                  <a:cubicBezTo>
                    <a:pt x="24017" y="298"/>
                    <a:pt x="21710" y="1"/>
                    <a:pt x="18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8169534" y="2256588"/>
              <a:ext cx="424605" cy="2414723"/>
            </a:xfrm>
            <a:custGeom>
              <a:avLst/>
              <a:gdLst/>
              <a:ahLst/>
              <a:cxnLst/>
              <a:rect l="l" t="t" r="r" b="b"/>
              <a:pathLst>
                <a:path w="23989" h="136425" extrusionOk="0">
                  <a:moveTo>
                    <a:pt x="1" y="0"/>
                  </a:moveTo>
                  <a:cubicBezTo>
                    <a:pt x="846" y="5495"/>
                    <a:pt x="20607" y="132409"/>
                    <a:pt x="23777" y="136424"/>
                  </a:cubicBezTo>
                  <a:lnTo>
                    <a:pt x="23989" y="136319"/>
                  </a:lnTo>
                  <a:cubicBezTo>
                    <a:pt x="20924" y="132303"/>
                    <a:pt x="529" y="1374"/>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8403334" y="2221047"/>
              <a:ext cx="331096" cy="2386668"/>
            </a:xfrm>
            <a:custGeom>
              <a:avLst/>
              <a:gdLst/>
              <a:ahLst/>
              <a:cxnLst/>
              <a:rect l="l" t="t" r="r" b="b"/>
              <a:pathLst>
                <a:path w="18706" h="134840" extrusionOk="0">
                  <a:moveTo>
                    <a:pt x="318" y="0"/>
                  </a:moveTo>
                  <a:lnTo>
                    <a:pt x="1" y="106"/>
                  </a:lnTo>
                  <a:cubicBezTo>
                    <a:pt x="2748" y="13844"/>
                    <a:pt x="18282" y="133677"/>
                    <a:pt x="18494" y="134839"/>
                  </a:cubicBezTo>
                  <a:lnTo>
                    <a:pt x="18705" y="134734"/>
                  </a:lnTo>
                  <a:cubicBezTo>
                    <a:pt x="18599" y="133571"/>
                    <a:pt x="2960" y="13844"/>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8538013" y="2228534"/>
              <a:ext cx="289926" cy="2412846"/>
            </a:xfrm>
            <a:custGeom>
              <a:avLst/>
              <a:gdLst/>
              <a:ahLst/>
              <a:cxnLst/>
              <a:rect l="l" t="t" r="r" b="b"/>
              <a:pathLst>
                <a:path w="16380" h="136319" extrusionOk="0">
                  <a:moveTo>
                    <a:pt x="0" y="0"/>
                  </a:moveTo>
                  <a:cubicBezTo>
                    <a:pt x="212" y="1268"/>
                    <a:pt x="16063" y="129238"/>
                    <a:pt x="15746" y="136319"/>
                  </a:cubicBezTo>
                  <a:lnTo>
                    <a:pt x="16063" y="136319"/>
                  </a:lnTo>
                  <a:cubicBezTo>
                    <a:pt x="16380" y="129238"/>
                    <a:pt x="529" y="1268"/>
                    <a:pt x="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8281770" y="2217312"/>
              <a:ext cx="415242" cy="2418457"/>
            </a:xfrm>
            <a:custGeom>
              <a:avLst/>
              <a:gdLst/>
              <a:ahLst/>
              <a:cxnLst/>
              <a:rect l="l" t="t" r="r" b="b"/>
              <a:pathLst>
                <a:path w="23460" h="136636" extrusionOk="0">
                  <a:moveTo>
                    <a:pt x="529" y="0"/>
                  </a:moveTo>
                  <a:cubicBezTo>
                    <a:pt x="0" y="11941"/>
                    <a:pt x="22931" y="135367"/>
                    <a:pt x="23143" y="136636"/>
                  </a:cubicBezTo>
                  <a:lnTo>
                    <a:pt x="23460" y="136530"/>
                  </a:lnTo>
                  <a:cubicBezTo>
                    <a:pt x="23248" y="135367"/>
                    <a:pt x="317" y="11941"/>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7404540" y="2260624"/>
              <a:ext cx="732745" cy="2585828"/>
            </a:xfrm>
            <a:custGeom>
              <a:avLst/>
              <a:gdLst/>
              <a:ahLst/>
              <a:cxnLst/>
              <a:rect l="l" t="t" r="r" b="b"/>
              <a:pathLst>
                <a:path w="41398" h="146092" extrusionOk="0">
                  <a:moveTo>
                    <a:pt x="18850" y="0"/>
                  </a:moveTo>
                  <a:cubicBezTo>
                    <a:pt x="9706" y="0"/>
                    <a:pt x="58" y="564"/>
                    <a:pt x="0" y="1991"/>
                  </a:cubicBezTo>
                  <a:cubicBezTo>
                    <a:pt x="0" y="4739"/>
                    <a:pt x="2431" y="127003"/>
                    <a:pt x="2854" y="134189"/>
                  </a:cubicBezTo>
                  <a:cubicBezTo>
                    <a:pt x="3411" y="144092"/>
                    <a:pt x="11363" y="146092"/>
                    <a:pt x="18366" y="146092"/>
                  </a:cubicBezTo>
                  <a:cubicBezTo>
                    <a:pt x="23112" y="146092"/>
                    <a:pt x="27422" y="145173"/>
                    <a:pt x="28699" y="145173"/>
                  </a:cubicBezTo>
                  <a:cubicBezTo>
                    <a:pt x="28755" y="145173"/>
                    <a:pt x="28805" y="145175"/>
                    <a:pt x="28849" y="145179"/>
                  </a:cubicBezTo>
                  <a:cubicBezTo>
                    <a:pt x="29159" y="145208"/>
                    <a:pt x="29460" y="145223"/>
                    <a:pt x="29755" y="145223"/>
                  </a:cubicBezTo>
                  <a:cubicBezTo>
                    <a:pt x="39927" y="145223"/>
                    <a:pt x="41398" y="127923"/>
                    <a:pt x="40473" y="123198"/>
                  </a:cubicBezTo>
                  <a:cubicBezTo>
                    <a:pt x="39417" y="118232"/>
                    <a:pt x="38783" y="7275"/>
                    <a:pt x="38783" y="7275"/>
                  </a:cubicBezTo>
                  <a:cubicBezTo>
                    <a:pt x="38149" y="2837"/>
                    <a:pt x="36669" y="2414"/>
                    <a:pt x="34873" y="1040"/>
                  </a:cubicBezTo>
                  <a:cubicBezTo>
                    <a:pt x="34047" y="409"/>
                    <a:pt x="26631" y="0"/>
                    <a:pt x="18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7438206" y="4194137"/>
              <a:ext cx="699557" cy="655183"/>
            </a:xfrm>
            <a:custGeom>
              <a:avLst/>
              <a:gdLst/>
              <a:ahLst/>
              <a:cxnLst/>
              <a:rect l="l" t="t" r="r" b="b"/>
              <a:pathLst>
                <a:path w="39523" h="37016" extrusionOk="0">
                  <a:moveTo>
                    <a:pt x="31328" y="0"/>
                  </a:moveTo>
                  <a:cubicBezTo>
                    <a:pt x="20780" y="0"/>
                    <a:pt x="1" y="1385"/>
                    <a:pt x="1" y="1385"/>
                  </a:cubicBezTo>
                  <a:cubicBezTo>
                    <a:pt x="1374" y="8465"/>
                    <a:pt x="1903" y="15651"/>
                    <a:pt x="1374" y="22837"/>
                  </a:cubicBezTo>
                  <a:cubicBezTo>
                    <a:pt x="311" y="35981"/>
                    <a:pt x="10827" y="37015"/>
                    <a:pt x="20634" y="37015"/>
                  </a:cubicBezTo>
                  <a:cubicBezTo>
                    <a:pt x="21551" y="37015"/>
                    <a:pt x="22461" y="37006"/>
                    <a:pt x="23354" y="36997"/>
                  </a:cubicBezTo>
                  <a:cubicBezTo>
                    <a:pt x="33710" y="36892"/>
                    <a:pt x="37726" y="28860"/>
                    <a:pt x="37832" y="22626"/>
                  </a:cubicBezTo>
                  <a:cubicBezTo>
                    <a:pt x="37937" y="16497"/>
                    <a:pt x="39522" y="1808"/>
                    <a:pt x="37198" y="434"/>
                  </a:cubicBezTo>
                  <a:cubicBezTo>
                    <a:pt x="36667" y="121"/>
                    <a:pt x="34444" y="0"/>
                    <a:pt x="31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06422" y="2242782"/>
              <a:ext cx="492927" cy="2459238"/>
            </a:xfrm>
            <a:custGeom>
              <a:avLst/>
              <a:gdLst/>
              <a:ahLst/>
              <a:cxnLst/>
              <a:rect l="l" t="t" r="r" b="b"/>
              <a:pathLst>
                <a:path w="27849" h="138940" extrusionOk="0">
                  <a:moveTo>
                    <a:pt x="11472" y="1"/>
                  </a:moveTo>
                  <a:cubicBezTo>
                    <a:pt x="5584" y="1"/>
                    <a:pt x="0" y="869"/>
                    <a:pt x="479" y="3105"/>
                  </a:cubicBezTo>
                  <a:cubicBezTo>
                    <a:pt x="479" y="3105"/>
                    <a:pt x="1959" y="134774"/>
                    <a:pt x="4495" y="137416"/>
                  </a:cubicBezTo>
                  <a:cubicBezTo>
                    <a:pt x="5548" y="138469"/>
                    <a:pt x="9411" y="138939"/>
                    <a:pt x="13612" y="138939"/>
                  </a:cubicBezTo>
                  <a:cubicBezTo>
                    <a:pt x="19523" y="138939"/>
                    <a:pt x="26104" y="138009"/>
                    <a:pt x="26475" y="136465"/>
                  </a:cubicBezTo>
                  <a:cubicBezTo>
                    <a:pt x="27849" y="131181"/>
                    <a:pt x="25946" y="4584"/>
                    <a:pt x="24256" y="2048"/>
                  </a:cubicBezTo>
                  <a:cubicBezTo>
                    <a:pt x="23364" y="842"/>
                    <a:pt x="17271" y="1"/>
                    <a:pt x="1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63522" y="2262199"/>
              <a:ext cx="115988" cy="2448388"/>
            </a:xfrm>
            <a:custGeom>
              <a:avLst/>
              <a:gdLst/>
              <a:ahLst/>
              <a:cxnLst/>
              <a:rect l="l" t="t" r="r" b="b"/>
              <a:pathLst>
                <a:path w="6553" h="138327" extrusionOk="0">
                  <a:moveTo>
                    <a:pt x="1" y="0"/>
                  </a:moveTo>
                  <a:cubicBezTo>
                    <a:pt x="106" y="5495"/>
                    <a:pt x="3594" y="133888"/>
                    <a:pt x="6235" y="138326"/>
                  </a:cubicBezTo>
                  <a:lnTo>
                    <a:pt x="6552" y="138115"/>
                  </a:lnTo>
                  <a:cubicBezTo>
                    <a:pt x="3911" y="133888"/>
                    <a:pt x="318" y="1374"/>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7799197" y="2256588"/>
              <a:ext cx="26196" cy="2409112"/>
            </a:xfrm>
            <a:custGeom>
              <a:avLst/>
              <a:gdLst/>
              <a:ahLst/>
              <a:cxnLst/>
              <a:rect l="l" t="t" r="r" b="b"/>
              <a:pathLst>
                <a:path w="1480" h="136108" extrusionOk="0">
                  <a:moveTo>
                    <a:pt x="1" y="0"/>
                  </a:moveTo>
                  <a:cubicBezTo>
                    <a:pt x="952" y="14055"/>
                    <a:pt x="1163" y="134839"/>
                    <a:pt x="1163" y="136107"/>
                  </a:cubicBezTo>
                  <a:lnTo>
                    <a:pt x="1480" y="136107"/>
                  </a:lnTo>
                  <a:cubicBezTo>
                    <a:pt x="1480" y="134734"/>
                    <a:pt x="1269" y="14055"/>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902070" y="2280890"/>
              <a:ext cx="35559" cy="2427821"/>
            </a:xfrm>
            <a:custGeom>
              <a:avLst/>
              <a:gdLst/>
              <a:ahLst/>
              <a:cxnLst/>
              <a:rect l="l" t="t" r="r" b="b"/>
              <a:pathLst>
                <a:path w="2009" h="137165" extrusionOk="0">
                  <a:moveTo>
                    <a:pt x="1691" y="1"/>
                  </a:moveTo>
                  <a:cubicBezTo>
                    <a:pt x="1691" y="1269"/>
                    <a:pt x="1163" y="130190"/>
                    <a:pt x="1" y="137165"/>
                  </a:cubicBezTo>
                  <a:lnTo>
                    <a:pt x="318" y="137165"/>
                  </a:lnTo>
                  <a:cubicBezTo>
                    <a:pt x="1480" y="130190"/>
                    <a:pt x="2008" y="1269"/>
                    <a:pt x="2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7651438" y="2237879"/>
              <a:ext cx="132821" cy="2450264"/>
            </a:xfrm>
            <a:custGeom>
              <a:avLst/>
              <a:gdLst/>
              <a:ahLst/>
              <a:cxnLst/>
              <a:rect l="l" t="t" r="r" b="b"/>
              <a:pathLst>
                <a:path w="7504" h="138433" extrusionOk="0">
                  <a:moveTo>
                    <a:pt x="2114" y="0"/>
                  </a:moveTo>
                  <a:cubicBezTo>
                    <a:pt x="0" y="11836"/>
                    <a:pt x="7080" y="137059"/>
                    <a:pt x="7186" y="138432"/>
                  </a:cubicBezTo>
                  <a:lnTo>
                    <a:pt x="7503" y="138327"/>
                  </a:lnTo>
                  <a:cubicBezTo>
                    <a:pt x="7397" y="137059"/>
                    <a:pt x="317" y="11836"/>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6655530" y="2238056"/>
              <a:ext cx="842555" cy="2600201"/>
            </a:xfrm>
            <a:custGeom>
              <a:avLst/>
              <a:gdLst/>
              <a:ahLst/>
              <a:cxnLst/>
              <a:rect l="l" t="t" r="r" b="b"/>
              <a:pathLst>
                <a:path w="47602" h="146904" extrusionOk="0">
                  <a:moveTo>
                    <a:pt x="16432" y="1"/>
                  </a:moveTo>
                  <a:cubicBezTo>
                    <a:pt x="7734" y="1"/>
                    <a:pt x="1" y="445"/>
                    <a:pt x="48" y="1681"/>
                  </a:cubicBezTo>
                  <a:cubicBezTo>
                    <a:pt x="48" y="4534"/>
                    <a:pt x="894" y="136732"/>
                    <a:pt x="3324" y="143495"/>
                  </a:cubicBezTo>
                  <a:cubicBezTo>
                    <a:pt x="4226" y="146042"/>
                    <a:pt x="9924" y="146904"/>
                    <a:pt x="16850" y="146904"/>
                  </a:cubicBezTo>
                  <a:cubicBezTo>
                    <a:pt x="28599" y="146904"/>
                    <a:pt x="43880" y="144425"/>
                    <a:pt x="45276" y="143495"/>
                  </a:cubicBezTo>
                  <a:cubicBezTo>
                    <a:pt x="47601" y="142121"/>
                    <a:pt x="46650" y="130603"/>
                    <a:pt x="45488" y="125847"/>
                  </a:cubicBezTo>
                  <a:cubicBezTo>
                    <a:pt x="44220" y="120986"/>
                    <a:pt x="43269" y="5802"/>
                    <a:pt x="43269" y="5802"/>
                  </a:cubicBezTo>
                  <a:cubicBezTo>
                    <a:pt x="42423" y="1364"/>
                    <a:pt x="42106" y="2738"/>
                    <a:pt x="40204" y="1364"/>
                  </a:cubicBezTo>
                  <a:cubicBezTo>
                    <a:pt x="39157" y="666"/>
                    <a:pt x="27073" y="1"/>
                    <a:pt x="164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643281" y="2419304"/>
              <a:ext cx="757542" cy="103103"/>
            </a:xfrm>
            <a:custGeom>
              <a:avLst/>
              <a:gdLst/>
              <a:ahLst/>
              <a:cxnLst/>
              <a:rect l="l" t="t" r="r" b="b"/>
              <a:pathLst>
                <a:path w="42799" h="5825" extrusionOk="0">
                  <a:moveTo>
                    <a:pt x="635" y="1"/>
                  </a:moveTo>
                  <a:cubicBezTo>
                    <a:pt x="635" y="1"/>
                    <a:pt x="1" y="5390"/>
                    <a:pt x="1374" y="5707"/>
                  </a:cubicBezTo>
                  <a:cubicBezTo>
                    <a:pt x="1720" y="5794"/>
                    <a:pt x="4888" y="5825"/>
                    <a:pt x="9321" y="5825"/>
                  </a:cubicBezTo>
                  <a:cubicBezTo>
                    <a:pt x="21142" y="5825"/>
                    <a:pt x="41962" y="5601"/>
                    <a:pt x="42270" y="5601"/>
                  </a:cubicBezTo>
                  <a:cubicBezTo>
                    <a:pt x="42798" y="5601"/>
                    <a:pt x="42270" y="1"/>
                    <a:pt x="42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6643281" y="2595136"/>
              <a:ext cx="757542" cy="103103"/>
            </a:xfrm>
            <a:custGeom>
              <a:avLst/>
              <a:gdLst/>
              <a:ahLst/>
              <a:cxnLst/>
              <a:rect l="l" t="t" r="r" b="b"/>
              <a:pathLst>
                <a:path w="42799" h="5825" extrusionOk="0">
                  <a:moveTo>
                    <a:pt x="635" y="0"/>
                  </a:moveTo>
                  <a:cubicBezTo>
                    <a:pt x="635" y="0"/>
                    <a:pt x="1" y="5389"/>
                    <a:pt x="1374" y="5706"/>
                  </a:cubicBezTo>
                  <a:cubicBezTo>
                    <a:pt x="1720" y="5793"/>
                    <a:pt x="4888" y="5824"/>
                    <a:pt x="9321" y="5824"/>
                  </a:cubicBezTo>
                  <a:cubicBezTo>
                    <a:pt x="21142" y="5824"/>
                    <a:pt x="41962" y="5601"/>
                    <a:pt x="42270" y="5601"/>
                  </a:cubicBezTo>
                  <a:cubicBezTo>
                    <a:pt x="42798" y="5601"/>
                    <a:pt x="42270" y="0"/>
                    <a:pt x="42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6863982" y="2886921"/>
              <a:ext cx="390940" cy="1375396"/>
            </a:xfrm>
            <a:custGeom>
              <a:avLst/>
              <a:gdLst/>
              <a:ahLst/>
              <a:cxnLst/>
              <a:rect l="l" t="t" r="r" b="b"/>
              <a:pathLst>
                <a:path w="22087" h="77706" extrusionOk="0">
                  <a:moveTo>
                    <a:pt x="212" y="0"/>
                  </a:moveTo>
                  <a:cubicBezTo>
                    <a:pt x="212" y="0"/>
                    <a:pt x="1" y="71224"/>
                    <a:pt x="635" y="75345"/>
                  </a:cubicBezTo>
                  <a:cubicBezTo>
                    <a:pt x="929" y="77206"/>
                    <a:pt x="5444" y="77705"/>
                    <a:pt x="10225" y="77705"/>
                  </a:cubicBezTo>
                  <a:cubicBezTo>
                    <a:pt x="15762" y="77705"/>
                    <a:pt x="21656" y="77036"/>
                    <a:pt x="21770" y="77036"/>
                  </a:cubicBezTo>
                  <a:cubicBezTo>
                    <a:pt x="22087" y="77036"/>
                    <a:pt x="21347" y="0"/>
                    <a:pt x="21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6323442" y="2944888"/>
              <a:ext cx="462005" cy="549833"/>
            </a:xfrm>
            <a:custGeom>
              <a:avLst/>
              <a:gdLst/>
              <a:ahLst/>
              <a:cxnLst/>
              <a:rect l="l" t="t" r="r" b="b"/>
              <a:pathLst>
                <a:path w="26102" h="31064" extrusionOk="0">
                  <a:moveTo>
                    <a:pt x="13949" y="1"/>
                  </a:moveTo>
                  <a:cubicBezTo>
                    <a:pt x="10251" y="1"/>
                    <a:pt x="8032" y="4122"/>
                    <a:pt x="10145" y="7292"/>
                  </a:cubicBezTo>
                  <a:cubicBezTo>
                    <a:pt x="7820" y="7398"/>
                    <a:pt x="4756" y="8983"/>
                    <a:pt x="3065" y="14795"/>
                  </a:cubicBezTo>
                  <a:cubicBezTo>
                    <a:pt x="0" y="25045"/>
                    <a:pt x="212" y="29378"/>
                    <a:pt x="4861" y="30752"/>
                  </a:cubicBezTo>
                  <a:cubicBezTo>
                    <a:pt x="5612" y="30974"/>
                    <a:pt x="6267" y="31063"/>
                    <a:pt x="6852" y="31063"/>
                  </a:cubicBezTo>
                  <a:cubicBezTo>
                    <a:pt x="9305" y="31063"/>
                    <a:pt x="10540" y="29489"/>
                    <a:pt x="12556" y="29489"/>
                  </a:cubicBezTo>
                  <a:cubicBezTo>
                    <a:pt x="13038" y="29489"/>
                    <a:pt x="13563" y="29579"/>
                    <a:pt x="14161" y="29801"/>
                  </a:cubicBezTo>
                  <a:cubicBezTo>
                    <a:pt x="15686" y="30429"/>
                    <a:pt x="17725" y="30904"/>
                    <a:pt x="19648" y="30904"/>
                  </a:cubicBezTo>
                  <a:cubicBezTo>
                    <a:pt x="22255" y="30904"/>
                    <a:pt x="24648" y="30030"/>
                    <a:pt x="25256" y="27476"/>
                  </a:cubicBezTo>
                  <a:cubicBezTo>
                    <a:pt x="26102" y="23883"/>
                    <a:pt x="24094" y="9512"/>
                    <a:pt x="17859" y="7292"/>
                  </a:cubicBezTo>
                  <a:cubicBezTo>
                    <a:pt x="19867" y="4122"/>
                    <a:pt x="17753" y="1"/>
                    <a:pt x="13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6188763" y="3189927"/>
              <a:ext cx="811793" cy="1039964"/>
            </a:xfrm>
            <a:custGeom>
              <a:avLst/>
              <a:gdLst/>
              <a:ahLst/>
              <a:cxnLst/>
              <a:rect l="l" t="t" r="r" b="b"/>
              <a:pathLst>
                <a:path w="45864" h="58755" extrusionOk="0">
                  <a:moveTo>
                    <a:pt x="25891" y="0"/>
                  </a:moveTo>
                  <a:lnTo>
                    <a:pt x="17543" y="2642"/>
                  </a:lnTo>
                  <a:cubicBezTo>
                    <a:pt x="17543" y="2642"/>
                    <a:pt x="17226" y="11518"/>
                    <a:pt x="17014" y="14689"/>
                  </a:cubicBezTo>
                  <a:cubicBezTo>
                    <a:pt x="16690" y="18039"/>
                    <a:pt x="13686" y="18626"/>
                    <a:pt x="10517" y="18626"/>
                  </a:cubicBezTo>
                  <a:cubicBezTo>
                    <a:pt x="8805" y="18626"/>
                    <a:pt x="7046" y="18455"/>
                    <a:pt x="5634" y="18455"/>
                  </a:cubicBezTo>
                  <a:cubicBezTo>
                    <a:pt x="4546" y="18455"/>
                    <a:pt x="3665" y="18556"/>
                    <a:pt x="3171" y="18916"/>
                  </a:cubicBezTo>
                  <a:cubicBezTo>
                    <a:pt x="846" y="20501"/>
                    <a:pt x="1" y="58754"/>
                    <a:pt x="1" y="58754"/>
                  </a:cubicBezTo>
                  <a:lnTo>
                    <a:pt x="44912" y="58754"/>
                  </a:lnTo>
                  <a:cubicBezTo>
                    <a:pt x="44912" y="58754"/>
                    <a:pt x="45863" y="25573"/>
                    <a:pt x="43010" y="21135"/>
                  </a:cubicBezTo>
                  <a:cubicBezTo>
                    <a:pt x="41595" y="19013"/>
                    <a:pt x="38441" y="18702"/>
                    <a:pt x="35246" y="18702"/>
                  </a:cubicBezTo>
                  <a:cubicBezTo>
                    <a:pt x="33925" y="18702"/>
                    <a:pt x="32597" y="18755"/>
                    <a:pt x="31382" y="18755"/>
                  </a:cubicBezTo>
                  <a:cubicBezTo>
                    <a:pt x="29389" y="18755"/>
                    <a:pt x="27699" y="18613"/>
                    <a:pt x="26842" y="17859"/>
                  </a:cubicBezTo>
                  <a:cubicBezTo>
                    <a:pt x="24200" y="15534"/>
                    <a:pt x="25891" y="0"/>
                    <a:pt x="25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6190639" y="3499376"/>
              <a:ext cx="778110" cy="893231"/>
            </a:xfrm>
            <a:custGeom>
              <a:avLst/>
              <a:gdLst/>
              <a:ahLst/>
              <a:cxnLst/>
              <a:rect l="l" t="t" r="r" b="b"/>
              <a:pathLst>
                <a:path w="43961" h="50465" extrusionOk="0">
                  <a:moveTo>
                    <a:pt x="34751" y="0"/>
                  </a:moveTo>
                  <a:cubicBezTo>
                    <a:pt x="32039" y="0"/>
                    <a:pt x="29374" y="1029"/>
                    <a:pt x="28323" y="1029"/>
                  </a:cubicBezTo>
                  <a:cubicBezTo>
                    <a:pt x="28242" y="1029"/>
                    <a:pt x="28171" y="1023"/>
                    <a:pt x="28110" y="1010"/>
                  </a:cubicBezTo>
                  <a:cubicBezTo>
                    <a:pt x="28090" y="1005"/>
                    <a:pt x="28070" y="1003"/>
                    <a:pt x="28051" y="1003"/>
                  </a:cubicBezTo>
                  <a:cubicBezTo>
                    <a:pt x="26743" y="1003"/>
                    <a:pt x="25671" y="10970"/>
                    <a:pt x="21125" y="10970"/>
                  </a:cubicBezTo>
                  <a:cubicBezTo>
                    <a:pt x="20991" y="10970"/>
                    <a:pt x="20853" y="10961"/>
                    <a:pt x="20713" y="10943"/>
                  </a:cubicBezTo>
                  <a:cubicBezTo>
                    <a:pt x="15746" y="10309"/>
                    <a:pt x="13104" y="1010"/>
                    <a:pt x="13104" y="1010"/>
                  </a:cubicBezTo>
                  <a:cubicBezTo>
                    <a:pt x="12671" y="906"/>
                    <a:pt x="12111" y="850"/>
                    <a:pt x="11471" y="850"/>
                  </a:cubicBezTo>
                  <a:cubicBezTo>
                    <a:pt x="8206" y="850"/>
                    <a:pt x="2875" y="2300"/>
                    <a:pt x="1903" y="6188"/>
                  </a:cubicBezTo>
                  <a:cubicBezTo>
                    <a:pt x="846" y="10838"/>
                    <a:pt x="1" y="50465"/>
                    <a:pt x="1" y="50465"/>
                  </a:cubicBezTo>
                  <a:lnTo>
                    <a:pt x="43644" y="50465"/>
                  </a:lnTo>
                  <a:cubicBezTo>
                    <a:pt x="43644" y="50465"/>
                    <a:pt x="43961" y="8301"/>
                    <a:pt x="40473" y="2912"/>
                  </a:cubicBezTo>
                  <a:cubicBezTo>
                    <a:pt x="39046" y="637"/>
                    <a:pt x="36884" y="0"/>
                    <a:pt x="34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6409482" y="3117180"/>
              <a:ext cx="282103" cy="323538"/>
            </a:xfrm>
            <a:custGeom>
              <a:avLst/>
              <a:gdLst/>
              <a:ahLst/>
              <a:cxnLst/>
              <a:rect l="l" t="t" r="r" b="b"/>
              <a:pathLst>
                <a:path w="15938" h="18279" extrusionOk="0">
                  <a:moveTo>
                    <a:pt x="8903" y="0"/>
                  </a:moveTo>
                  <a:cubicBezTo>
                    <a:pt x="5895" y="0"/>
                    <a:pt x="2886" y="1258"/>
                    <a:pt x="1902" y="3687"/>
                  </a:cubicBezTo>
                  <a:cubicBezTo>
                    <a:pt x="0" y="8020"/>
                    <a:pt x="2008" y="17953"/>
                    <a:pt x="7714" y="18270"/>
                  </a:cubicBezTo>
                  <a:cubicBezTo>
                    <a:pt x="7822" y="18276"/>
                    <a:pt x="7927" y="18279"/>
                    <a:pt x="8031" y="18279"/>
                  </a:cubicBezTo>
                  <a:cubicBezTo>
                    <a:pt x="15938" y="18279"/>
                    <a:pt x="15217" y="2631"/>
                    <a:pt x="15217" y="2631"/>
                  </a:cubicBezTo>
                  <a:cubicBezTo>
                    <a:pt x="13878" y="861"/>
                    <a:pt x="11391" y="0"/>
                    <a:pt x="8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6493645" y="3290552"/>
              <a:ext cx="18727" cy="22833"/>
            </a:xfrm>
            <a:custGeom>
              <a:avLst/>
              <a:gdLst/>
              <a:ahLst/>
              <a:cxnLst/>
              <a:rect l="l" t="t" r="r" b="b"/>
              <a:pathLst>
                <a:path w="1058" h="1290" extrusionOk="0">
                  <a:moveTo>
                    <a:pt x="408" y="1"/>
                  </a:moveTo>
                  <a:cubicBezTo>
                    <a:pt x="159" y="1"/>
                    <a:pt x="1" y="275"/>
                    <a:pt x="1" y="550"/>
                  </a:cubicBezTo>
                  <a:cubicBezTo>
                    <a:pt x="1" y="973"/>
                    <a:pt x="212" y="1290"/>
                    <a:pt x="423" y="1290"/>
                  </a:cubicBezTo>
                  <a:cubicBezTo>
                    <a:pt x="740" y="1290"/>
                    <a:pt x="952" y="973"/>
                    <a:pt x="1057" y="655"/>
                  </a:cubicBezTo>
                  <a:cubicBezTo>
                    <a:pt x="1057" y="338"/>
                    <a:pt x="846" y="21"/>
                    <a:pt x="529" y="21"/>
                  </a:cubicBezTo>
                  <a:cubicBezTo>
                    <a:pt x="487" y="7"/>
                    <a:pt x="446"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6590907" y="3290552"/>
              <a:ext cx="18727" cy="22833"/>
            </a:xfrm>
            <a:custGeom>
              <a:avLst/>
              <a:gdLst/>
              <a:ahLst/>
              <a:cxnLst/>
              <a:rect l="l" t="t" r="r" b="b"/>
              <a:pathLst>
                <a:path w="1058" h="1290" extrusionOk="0">
                  <a:moveTo>
                    <a:pt x="513" y="1"/>
                  </a:moveTo>
                  <a:cubicBezTo>
                    <a:pt x="265" y="1"/>
                    <a:pt x="106" y="275"/>
                    <a:pt x="106" y="550"/>
                  </a:cubicBezTo>
                  <a:cubicBezTo>
                    <a:pt x="1" y="973"/>
                    <a:pt x="212" y="1290"/>
                    <a:pt x="529" y="1290"/>
                  </a:cubicBezTo>
                  <a:cubicBezTo>
                    <a:pt x="846" y="1290"/>
                    <a:pt x="1057" y="973"/>
                    <a:pt x="1057" y="655"/>
                  </a:cubicBezTo>
                  <a:cubicBezTo>
                    <a:pt x="1057" y="338"/>
                    <a:pt x="846" y="21"/>
                    <a:pt x="635" y="21"/>
                  </a:cubicBezTo>
                  <a:cubicBezTo>
                    <a:pt x="592" y="7"/>
                    <a:pt x="552" y="1"/>
                    <a:pt x="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6648892" y="3267984"/>
              <a:ext cx="71101" cy="84677"/>
            </a:xfrm>
            <a:custGeom>
              <a:avLst/>
              <a:gdLst/>
              <a:ahLst/>
              <a:cxnLst/>
              <a:rect l="l" t="t" r="r" b="b"/>
              <a:pathLst>
                <a:path w="4017" h="4784" extrusionOk="0">
                  <a:moveTo>
                    <a:pt x="2198" y="1"/>
                  </a:moveTo>
                  <a:cubicBezTo>
                    <a:pt x="1322" y="1"/>
                    <a:pt x="635" y="1719"/>
                    <a:pt x="635" y="1719"/>
                  </a:cubicBezTo>
                  <a:cubicBezTo>
                    <a:pt x="1" y="2882"/>
                    <a:pt x="106" y="4678"/>
                    <a:pt x="1269" y="4784"/>
                  </a:cubicBezTo>
                  <a:cubicBezTo>
                    <a:pt x="2431" y="4784"/>
                    <a:pt x="4016" y="1508"/>
                    <a:pt x="2854" y="345"/>
                  </a:cubicBezTo>
                  <a:cubicBezTo>
                    <a:pt x="2629" y="100"/>
                    <a:pt x="2408" y="1"/>
                    <a:pt x="2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6578481" y="3236390"/>
              <a:ext cx="52835" cy="25028"/>
            </a:xfrm>
            <a:custGeom>
              <a:avLst/>
              <a:gdLst/>
              <a:ahLst/>
              <a:cxnLst/>
              <a:rect l="l" t="t" r="r" b="b"/>
              <a:pathLst>
                <a:path w="2985" h="1414" extrusionOk="0">
                  <a:moveTo>
                    <a:pt x="1272" y="1"/>
                  </a:moveTo>
                  <a:cubicBezTo>
                    <a:pt x="1189" y="1"/>
                    <a:pt x="1105" y="6"/>
                    <a:pt x="1020" y="17"/>
                  </a:cubicBezTo>
                  <a:cubicBezTo>
                    <a:pt x="1" y="272"/>
                    <a:pt x="2052" y="1414"/>
                    <a:pt x="2733" y="1414"/>
                  </a:cubicBezTo>
                  <a:cubicBezTo>
                    <a:pt x="2900" y="1414"/>
                    <a:pt x="2984" y="1345"/>
                    <a:pt x="2922" y="1179"/>
                  </a:cubicBezTo>
                  <a:cubicBezTo>
                    <a:pt x="2637" y="419"/>
                    <a:pt x="2010" y="1"/>
                    <a:pt x="1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6475680" y="3237009"/>
              <a:ext cx="55684" cy="18674"/>
            </a:xfrm>
            <a:custGeom>
              <a:avLst/>
              <a:gdLst/>
              <a:ahLst/>
              <a:cxnLst/>
              <a:rect l="l" t="t" r="r" b="b"/>
              <a:pathLst>
                <a:path w="3146" h="1055" extrusionOk="0">
                  <a:moveTo>
                    <a:pt x="1569" y="1"/>
                  </a:moveTo>
                  <a:cubicBezTo>
                    <a:pt x="1045" y="1"/>
                    <a:pt x="533" y="287"/>
                    <a:pt x="170" y="722"/>
                  </a:cubicBezTo>
                  <a:cubicBezTo>
                    <a:pt x="1" y="959"/>
                    <a:pt x="288" y="1055"/>
                    <a:pt x="714" y="1055"/>
                  </a:cubicBezTo>
                  <a:cubicBezTo>
                    <a:pt x="1617" y="1055"/>
                    <a:pt x="3145" y="624"/>
                    <a:pt x="2284" y="193"/>
                  </a:cubicBezTo>
                  <a:cubicBezTo>
                    <a:pt x="2052" y="61"/>
                    <a:pt x="1809" y="1"/>
                    <a:pt x="1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6388897" y="3254851"/>
              <a:ext cx="68959" cy="84801"/>
            </a:xfrm>
            <a:custGeom>
              <a:avLst/>
              <a:gdLst/>
              <a:ahLst/>
              <a:cxnLst/>
              <a:rect l="l" t="t" r="r" b="b"/>
              <a:pathLst>
                <a:path w="3896" h="4791" extrusionOk="0">
                  <a:moveTo>
                    <a:pt x="1946" y="0"/>
                  </a:moveTo>
                  <a:cubicBezTo>
                    <a:pt x="1770" y="0"/>
                    <a:pt x="1579" y="72"/>
                    <a:pt x="1375" y="242"/>
                  </a:cubicBezTo>
                  <a:cubicBezTo>
                    <a:pt x="1" y="1404"/>
                    <a:pt x="1163" y="4786"/>
                    <a:pt x="2326" y="4786"/>
                  </a:cubicBezTo>
                  <a:cubicBezTo>
                    <a:pt x="2359" y="4789"/>
                    <a:pt x="2391" y="4790"/>
                    <a:pt x="2423" y="4790"/>
                  </a:cubicBezTo>
                  <a:cubicBezTo>
                    <a:pt x="3511" y="4790"/>
                    <a:pt x="3896" y="3062"/>
                    <a:pt x="3382" y="1933"/>
                  </a:cubicBezTo>
                  <a:cubicBezTo>
                    <a:pt x="3382" y="1933"/>
                    <a:pt x="2862" y="0"/>
                    <a:pt x="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6534798" y="3275967"/>
              <a:ext cx="29948" cy="76694"/>
            </a:xfrm>
            <a:custGeom>
              <a:avLst/>
              <a:gdLst/>
              <a:ahLst/>
              <a:cxnLst/>
              <a:rect l="l" t="t" r="r" b="b"/>
              <a:pathLst>
                <a:path w="1692" h="4333" extrusionOk="0">
                  <a:moveTo>
                    <a:pt x="1057" y="0"/>
                  </a:moveTo>
                  <a:cubicBezTo>
                    <a:pt x="1269" y="1268"/>
                    <a:pt x="1269" y="2642"/>
                    <a:pt x="1269" y="4016"/>
                  </a:cubicBezTo>
                  <a:cubicBezTo>
                    <a:pt x="846" y="3910"/>
                    <a:pt x="423" y="3804"/>
                    <a:pt x="317" y="3382"/>
                  </a:cubicBezTo>
                  <a:lnTo>
                    <a:pt x="0" y="3382"/>
                  </a:lnTo>
                  <a:cubicBezTo>
                    <a:pt x="212" y="4016"/>
                    <a:pt x="740" y="4333"/>
                    <a:pt x="1374" y="4333"/>
                  </a:cubicBezTo>
                  <a:lnTo>
                    <a:pt x="1586" y="4227"/>
                  </a:lnTo>
                  <a:cubicBezTo>
                    <a:pt x="1691" y="2853"/>
                    <a:pt x="1691" y="1374"/>
                    <a:pt x="1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6506743" y="3343298"/>
              <a:ext cx="82305" cy="37418"/>
            </a:xfrm>
            <a:custGeom>
              <a:avLst/>
              <a:gdLst/>
              <a:ahLst/>
              <a:cxnLst/>
              <a:rect l="l" t="t" r="r" b="b"/>
              <a:pathLst>
                <a:path w="4650" h="2114" extrusionOk="0">
                  <a:moveTo>
                    <a:pt x="212" y="0"/>
                  </a:moveTo>
                  <a:lnTo>
                    <a:pt x="0" y="106"/>
                  </a:lnTo>
                  <a:cubicBezTo>
                    <a:pt x="0" y="212"/>
                    <a:pt x="1163" y="2114"/>
                    <a:pt x="2431" y="2114"/>
                  </a:cubicBezTo>
                  <a:cubicBezTo>
                    <a:pt x="3276" y="2114"/>
                    <a:pt x="4016" y="1480"/>
                    <a:pt x="4650" y="212"/>
                  </a:cubicBezTo>
                  <a:lnTo>
                    <a:pt x="4333" y="106"/>
                  </a:lnTo>
                  <a:cubicBezTo>
                    <a:pt x="3805" y="1163"/>
                    <a:pt x="3171" y="1797"/>
                    <a:pt x="2431" y="1797"/>
                  </a:cubicBezTo>
                  <a:cubicBezTo>
                    <a:pt x="1268" y="1797"/>
                    <a:pt x="212"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6420704" y="3277825"/>
              <a:ext cx="18727" cy="44905"/>
            </a:xfrm>
            <a:custGeom>
              <a:avLst/>
              <a:gdLst/>
              <a:ahLst/>
              <a:cxnLst/>
              <a:rect l="l" t="t" r="r" b="b"/>
              <a:pathLst>
                <a:path w="1058" h="2537" extrusionOk="0">
                  <a:moveTo>
                    <a:pt x="0" y="1"/>
                  </a:moveTo>
                  <a:lnTo>
                    <a:pt x="0" y="318"/>
                  </a:lnTo>
                  <a:cubicBezTo>
                    <a:pt x="0" y="318"/>
                    <a:pt x="740" y="635"/>
                    <a:pt x="740" y="2537"/>
                  </a:cubicBezTo>
                  <a:lnTo>
                    <a:pt x="1057" y="2537"/>
                  </a:lnTo>
                  <a:cubicBezTo>
                    <a:pt x="1057" y="318"/>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6667601" y="3292799"/>
              <a:ext cx="20585" cy="43029"/>
            </a:xfrm>
            <a:custGeom>
              <a:avLst/>
              <a:gdLst/>
              <a:ahLst/>
              <a:cxnLst/>
              <a:rect l="l" t="t" r="r" b="b"/>
              <a:pathLst>
                <a:path w="1163" h="2431" extrusionOk="0">
                  <a:moveTo>
                    <a:pt x="1163" y="0"/>
                  </a:moveTo>
                  <a:cubicBezTo>
                    <a:pt x="1163" y="0"/>
                    <a:pt x="106" y="211"/>
                    <a:pt x="0" y="2431"/>
                  </a:cubicBezTo>
                  <a:lnTo>
                    <a:pt x="317" y="2431"/>
                  </a:lnTo>
                  <a:cubicBezTo>
                    <a:pt x="423" y="528"/>
                    <a:pt x="1163" y="317"/>
                    <a:pt x="1163" y="317"/>
                  </a:cubicBezTo>
                  <a:lnTo>
                    <a:pt x="1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6375816" y="3081161"/>
              <a:ext cx="349787" cy="180080"/>
            </a:xfrm>
            <a:custGeom>
              <a:avLst/>
              <a:gdLst/>
              <a:ahLst/>
              <a:cxnLst/>
              <a:rect l="l" t="t" r="r" b="b"/>
              <a:pathLst>
                <a:path w="19762" h="10174" extrusionOk="0">
                  <a:moveTo>
                    <a:pt x="11325" y="1"/>
                  </a:moveTo>
                  <a:cubicBezTo>
                    <a:pt x="10184" y="1"/>
                    <a:pt x="9292" y="579"/>
                    <a:pt x="8031" y="1073"/>
                  </a:cubicBezTo>
                  <a:cubicBezTo>
                    <a:pt x="5495" y="2130"/>
                    <a:pt x="0" y="5934"/>
                    <a:pt x="2008" y="9315"/>
                  </a:cubicBezTo>
                  <a:cubicBezTo>
                    <a:pt x="2008" y="9315"/>
                    <a:pt x="2360" y="9818"/>
                    <a:pt x="3237" y="9818"/>
                  </a:cubicBezTo>
                  <a:cubicBezTo>
                    <a:pt x="3631" y="9818"/>
                    <a:pt x="4132" y="9716"/>
                    <a:pt x="4756" y="9421"/>
                  </a:cubicBezTo>
                  <a:cubicBezTo>
                    <a:pt x="7714" y="7836"/>
                    <a:pt x="9934" y="4983"/>
                    <a:pt x="10673" y="1707"/>
                  </a:cubicBezTo>
                  <a:cubicBezTo>
                    <a:pt x="10885" y="3398"/>
                    <a:pt x="11307" y="5088"/>
                    <a:pt x="11941" y="6673"/>
                  </a:cubicBezTo>
                  <a:cubicBezTo>
                    <a:pt x="12549" y="7889"/>
                    <a:pt x="15780" y="10174"/>
                    <a:pt x="16790" y="10174"/>
                  </a:cubicBezTo>
                  <a:cubicBezTo>
                    <a:pt x="16834" y="10174"/>
                    <a:pt x="16873" y="10169"/>
                    <a:pt x="16908" y="10161"/>
                  </a:cubicBezTo>
                  <a:cubicBezTo>
                    <a:pt x="17648" y="9949"/>
                    <a:pt x="19761" y="5300"/>
                    <a:pt x="15640" y="2024"/>
                  </a:cubicBezTo>
                  <a:cubicBezTo>
                    <a:pt x="13657" y="498"/>
                    <a:pt x="12383" y="1"/>
                    <a:pt x="1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6347762" y="3522315"/>
              <a:ext cx="207621" cy="202824"/>
            </a:xfrm>
            <a:custGeom>
              <a:avLst/>
              <a:gdLst/>
              <a:ahLst/>
              <a:cxnLst/>
              <a:rect l="l" t="t" r="r" b="b"/>
              <a:pathLst>
                <a:path w="11730" h="11459" extrusionOk="0">
                  <a:moveTo>
                    <a:pt x="5478" y="1"/>
                  </a:moveTo>
                  <a:cubicBezTo>
                    <a:pt x="5303" y="1"/>
                    <a:pt x="5132" y="44"/>
                    <a:pt x="4967" y="137"/>
                  </a:cubicBezTo>
                  <a:cubicBezTo>
                    <a:pt x="2219" y="1510"/>
                    <a:pt x="0" y="9647"/>
                    <a:pt x="2325" y="11021"/>
                  </a:cubicBezTo>
                  <a:cubicBezTo>
                    <a:pt x="2796" y="11335"/>
                    <a:pt x="3490" y="11458"/>
                    <a:pt x="4292" y="11458"/>
                  </a:cubicBezTo>
                  <a:cubicBezTo>
                    <a:pt x="7269" y="11458"/>
                    <a:pt x="11730" y="9753"/>
                    <a:pt x="11730" y="9753"/>
                  </a:cubicBezTo>
                  <a:cubicBezTo>
                    <a:pt x="11730" y="9753"/>
                    <a:pt x="8108" y="1"/>
                    <a:pt x="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6570339" y="3522315"/>
              <a:ext cx="207621" cy="202824"/>
            </a:xfrm>
            <a:custGeom>
              <a:avLst/>
              <a:gdLst/>
              <a:ahLst/>
              <a:cxnLst/>
              <a:rect l="l" t="t" r="r" b="b"/>
              <a:pathLst>
                <a:path w="11730" h="11459" extrusionOk="0">
                  <a:moveTo>
                    <a:pt x="6339" y="1"/>
                  </a:moveTo>
                  <a:cubicBezTo>
                    <a:pt x="3622" y="1"/>
                    <a:pt x="0" y="9753"/>
                    <a:pt x="0" y="9753"/>
                  </a:cubicBezTo>
                  <a:cubicBezTo>
                    <a:pt x="0" y="9753"/>
                    <a:pt x="4526" y="11458"/>
                    <a:pt x="7532" y="11458"/>
                  </a:cubicBezTo>
                  <a:cubicBezTo>
                    <a:pt x="8341" y="11458"/>
                    <a:pt x="9040" y="11335"/>
                    <a:pt x="9511" y="11021"/>
                  </a:cubicBezTo>
                  <a:cubicBezTo>
                    <a:pt x="11730" y="9647"/>
                    <a:pt x="9511" y="1510"/>
                    <a:pt x="6869" y="137"/>
                  </a:cubicBezTo>
                  <a:cubicBezTo>
                    <a:pt x="6697" y="44"/>
                    <a:pt x="6520" y="1"/>
                    <a:pt x="6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6718099" y="3500491"/>
              <a:ext cx="288068" cy="770357"/>
            </a:xfrm>
            <a:custGeom>
              <a:avLst/>
              <a:gdLst/>
              <a:ahLst/>
              <a:cxnLst/>
              <a:rect l="l" t="t" r="r" b="b"/>
              <a:pathLst>
                <a:path w="16275" h="43523" extrusionOk="0">
                  <a:moveTo>
                    <a:pt x="4977" y="0"/>
                  </a:moveTo>
                  <a:cubicBezTo>
                    <a:pt x="3850" y="0"/>
                    <a:pt x="2584" y="128"/>
                    <a:pt x="1163" y="419"/>
                  </a:cubicBezTo>
                  <a:cubicBezTo>
                    <a:pt x="1163" y="419"/>
                    <a:pt x="0" y="37087"/>
                    <a:pt x="2114" y="41208"/>
                  </a:cubicBezTo>
                  <a:cubicBezTo>
                    <a:pt x="2936" y="42853"/>
                    <a:pt x="5087" y="43522"/>
                    <a:pt x="7421" y="43522"/>
                  </a:cubicBezTo>
                  <a:cubicBezTo>
                    <a:pt x="10786" y="43522"/>
                    <a:pt x="14531" y="42129"/>
                    <a:pt x="15217" y="40257"/>
                  </a:cubicBezTo>
                  <a:cubicBezTo>
                    <a:pt x="16274" y="37087"/>
                    <a:pt x="14583" y="8027"/>
                    <a:pt x="13844" y="5808"/>
                  </a:cubicBezTo>
                  <a:cubicBezTo>
                    <a:pt x="13217" y="3928"/>
                    <a:pt x="11225" y="0"/>
                    <a:pt x="4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6155097" y="3500491"/>
              <a:ext cx="289944" cy="770357"/>
            </a:xfrm>
            <a:custGeom>
              <a:avLst/>
              <a:gdLst/>
              <a:ahLst/>
              <a:cxnLst/>
              <a:rect l="l" t="t" r="r" b="b"/>
              <a:pathLst>
                <a:path w="16381" h="43523" extrusionOk="0">
                  <a:moveTo>
                    <a:pt x="11369" y="0"/>
                  </a:moveTo>
                  <a:cubicBezTo>
                    <a:pt x="5080" y="0"/>
                    <a:pt x="3164" y="3928"/>
                    <a:pt x="2537" y="5808"/>
                  </a:cubicBezTo>
                  <a:cubicBezTo>
                    <a:pt x="1797" y="8027"/>
                    <a:pt x="1" y="37087"/>
                    <a:pt x="1163" y="40257"/>
                  </a:cubicBezTo>
                  <a:cubicBezTo>
                    <a:pt x="1850" y="42129"/>
                    <a:pt x="5558" y="43522"/>
                    <a:pt x="8915" y="43522"/>
                  </a:cubicBezTo>
                  <a:cubicBezTo>
                    <a:pt x="11242" y="43522"/>
                    <a:pt x="13401" y="42853"/>
                    <a:pt x="14267" y="41208"/>
                  </a:cubicBezTo>
                  <a:cubicBezTo>
                    <a:pt x="16380" y="37087"/>
                    <a:pt x="15218" y="419"/>
                    <a:pt x="15218" y="419"/>
                  </a:cubicBezTo>
                  <a:cubicBezTo>
                    <a:pt x="13781" y="128"/>
                    <a:pt x="12504" y="0"/>
                    <a:pt x="11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5687499" y="4037138"/>
              <a:ext cx="1141402" cy="761171"/>
            </a:xfrm>
            <a:custGeom>
              <a:avLst/>
              <a:gdLst/>
              <a:ahLst/>
              <a:cxnLst/>
              <a:rect l="l" t="t" r="r" b="b"/>
              <a:pathLst>
                <a:path w="64486" h="43004" extrusionOk="0">
                  <a:moveTo>
                    <a:pt x="15779" y="0"/>
                  </a:moveTo>
                  <a:cubicBezTo>
                    <a:pt x="15661" y="0"/>
                    <a:pt x="15545" y="2"/>
                    <a:pt x="15429" y="5"/>
                  </a:cubicBezTo>
                  <a:cubicBezTo>
                    <a:pt x="0" y="428"/>
                    <a:pt x="5495" y="24944"/>
                    <a:pt x="5495" y="24944"/>
                  </a:cubicBezTo>
                  <a:cubicBezTo>
                    <a:pt x="5968" y="37168"/>
                    <a:pt x="21115" y="43004"/>
                    <a:pt x="34828" y="43004"/>
                  </a:cubicBezTo>
                  <a:cubicBezTo>
                    <a:pt x="42573" y="43004"/>
                    <a:pt x="49860" y="41142"/>
                    <a:pt x="53788" y="37519"/>
                  </a:cubicBezTo>
                  <a:cubicBezTo>
                    <a:pt x="64486" y="27555"/>
                    <a:pt x="31361" y="0"/>
                    <a:pt x="15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6246660" y="4037084"/>
              <a:ext cx="1206521" cy="761224"/>
            </a:xfrm>
            <a:custGeom>
              <a:avLst/>
              <a:gdLst/>
              <a:ahLst/>
              <a:cxnLst/>
              <a:rect l="l" t="t" r="r" b="b"/>
              <a:pathLst>
                <a:path w="68165" h="43007" extrusionOk="0">
                  <a:moveTo>
                    <a:pt x="52299" y="1"/>
                  </a:moveTo>
                  <a:cubicBezTo>
                    <a:pt x="36615" y="1"/>
                    <a:pt x="1" y="27577"/>
                    <a:pt x="10679" y="37522"/>
                  </a:cubicBezTo>
                  <a:cubicBezTo>
                    <a:pt x="14569" y="41145"/>
                    <a:pt x="22658" y="43007"/>
                    <a:pt x="31442" y="43007"/>
                  </a:cubicBezTo>
                  <a:cubicBezTo>
                    <a:pt x="46997" y="43007"/>
                    <a:pt x="64733" y="37171"/>
                    <a:pt x="65206" y="24947"/>
                  </a:cubicBezTo>
                  <a:cubicBezTo>
                    <a:pt x="65206" y="24947"/>
                    <a:pt x="68165" y="431"/>
                    <a:pt x="52737" y="8"/>
                  </a:cubicBezTo>
                  <a:cubicBezTo>
                    <a:pt x="52593" y="3"/>
                    <a:pt x="52447" y="1"/>
                    <a:pt x="52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4492306" y="4121354"/>
              <a:ext cx="2134160" cy="662175"/>
            </a:xfrm>
            <a:custGeom>
              <a:avLst/>
              <a:gdLst/>
              <a:ahLst/>
              <a:cxnLst/>
              <a:rect l="l" t="t" r="r" b="b"/>
              <a:pathLst>
                <a:path w="120574" h="37411" extrusionOk="0">
                  <a:moveTo>
                    <a:pt x="77550" y="0"/>
                  </a:moveTo>
                  <a:cubicBezTo>
                    <a:pt x="77415" y="0"/>
                    <a:pt x="77278" y="1"/>
                    <a:pt x="77142" y="2"/>
                  </a:cubicBezTo>
                  <a:cubicBezTo>
                    <a:pt x="51531" y="168"/>
                    <a:pt x="37622" y="18860"/>
                    <a:pt x="21087" y="18860"/>
                  </a:cubicBezTo>
                  <a:cubicBezTo>
                    <a:pt x="16540" y="18860"/>
                    <a:pt x="11794" y="17447"/>
                    <a:pt x="6552" y="13846"/>
                  </a:cubicBezTo>
                  <a:lnTo>
                    <a:pt x="6552" y="13846"/>
                  </a:lnTo>
                  <a:cubicBezTo>
                    <a:pt x="6552" y="13846"/>
                    <a:pt x="0" y="29485"/>
                    <a:pt x="8877" y="37411"/>
                  </a:cubicBezTo>
                  <a:lnTo>
                    <a:pt x="120573" y="37411"/>
                  </a:lnTo>
                  <a:cubicBezTo>
                    <a:pt x="120573" y="37411"/>
                    <a:pt x="109885" y="0"/>
                    <a:pt x="77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6469326" y="4121354"/>
              <a:ext cx="2134160" cy="662175"/>
            </a:xfrm>
            <a:custGeom>
              <a:avLst/>
              <a:gdLst/>
              <a:ahLst/>
              <a:cxnLst/>
              <a:rect l="l" t="t" r="r" b="b"/>
              <a:pathLst>
                <a:path w="120574" h="37411" extrusionOk="0">
                  <a:moveTo>
                    <a:pt x="42918" y="0"/>
                  </a:moveTo>
                  <a:cubicBezTo>
                    <a:pt x="10585" y="0"/>
                    <a:pt x="1" y="37411"/>
                    <a:pt x="1" y="37411"/>
                  </a:cubicBezTo>
                  <a:lnTo>
                    <a:pt x="111592" y="37411"/>
                  </a:lnTo>
                  <a:cubicBezTo>
                    <a:pt x="120574" y="29485"/>
                    <a:pt x="114023" y="13846"/>
                    <a:pt x="114022" y="13846"/>
                  </a:cubicBezTo>
                  <a:lnTo>
                    <a:pt x="114022" y="13846"/>
                  </a:lnTo>
                  <a:cubicBezTo>
                    <a:pt x="108757" y="17447"/>
                    <a:pt x="103994" y="18860"/>
                    <a:pt x="99433" y="18860"/>
                  </a:cubicBezTo>
                  <a:cubicBezTo>
                    <a:pt x="82847" y="18860"/>
                    <a:pt x="68937" y="168"/>
                    <a:pt x="43327" y="2"/>
                  </a:cubicBezTo>
                  <a:cubicBezTo>
                    <a:pt x="43190" y="1"/>
                    <a:pt x="43054" y="0"/>
                    <a:pt x="42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6542285" y="4058962"/>
              <a:ext cx="295236" cy="205515"/>
            </a:xfrm>
            <a:custGeom>
              <a:avLst/>
              <a:gdLst/>
              <a:ahLst/>
              <a:cxnLst/>
              <a:rect l="l" t="t" r="r" b="b"/>
              <a:pathLst>
                <a:path w="16680" h="11611" extrusionOk="0">
                  <a:moveTo>
                    <a:pt x="15480" y="1"/>
                  </a:moveTo>
                  <a:cubicBezTo>
                    <a:pt x="14932" y="1"/>
                    <a:pt x="12639" y="1152"/>
                    <a:pt x="10779" y="2365"/>
                  </a:cubicBezTo>
                  <a:cubicBezTo>
                    <a:pt x="8771" y="3422"/>
                    <a:pt x="6658" y="4373"/>
                    <a:pt x="4438" y="5007"/>
                  </a:cubicBezTo>
                  <a:cubicBezTo>
                    <a:pt x="2325" y="7966"/>
                    <a:pt x="0" y="10924"/>
                    <a:pt x="3276" y="11453"/>
                  </a:cubicBezTo>
                  <a:cubicBezTo>
                    <a:pt x="3880" y="11560"/>
                    <a:pt x="4472" y="11610"/>
                    <a:pt x="5049" y="11610"/>
                  </a:cubicBezTo>
                  <a:cubicBezTo>
                    <a:pt x="11848" y="11610"/>
                    <a:pt x="16680" y="4696"/>
                    <a:pt x="16485" y="3527"/>
                  </a:cubicBezTo>
                  <a:cubicBezTo>
                    <a:pt x="16440" y="3256"/>
                    <a:pt x="16298" y="3149"/>
                    <a:pt x="16102" y="3149"/>
                  </a:cubicBezTo>
                  <a:cubicBezTo>
                    <a:pt x="15384" y="3149"/>
                    <a:pt x="13949" y="4584"/>
                    <a:pt x="13949" y="4584"/>
                  </a:cubicBezTo>
                  <a:cubicBezTo>
                    <a:pt x="13949" y="4584"/>
                    <a:pt x="16379" y="2048"/>
                    <a:pt x="16168" y="1625"/>
                  </a:cubicBezTo>
                  <a:cubicBezTo>
                    <a:pt x="16140" y="1554"/>
                    <a:pt x="16063" y="1523"/>
                    <a:pt x="15951" y="1523"/>
                  </a:cubicBezTo>
                  <a:cubicBezTo>
                    <a:pt x="15238" y="1523"/>
                    <a:pt x="13104" y="2788"/>
                    <a:pt x="13104" y="2788"/>
                  </a:cubicBezTo>
                  <a:cubicBezTo>
                    <a:pt x="13104" y="2788"/>
                    <a:pt x="14477" y="1520"/>
                    <a:pt x="15428" y="357"/>
                  </a:cubicBezTo>
                  <a:cubicBezTo>
                    <a:pt x="15652" y="109"/>
                    <a:pt x="15648" y="1"/>
                    <a:pt x="1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5938131" y="3847694"/>
              <a:ext cx="772499" cy="446182"/>
            </a:xfrm>
            <a:custGeom>
              <a:avLst/>
              <a:gdLst/>
              <a:ahLst/>
              <a:cxnLst/>
              <a:rect l="l" t="t" r="r" b="b"/>
              <a:pathLst>
                <a:path w="43644" h="25208" extrusionOk="0">
                  <a:moveTo>
                    <a:pt x="5981" y="1"/>
                  </a:moveTo>
                  <a:cubicBezTo>
                    <a:pt x="5648" y="1"/>
                    <a:pt x="5444" y="46"/>
                    <a:pt x="5390" y="141"/>
                  </a:cubicBezTo>
                  <a:cubicBezTo>
                    <a:pt x="4545" y="1515"/>
                    <a:pt x="1" y="6692"/>
                    <a:pt x="2220" y="13667"/>
                  </a:cubicBezTo>
                  <a:cubicBezTo>
                    <a:pt x="4019" y="19514"/>
                    <a:pt x="29021" y="25208"/>
                    <a:pt x="38048" y="25208"/>
                  </a:cubicBezTo>
                  <a:cubicBezTo>
                    <a:pt x="39625" y="25208"/>
                    <a:pt x="40715" y="25034"/>
                    <a:pt x="41108" y="24657"/>
                  </a:cubicBezTo>
                  <a:cubicBezTo>
                    <a:pt x="43644" y="22015"/>
                    <a:pt x="42693" y="15992"/>
                    <a:pt x="42693" y="15992"/>
                  </a:cubicBezTo>
                  <a:cubicBezTo>
                    <a:pt x="43385" y="9662"/>
                    <a:pt x="10849" y="1"/>
                    <a:pt x="5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6560976" y="3298357"/>
              <a:ext cx="203125" cy="289076"/>
            </a:xfrm>
            <a:custGeom>
              <a:avLst/>
              <a:gdLst/>
              <a:ahLst/>
              <a:cxnLst/>
              <a:rect l="l" t="t" r="r" b="b"/>
              <a:pathLst>
                <a:path w="11476" h="16332" extrusionOk="0">
                  <a:moveTo>
                    <a:pt x="9489" y="1"/>
                  </a:moveTo>
                  <a:cubicBezTo>
                    <a:pt x="9023" y="1"/>
                    <a:pt x="7081" y="3068"/>
                    <a:pt x="7081" y="3068"/>
                  </a:cubicBezTo>
                  <a:cubicBezTo>
                    <a:pt x="7081" y="3068"/>
                    <a:pt x="8559" y="309"/>
                    <a:pt x="7519" y="309"/>
                  </a:cubicBezTo>
                  <a:cubicBezTo>
                    <a:pt x="7482" y="309"/>
                    <a:pt x="7442" y="313"/>
                    <a:pt x="7398" y="320"/>
                  </a:cubicBezTo>
                  <a:cubicBezTo>
                    <a:pt x="6130" y="426"/>
                    <a:pt x="1" y="9408"/>
                    <a:pt x="3488" y="15220"/>
                  </a:cubicBezTo>
                  <a:cubicBezTo>
                    <a:pt x="3970" y="16004"/>
                    <a:pt x="4470" y="16332"/>
                    <a:pt x="4991" y="16332"/>
                  </a:cubicBezTo>
                  <a:cubicBezTo>
                    <a:pt x="6298" y="16332"/>
                    <a:pt x="7744" y="14271"/>
                    <a:pt x="9406" y="12156"/>
                  </a:cubicBezTo>
                  <a:cubicBezTo>
                    <a:pt x="9406" y="9831"/>
                    <a:pt x="9723" y="7612"/>
                    <a:pt x="10251" y="5287"/>
                  </a:cubicBezTo>
                  <a:cubicBezTo>
                    <a:pt x="10982" y="3004"/>
                    <a:pt x="11475" y="90"/>
                    <a:pt x="11051" y="90"/>
                  </a:cubicBezTo>
                  <a:cubicBezTo>
                    <a:pt x="10984" y="90"/>
                    <a:pt x="10894" y="162"/>
                    <a:pt x="10780" y="320"/>
                  </a:cubicBezTo>
                  <a:cubicBezTo>
                    <a:pt x="10040" y="1588"/>
                    <a:pt x="9194" y="3279"/>
                    <a:pt x="9194" y="3279"/>
                  </a:cubicBezTo>
                  <a:cubicBezTo>
                    <a:pt x="9194" y="3279"/>
                    <a:pt x="10040" y="109"/>
                    <a:pt x="9511" y="3"/>
                  </a:cubicBezTo>
                  <a:cubicBezTo>
                    <a:pt x="9505" y="1"/>
                    <a:pt x="9497" y="1"/>
                    <a:pt x="9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6557241" y="3477163"/>
              <a:ext cx="642652" cy="679875"/>
            </a:xfrm>
            <a:custGeom>
              <a:avLst/>
              <a:gdLst/>
              <a:ahLst/>
              <a:cxnLst/>
              <a:rect l="l" t="t" r="r" b="b"/>
              <a:pathLst>
                <a:path w="36308" h="38411" extrusionOk="0">
                  <a:moveTo>
                    <a:pt x="10412" y="0"/>
                  </a:moveTo>
                  <a:cubicBezTo>
                    <a:pt x="10127" y="0"/>
                    <a:pt x="9862" y="49"/>
                    <a:pt x="9617" y="151"/>
                  </a:cubicBezTo>
                  <a:cubicBezTo>
                    <a:pt x="9617" y="151"/>
                    <a:pt x="3593" y="785"/>
                    <a:pt x="1797" y="4061"/>
                  </a:cubicBezTo>
                  <a:cubicBezTo>
                    <a:pt x="1" y="7337"/>
                    <a:pt x="15852" y="38299"/>
                    <a:pt x="23143" y="38405"/>
                  </a:cubicBezTo>
                  <a:cubicBezTo>
                    <a:pt x="23273" y="38409"/>
                    <a:pt x="23403" y="38411"/>
                    <a:pt x="23531" y="38411"/>
                  </a:cubicBezTo>
                  <a:cubicBezTo>
                    <a:pt x="30466" y="38411"/>
                    <a:pt x="34152" y="32887"/>
                    <a:pt x="35190" y="31642"/>
                  </a:cubicBezTo>
                  <a:cubicBezTo>
                    <a:pt x="36307" y="30423"/>
                    <a:pt x="17500" y="0"/>
                    <a:pt x="10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5940007" y="3500597"/>
              <a:ext cx="441438" cy="585711"/>
            </a:xfrm>
            <a:custGeom>
              <a:avLst/>
              <a:gdLst/>
              <a:ahLst/>
              <a:cxnLst/>
              <a:rect l="l" t="t" r="r" b="b"/>
              <a:pathLst>
                <a:path w="24940" h="33091" extrusionOk="0">
                  <a:moveTo>
                    <a:pt x="21146" y="1"/>
                  </a:moveTo>
                  <a:cubicBezTo>
                    <a:pt x="14812" y="1"/>
                    <a:pt x="12887" y="4022"/>
                    <a:pt x="12258" y="5908"/>
                  </a:cubicBezTo>
                  <a:cubicBezTo>
                    <a:pt x="11413" y="8127"/>
                    <a:pt x="0" y="27254"/>
                    <a:pt x="1163" y="30424"/>
                  </a:cubicBezTo>
                  <a:cubicBezTo>
                    <a:pt x="1726" y="32058"/>
                    <a:pt x="6405" y="33091"/>
                    <a:pt x="10954" y="33091"/>
                  </a:cubicBezTo>
                  <a:cubicBezTo>
                    <a:pt x="14938" y="33091"/>
                    <a:pt x="18824" y="32298"/>
                    <a:pt x="19761" y="30424"/>
                  </a:cubicBezTo>
                  <a:cubicBezTo>
                    <a:pt x="21875" y="26302"/>
                    <a:pt x="24939" y="413"/>
                    <a:pt x="24939" y="413"/>
                  </a:cubicBezTo>
                  <a:cubicBezTo>
                    <a:pt x="23525" y="127"/>
                    <a:pt x="22266" y="1"/>
                    <a:pt x="21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6804139" y="3501305"/>
              <a:ext cx="396551" cy="583781"/>
            </a:xfrm>
            <a:custGeom>
              <a:avLst/>
              <a:gdLst/>
              <a:ahLst/>
              <a:cxnLst/>
              <a:rect l="l" t="t" r="r" b="b"/>
              <a:pathLst>
                <a:path w="22404" h="32982" extrusionOk="0">
                  <a:moveTo>
                    <a:pt x="3226" y="1"/>
                  </a:moveTo>
                  <a:cubicBezTo>
                    <a:pt x="2282" y="1"/>
                    <a:pt x="1213" y="115"/>
                    <a:pt x="0" y="373"/>
                  </a:cubicBezTo>
                  <a:cubicBezTo>
                    <a:pt x="0" y="373"/>
                    <a:pt x="2959" y="26262"/>
                    <a:pt x="5073" y="30278"/>
                  </a:cubicBezTo>
                  <a:cubicBezTo>
                    <a:pt x="6068" y="32169"/>
                    <a:pt x="9477" y="32982"/>
                    <a:pt x="12915" y="32982"/>
                  </a:cubicBezTo>
                  <a:cubicBezTo>
                    <a:pt x="16779" y="32982"/>
                    <a:pt x="20682" y="31955"/>
                    <a:pt x="21241" y="30278"/>
                  </a:cubicBezTo>
                  <a:cubicBezTo>
                    <a:pt x="22403" y="27108"/>
                    <a:pt x="11413" y="8192"/>
                    <a:pt x="10673" y="5973"/>
                  </a:cubicBezTo>
                  <a:cubicBezTo>
                    <a:pt x="10040" y="4072"/>
                    <a:pt x="8863" y="1"/>
                    <a:pt x="3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6804139" y="3504155"/>
              <a:ext cx="306759" cy="411507"/>
            </a:xfrm>
            <a:custGeom>
              <a:avLst/>
              <a:gdLst/>
              <a:ahLst/>
              <a:cxnLst/>
              <a:rect l="l" t="t" r="r" b="b"/>
              <a:pathLst>
                <a:path w="17331" h="23249" extrusionOk="0">
                  <a:moveTo>
                    <a:pt x="0" y="0"/>
                  </a:moveTo>
                  <a:lnTo>
                    <a:pt x="0" y="317"/>
                  </a:lnTo>
                  <a:cubicBezTo>
                    <a:pt x="2748" y="951"/>
                    <a:pt x="12153" y="11413"/>
                    <a:pt x="17119" y="23248"/>
                  </a:cubicBezTo>
                  <a:lnTo>
                    <a:pt x="17331" y="23143"/>
                  </a:lnTo>
                  <a:cubicBezTo>
                    <a:pt x="12681" y="11941"/>
                    <a:pt x="3171" y="74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6731197" y="3883838"/>
              <a:ext cx="117847" cy="183319"/>
            </a:xfrm>
            <a:custGeom>
              <a:avLst/>
              <a:gdLst/>
              <a:ahLst/>
              <a:cxnLst/>
              <a:rect l="l" t="t" r="r" b="b"/>
              <a:pathLst>
                <a:path w="6658" h="10357" extrusionOk="0">
                  <a:moveTo>
                    <a:pt x="211" y="1"/>
                  </a:moveTo>
                  <a:lnTo>
                    <a:pt x="0" y="212"/>
                  </a:lnTo>
                  <a:cubicBezTo>
                    <a:pt x="1057" y="1480"/>
                    <a:pt x="6341" y="10251"/>
                    <a:pt x="6341" y="10357"/>
                  </a:cubicBezTo>
                  <a:lnTo>
                    <a:pt x="6658" y="10145"/>
                  </a:lnTo>
                  <a:cubicBezTo>
                    <a:pt x="6446" y="9828"/>
                    <a:pt x="1374" y="1269"/>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4649412" y="4783511"/>
              <a:ext cx="3825023" cy="200152"/>
            </a:xfrm>
            <a:custGeom>
              <a:avLst/>
              <a:gdLst/>
              <a:ahLst/>
              <a:cxnLst/>
              <a:rect l="l" t="t" r="r" b="b"/>
              <a:pathLst>
                <a:path w="216103" h="11308" extrusionOk="0">
                  <a:moveTo>
                    <a:pt x="1" y="1"/>
                  </a:moveTo>
                  <a:lnTo>
                    <a:pt x="1" y="11308"/>
                  </a:lnTo>
                  <a:lnTo>
                    <a:pt x="216103" y="11308"/>
                  </a:lnTo>
                  <a:lnTo>
                    <a:pt x="216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6428191" y="3255382"/>
              <a:ext cx="252508" cy="85119"/>
            </a:xfrm>
            <a:custGeom>
              <a:avLst/>
              <a:gdLst/>
              <a:ahLst/>
              <a:cxnLst/>
              <a:rect l="l" t="t" r="r" b="b"/>
              <a:pathLst>
                <a:path w="14266" h="4809" extrusionOk="0">
                  <a:moveTo>
                    <a:pt x="4173" y="451"/>
                  </a:moveTo>
                  <a:cubicBezTo>
                    <a:pt x="5180" y="451"/>
                    <a:pt x="6129" y="1227"/>
                    <a:pt x="6129" y="2431"/>
                  </a:cubicBezTo>
                  <a:cubicBezTo>
                    <a:pt x="6129" y="3488"/>
                    <a:pt x="5284" y="4333"/>
                    <a:pt x="4121" y="4333"/>
                  </a:cubicBezTo>
                  <a:cubicBezTo>
                    <a:pt x="2431" y="4333"/>
                    <a:pt x="1480" y="2220"/>
                    <a:pt x="2748" y="1057"/>
                  </a:cubicBezTo>
                  <a:cubicBezTo>
                    <a:pt x="3166" y="639"/>
                    <a:pt x="3676" y="451"/>
                    <a:pt x="4173" y="451"/>
                  </a:cubicBezTo>
                  <a:close/>
                  <a:moveTo>
                    <a:pt x="9926" y="505"/>
                  </a:moveTo>
                  <a:cubicBezTo>
                    <a:pt x="10901" y="505"/>
                    <a:pt x="11884" y="1175"/>
                    <a:pt x="11941" y="2431"/>
                  </a:cubicBezTo>
                  <a:cubicBezTo>
                    <a:pt x="11941" y="3488"/>
                    <a:pt x="10990" y="4333"/>
                    <a:pt x="9933" y="4333"/>
                  </a:cubicBezTo>
                  <a:cubicBezTo>
                    <a:pt x="8877" y="4333"/>
                    <a:pt x="7926" y="3488"/>
                    <a:pt x="7926" y="2431"/>
                  </a:cubicBezTo>
                  <a:lnTo>
                    <a:pt x="7926" y="2325"/>
                  </a:lnTo>
                  <a:lnTo>
                    <a:pt x="8031" y="2325"/>
                  </a:lnTo>
                  <a:lnTo>
                    <a:pt x="8031" y="2008"/>
                  </a:lnTo>
                  <a:cubicBezTo>
                    <a:pt x="8274" y="989"/>
                    <a:pt x="9097" y="505"/>
                    <a:pt x="9926" y="505"/>
                  </a:cubicBezTo>
                  <a:close/>
                  <a:moveTo>
                    <a:pt x="211" y="1"/>
                  </a:moveTo>
                  <a:lnTo>
                    <a:pt x="0" y="212"/>
                  </a:lnTo>
                  <a:lnTo>
                    <a:pt x="2008" y="1586"/>
                  </a:lnTo>
                  <a:cubicBezTo>
                    <a:pt x="1902" y="1797"/>
                    <a:pt x="1902" y="2114"/>
                    <a:pt x="1902" y="2431"/>
                  </a:cubicBezTo>
                  <a:cubicBezTo>
                    <a:pt x="1744" y="4016"/>
                    <a:pt x="2933" y="4809"/>
                    <a:pt x="4135" y="4809"/>
                  </a:cubicBezTo>
                  <a:cubicBezTo>
                    <a:pt x="5337" y="4809"/>
                    <a:pt x="6552" y="4016"/>
                    <a:pt x="6446" y="2431"/>
                  </a:cubicBezTo>
                  <a:lnTo>
                    <a:pt x="6446" y="2325"/>
                  </a:lnTo>
                  <a:lnTo>
                    <a:pt x="7609" y="2325"/>
                  </a:lnTo>
                  <a:lnTo>
                    <a:pt x="7609" y="2431"/>
                  </a:lnTo>
                  <a:cubicBezTo>
                    <a:pt x="7609" y="3911"/>
                    <a:pt x="8745" y="4650"/>
                    <a:pt x="9881" y="4650"/>
                  </a:cubicBezTo>
                  <a:cubicBezTo>
                    <a:pt x="11017" y="4650"/>
                    <a:pt x="12153" y="3911"/>
                    <a:pt x="12153" y="2431"/>
                  </a:cubicBezTo>
                  <a:cubicBezTo>
                    <a:pt x="12153" y="2114"/>
                    <a:pt x="12153" y="1903"/>
                    <a:pt x="12047" y="1691"/>
                  </a:cubicBezTo>
                  <a:lnTo>
                    <a:pt x="14266" y="846"/>
                  </a:lnTo>
                  <a:lnTo>
                    <a:pt x="14160" y="529"/>
                  </a:lnTo>
                  <a:lnTo>
                    <a:pt x="11941" y="1374"/>
                  </a:lnTo>
                  <a:cubicBezTo>
                    <a:pt x="11520" y="533"/>
                    <a:pt x="10706" y="125"/>
                    <a:pt x="9902" y="125"/>
                  </a:cubicBezTo>
                  <a:cubicBezTo>
                    <a:pt x="8889" y="125"/>
                    <a:pt x="7891" y="771"/>
                    <a:pt x="7714" y="2008"/>
                  </a:cubicBezTo>
                  <a:lnTo>
                    <a:pt x="6340" y="2008"/>
                  </a:lnTo>
                  <a:cubicBezTo>
                    <a:pt x="6159" y="796"/>
                    <a:pt x="5142" y="140"/>
                    <a:pt x="4109" y="140"/>
                  </a:cubicBezTo>
                  <a:cubicBezTo>
                    <a:pt x="3341" y="140"/>
                    <a:pt x="2564" y="503"/>
                    <a:pt x="2114" y="1269"/>
                  </a:cubicBezTo>
                  <a:lnTo>
                    <a:pt x="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570859" y="4261078"/>
              <a:ext cx="1943389" cy="524327"/>
            </a:xfrm>
            <a:custGeom>
              <a:avLst/>
              <a:gdLst/>
              <a:ahLst/>
              <a:cxnLst/>
              <a:rect l="l" t="t" r="r" b="b"/>
              <a:pathLst>
                <a:path w="109796" h="29623" extrusionOk="0">
                  <a:moveTo>
                    <a:pt x="79014" y="1"/>
                  </a:moveTo>
                  <a:cubicBezTo>
                    <a:pt x="70346" y="1"/>
                    <a:pt x="60299" y="4201"/>
                    <a:pt x="47131" y="9650"/>
                  </a:cubicBezTo>
                  <a:cubicBezTo>
                    <a:pt x="43432" y="11130"/>
                    <a:pt x="39628" y="12715"/>
                    <a:pt x="35507" y="14300"/>
                  </a:cubicBezTo>
                  <a:cubicBezTo>
                    <a:pt x="25143" y="18445"/>
                    <a:pt x="17927" y="19888"/>
                    <a:pt x="12915" y="19888"/>
                  </a:cubicBezTo>
                  <a:cubicBezTo>
                    <a:pt x="8472" y="19888"/>
                    <a:pt x="5760" y="18755"/>
                    <a:pt x="4122" y="17364"/>
                  </a:cubicBezTo>
                  <a:cubicBezTo>
                    <a:pt x="318" y="14194"/>
                    <a:pt x="1269" y="8910"/>
                    <a:pt x="1269" y="8910"/>
                  </a:cubicBezTo>
                  <a:lnTo>
                    <a:pt x="952" y="8910"/>
                  </a:lnTo>
                  <a:cubicBezTo>
                    <a:pt x="952" y="9016"/>
                    <a:pt x="1" y="14405"/>
                    <a:pt x="3910" y="17681"/>
                  </a:cubicBezTo>
                  <a:cubicBezTo>
                    <a:pt x="6009" y="19437"/>
                    <a:pt x="9009" y="20307"/>
                    <a:pt x="12890" y="20307"/>
                  </a:cubicBezTo>
                  <a:cubicBezTo>
                    <a:pt x="18588" y="20307"/>
                    <a:pt x="26184" y="18431"/>
                    <a:pt x="35612" y="14722"/>
                  </a:cubicBezTo>
                  <a:cubicBezTo>
                    <a:pt x="39734" y="13032"/>
                    <a:pt x="43538" y="11447"/>
                    <a:pt x="47237" y="9967"/>
                  </a:cubicBezTo>
                  <a:cubicBezTo>
                    <a:pt x="60211" y="4561"/>
                    <a:pt x="70190" y="384"/>
                    <a:pt x="78744" y="384"/>
                  </a:cubicBezTo>
                  <a:cubicBezTo>
                    <a:pt x="80222" y="384"/>
                    <a:pt x="81658" y="509"/>
                    <a:pt x="83060" y="774"/>
                  </a:cubicBezTo>
                  <a:cubicBezTo>
                    <a:pt x="92993" y="2464"/>
                    <a:pt x="100918" y="11130"/>
                    <a:pt x="109478" y="29622"/>
                  </a:cubicBezTo>
                  <a:lnTo>
                    <a:pt x="109795" y="29411"/>
                  </a:lnTo>
                  <a:cubicBezTo>
                    <a:pt x="101236" y="10918"/>
                    <a:pt x="93204" y="2147"/>
                    <a:pt x="83165" y="351"/>
                  </a:cubicBezTo>
                  <a:cubicBezTo>
                    <a:pt x="81814" y="113"/>
                    <a:pt x="80432" y="1"/>
                    <a:pt x="79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574594" y="4519516"/>
              <a:ext cx="1849862" cy="273376"/>
            </a:xfrm>
            <a:custGeom>
              <a:avLst/>
              <a:gdLst/>
              <a:ahLst/>
              <a:cxnLst/>
              <a:rect l="l" t="t" r="r" b="b"/>
              <a:pathLst>
                <a:path w="104512" h="15445" extrusionOk="0">
                  <a:moveTo>
                    <a:pt x="73954" y="0"/>
                  </a:moveTo>
                  <a:cubicBezTo>
                    <a:pt x="72993" y="0"/>
                    <a:pt x="72012" y="39"/>
                    <a:pt x="71013" y="121"/>
                  </a:cubicBezTo>
                  <a:cubicBezTo>
                    <a:pt x="64145" y="650"/>
                    <a:pt x="55162" y="3186"/>
                    <a:pt x="45757" y="5828"/>
                  </a:cubicBezTo>
                  <a:cubicBezTo>
                    <a:pt x="34098" y="9131"/>
                    <a:pt x="22201" y="12474"/>
                    <a:pt x="13156" y="12474"/>
                  </a:cubicBezTo>
                  <a:cubicBezTo>
                    <a:pt x="7445" y="12474"/>
                    <a:pt x="2871" y="11142"/>
                    <a:pt x="212" y="7624"/>
                  </a:cubicBezTo>
                  <a:lnTo>
                    <a:pt x="1" y="7836"/>
                  </a:lnTo>
                  <a:cubicBezTo>
                    <a:pt x="2712" y="11450"/>
                    <a:pt x="7354" y="12813"/>
                    <a:pt x="13139" y="12813"/>
                  </a:cubicBezTo>
                  <a:cubicBezTo>
                    <a:pt x="22240" y="12813"/>
                    <a:pt x="34170" y="9440"/>
                    <a:pt x="45863" y="6145"/>
                  </a:cubicBezTo>
                  <a:cubicBezTo>
                    <a:pt x="55162" y="3503"/>
                    <a:pt x="64145" y="967"/>
                    <a:pt x="71013" y="438"/>
                  </a:cubicBezTo>
                  <a:cubicBezTo>
                    <a:pt x="72008" y="356"/>
                    <a:pt x="72984" y="317"/>
                    <a:pt x="73941" y="317"/>
                  </a:cubicBezTo>
                  <a:cubicBezTo>
                    <a:pt x="92605" y="317"/>
                    <a:pt x="103994" y="15243"/>
                    <a:pt x="104195" y="15444"/>
                  </a:cubicBezTo>
                  <a:lnTo>
                    <a:pt x="104512" y="15233"/>
                  </a:lnTo>
                  <a:cubicBezTo>
                    <a:pt x="104411" y="15032"/>
                    <a:pt x="92829" y="0"/>
                    <a:pt x="73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5358314" y="4677417"/>
              <a:ext cx="832343" cy="109864"/>
            </a:xfrm>
            <a:custGeom>
              <a:avLst/>
              <a:gdLst/>
              <a:ahLst/>
              <a:cxnLst/>
              <a:rect l="l" t="t" r="r" b="b"/>
              <a:pathLst>
                <a:path w="47025" h="6207" extrusionOk="0">
                  <a:moveTo>
                    <a:pt x="28221" y="1"/>
                  </a:moveTo>
                  <a:cubicBezTo>
                    <a:pt x="18364" y="1"/>
                    <a:pt x="7850" y="2976"/>
                    <a:pt x="0" y="5889"/>
                  </a:cubicBezTo>
                  <a:lnTo>
                    <a:pt x="106" y="6206"/>
                  </a:lnTo>
                  <a:cubicBezTo>
                    <a:pt x="12202" y="1713"/>
                    <a:pt x="21405" y="295"/>
                    <a:pt x="28158" y="295"/>
                  </a:cubicBezTo>
                  <a:cubicBezTo>
                    <a:pt x="31728" y="295"/>
                    <a:pt x="34614" y="691"/>
                    <a:pt x="36880" y="1239"/>
                  </a:cubicBezTo>
                  <a:cubicBezTo>
                    <a:pt x="43960" y="2824"/>
                    <a:pt x="46813" y="6100"/>
                    <a:pt x="46813" y="6100"/>
                  </a:cubicBezTo>
                  <a:lnTo>
                    <a:pt x="47025" y="5889"/>
                  </a:lnTo>
                  <a:cubicBezTo>
                    <a:pt x="46919" y="5783"/>
                    <a:pt x="44171" y="2507"/>
                    <a:pt x="36986" y="922"/>
                  </a:cubicBezTo>
                  <a:cubicBezTo>
                    <a:pt x="34189" y="279"/>
                    <a:pt x="31236" y="1"/>
                    <a:pt x="28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6583420" y="4262264"/>
              <a:ext cx="1945265" cy="523141"/>
            </a:xfrm>
            <a:custGeom>
              <a:avLst/>
              <a:gdLst/>
              <a:ahLst/>
              <a:cxnLst/>
              <a:rect l="l" t="t" r="r" b="b"/>
              <a:pathLst>
                <a:path w="109902" h="29556" extrusionOk="0">
                  <a:moveTo>
                    <a:pt x="31021" y="0"/>
                  </a:moveTo>
                  <a:cubicBezTo>
                    <a:pt x="29523" y="0"/>
                    <a:pt x="28063" y="125"/>
                    <a:pt x="26631" y="390"/>
                  </a:cubicBezTo>
                  <a:cubicBezTo>
                    <a:pt x="16592" y="2186"/>
                    <a:pt x="8666" y="10851"/>
                    <a:pt x="1" y="29450"/>
                  </a:cubicBezTo>
                  <a:lnTo>
                    <a:pt x="318" y="29555"/>
                  </a:lnTo>
                  <a:cubicBezTo>
                    <a:pt x="8878" y="11063"/>
                    <a:pt x="16803" y="2397"/>
                    <a:pt x="26736" y="707"/>
                  </a:cubicBezTo>
                  <a:cubicBezTo>
                    <a:pt x="28090" y="469"/>
                    <a:pt x="29471" y="356"/>
                    <a:pt x="30887" y="356"/>
                  </a:cubicBezTo>
                  <a:cubicBezTo>
                    <a:pt x="39530" y="356"/>
                    <a:pt x="49485" y="4543"/>
                    <a:pt x="62559" y="9900"/>
                  </a:cubicBezTo>
                  <a:cubicBezTo>
                    <a:pt x="66258" y="11485"/>
                    <a:pt x="70062" y="13070"/>
                    <a:pt x="74184" y="14655"/>
                  </a:cubicBezTo>
                  <a:cubicBezTo>
                    <a:pt x="83612" y="18364"/>
                    <a:pt x="91208" y="20240"/>
                    <a:pt x="96906" y="20240"/>
                  </a:cubicBezTo>
                  <a:cubicBezTo>
                    <a:pt x="100787" y="20240"/>
                    <a:pt x="103787" y="19370"/>
                    <a:pt x="105886" y="17614"/>
                  </a:cubicBezTo>
                  <a:cubicBezTo>
                    <a:pt x="109901" y="14338"/>
                    <a:pt x="108844" y="8843"/>
                    <a:pt x="108844" y="8843"/>
                  </a:cubicBezTo>
                  <a:lnTo>
                    <a:pt x="108633" y="8843"/>
                  </a:lnTo>
                  <a:cubicBezTo>
                    <a:pt x="108633" y="8949"/>
                    <a:pt x="109478" y="14127"/>
                    <a:pt x="105674" y="17403"/>
                  </a:cubicBezTo>
                  <a:cubicBezTo>
                    <a:pt x="103537" y="19149"/>
                    <a:pt x="100498" y="19849"/>
                    <a:pt x="96996" y="19849"/>
                  </a:cubicBezTo>
                  <a:cubicBezTo>
                    <a:pt x="90111" y="19849"/>
                    <a:pt x="81434" y="17140"/>
                    <a:pt x="74289" y="14338"/>
                  </a:cubicBezTo>
                  <a:cubicBezTo>
                    <a:pt x="70168" y="12648"/>
                    <a:pt x="66364" y="11168"/>
                    <a:pt x="62665" y="9583"/>
                  </a:cubicBezTo>
                  <a:cubicBezTo>
                    <a:pt x="49600" y="4177"/>
                    <a:pt x="39685" y="0"/>
                    <a:pt x="31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6675070" y="4519516"/>
              <a:ext cx="1849862" cy="273376"/>
            </a:xfrm>
            <a:custGeom>
              <a:avLst/>
              <a:gdLst/>
              <a:ahLst/>
              <a:cxnLst/>
              <a:rect l="l" t="t" r="r" b="b"/>
              <a:pathLst>
                <a:path w="104512" h="15445" extrusionOk="0">
                  <a:moveTo>
                    <a:pt x="30559" y="0"/>
                  </a:moveTo>
                  <a:cubicBezTo>
                    <a:pt x="11683" y="0"/>
                    <a:pt x="101" y="15032"/>
                    <a:pt x="1" y="15233"/>
                  </a:cubicBezTo>
                  <a:lnTo>
                    <a:pt x="212" y="15444"/>
                  </a:lnTo>
                  <a:cubicBezTo>
                    <a:pt x="413" y="15243"/>
                    <a:pt x="11897" y="317"/>
                    <a:pt x="30571" y="317"/>
                  </a:cubicBezTo>
                  <a:cubicBezTo>
                    <a:pt x="31529" y="317"/>
                    <a:pt x="32505" y="356"/>
                    <a:pt x="33499" y="438"/>
                  </a:cubicBezTo>
                  <a:cubicBezTo>
                    <a:pt x="40368" y="967"/>
                    <a:pt x="49245" y="3503"/>
                    <a:pt x="58650" y="6145"/>
                  </a:cubicBezTo>
                  <a:cubicBezTo>
                    <a:pt x="70331" y="9436"/>
                    <a:pt x="82249" y="12767"/>
                    <a:pt x="91347" y="12767"/>
                  </a:cubicBezTo>
                  <a:cubicBezTo>
                    <a:pt x="97145" y="12767"/>
                    <a:pt x="101797" y="11414"/>
                    <a:pt x="104512" y="7836"/>
                  </a:cubicBezTo>
                  <a:lnTo>
                    <a:pt x="104195" y="7624"/>
                  </a:lnTo>
                  <a:cubicBezTo>
                    <a:pt x="101577" y="11142"/>
                    <a:pt x="97028" y="12474"/>
                    <a:pt x="91333" y="12474"/>
                  </a:cubicBezTo>
                  <a:cubicBezTo>
                    <a:pt x="82312" y="12474"/>
                    <a:pt x="70415" y="9131"/>
                    <a:pt x="58755" y="5828"/>
                  </a:cubicBezTo>
                  <a:cubicBezTo>
                    <a:pt x="49350" y="3186"/>
                    <a:pt x="40368" y="650"/>
                    <a:pt x="33499" y="121"/>
                  </a:cubicBezTo>
                  <a:cubicBezTo>
                    <a:pt x="32501" y="39"/>
                    <a:pt x="31520" y="0"/>
                    <a:pt x="30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6905135" y="4677010"/>
              <a:ext cx="836095" cy="110271"/>
            </a:xfrm>
            <a:custGeom>
              <a:avLst/>
              <a:gdLst/>
              <a:ahLst/>
              <a:cxnLst/>
              <a:rect l="l" t="t" r="r" b="b"/>
              <a:pathLst>
                <a:path w="47237" h="6230" extrusionOk="0">
                  <a:moveTo>
                    <a:pt x="18930" y="1"/>
                  </a:moveTo>
                  <a:cubicBezTo>
                    <a:pt x="15322" y="1"/>
                    <a:pt x="12411" y="397"/>
                    <a:pt x="10145" y="945"/>
                  </a:cubicBezTo>
                  <a:cubicBezTo>
                    <a:pt x="2960" y="2530"/>
                    <a:pt x="212" y="5806"/>
                    <a:pt x="1" y="5912"/>
                  </a:cubicBezTo>
                  <a:lnTo>
                    <a:pt x="318" y="6123"/>
                  </a:lnTo>
                  <a:cubicBezTo>
                    <a:pt x="318" y="6123"/>
                    <a:pt x="3065" y="2847"/>
                    <a:pt x="10251" y="1262"/>
                  </a:cubicBezTo>
                  <a:cubicBezTo>
                    <a:pt x="13048" y="619"/>
                    <a:pt x="15995" y="341"/>
                    <a:pt x="19001" y="341"/>
                  </a:cubicBezTo>
                  <a:cubicBezTo>
                    <a:pt x="28829" y="341"/>
                    <a:pt x="39281" y="3316"/>
                    <a:pt x="47131" y="6229"/>
                  </a:cubicBezTo>
                  <a:lnTo>
                    <a:pt x="47237" y="5912"/>
                  </a:lnTo>
                  <a:cubicBezTo>
                    <a:pt x="35071" y="1419"/>
                    <a:pt x="25754" y="1"/>
                    <a:pt x="18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6546020" y="3001015"/>
              <a:ext cx="22461" cy="59861"/>
            </a:xfrm>
            <a:custGeom>
              <a:avLst/>
              <a:gdLst/>
              <a:ahLst/>
              <a:cxnLst/>
              <a:rect l="l" t="t" r="r" b="b"/>
              <a:pathLst>
                <a:path w="1269" h="3382" extrusionOk="0">
                  <a:moveTo>
                    <a:pt x="318" y="0"/>
                  </a:moveTo>
                  <a:cubicBezTo>
                    <a:pt x="0" y="1163"/>
                    <a:pt x="318" y="2431"/>
                    <a:pt x="1057" y="3382"/>
                  </a:cubicBezTo>
                  <a:lnTo>
                    <a:pt x="1269" y="3170"/>
                  </a:lnTo>
                  <a:cubicBezTo>
                    <a:pt x="635" y="2325"/>
                    <a:pt x="318" y="1163"/>
                    <a:pt x="635" y="106"/>
                  </a:cubicBezTo>
                  <a:lnTo>
                    <a:pt x="3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6570339" y="2987917"/>
              <a:ext cx="41170" cy="74836"/>
            </a:xfrm>
            <a:custGeom>
              <a:avLst/>
              <a:gdLst/>
              <a:ahLst/>
              <a:cxnLst/>
              <a:rect l="l" t="t" r="r" b="b"/>
              <a:pathLst>
                <a:path w="2326" h="4228" extrusionOk="0">
                  <a:moveTo>
                    <a:pt x="1480" y="0"/>
                  </a:moveTo>
                  <a:cubicBezTo>
                    <a:pt x="1268" y="1374"/>
                    <a:pt x="740" y="2748"/>
                    <a:pt x="106" y="4016"/>
                  </a:cubicBezTo>
                  <a:lnTo>
                    <a:pt x="0" y="4227"/>
                  </a:lnTo>
                  <a:lnTo>
                    <a:pt x="529" y="4227"/>
                  </a:lnTo>
                  <a:cubicBezTo>
                    <a:pt x="846" y="4227"/>
                    <a:pt x="1268" y="4016"/>
                    <a:pt x="1585" y="3805"/>
                  </a:cubicBezTo>
                  <a:cubicBezTo>
                    <a:pt x="2114" y="3276"/>
                    <a:pt x="2325" y="2431"/>
                    <a:pt x="2219" y="1691"/>
                  </a:cubicBezTo>
                  <a:lnTo>
                    <a:pt x="1902" y="1691"/>
                  </a:lnTo>
                  <a:cubicBezTo>
                    <a:pt x="2008" y="2325"/>
                    <a:pt x="1797" y="3065"/>
                    <a:pt x="1374" y="3593"/>
                  </a:cubicBezTo>
                  <a:cubicBezTo>
                    <a:pt x="1057" y="3699"/>
                    <a:pt x="740" y="3910"/>
                    <a:pt x="423" y="3910"/>
                  </a:cubicBezTo>
                  <a:cubicBezTo>
                    <a:pt x="1057" y="2642"/>
                    <a:pt x="1480" y="1374"/>
                    <a:pt x="17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43"/>
          <p:cNvSpPr txBox="1">
            <a:spLocks noGrp="1"/>
          </p:cNvSpPr>
          <p:nvPr>
            <p:ph type="title"/>
          </p:nvPr>
        </p:nvSpPr>
        <p:spPr>
          <a:xfrm>
            <a:off x="1841249" y="472948"/>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References …</a:t>
            </a:r>
            <a:endParaRPr/>
          </a:p>
        </p:txBody>
      </p:sp>
      <p:sp>
        <p:nvSpPr>
          <p:cNvPr id="967" name="Google Shape;967;p43"/>
          <p:cNvSpPr txBox="1">
            <a:spLocks noGrp="1"/>
          </p:cNvSpPr>
          <p:nvPr>
            <p:ph type="subTitle" idx="1"/>
          </p:nvPr>
        </p:nvSpPr>
        <p:spPr>
          <a:xfrm>
            <a:off x="2659959" y="1058847"/>
            <a:ext cx="5822780" cy="3580646"/>
          </a:xfrm>
          <a:prstGeom prst="rect">
            <a:avLst/>
          </a:prstGeom>
        </p:spPr>
        <p:txBody>
          <a:bodyPr spcFirstLastPara="1" wrap="square" lIns="91425" tIns="91425" rIns="91425" bIns="91425" anchor="t" anchorCtr="0">
            <a:noAutofit/>
          </a:bodyPr>
          <a:lstStyle/>
          <a:p>
            <a:pPr marL="0" lvl="0" indent="0">
              <a:buNone/>
            </a:pPr>
            <a:endParaRPr lang="en-US" sz="1000" u="sng" dirty="0"/>
          </a:p>
          <a:p>
            <a:pPr marL="285750" lvl="0" indent="-285750">
              <a:buFont typeface="Wingdings" panose="05000000000000000000" pitchFamily="2" charset="2"/>
              <a:buChar char="Ø"/>
            </a:pPr>
            <a:r>
              <a:rPr lang="en-US" sz="1000" dirty="0"/>
              <a:t>BROOKE DE LENCH. (</a:t>
            </a:r>
            <a:r>
              <a:rPr lang="en-US" sz="1000" dirty="0" err="1"/>
              <a:t>n.d</a:t>
            </a:r>
            <a:r>
              <a:rPr lang="en-US" sz="1000" dirty="0"/>
              <a:t>,). </a:t>
            </a:r>
            <a:r>
              <a:rPr lang="en-US" sz="1000" i="1" dirty="0" err="1"/>
              <a:t>Momsteam</a:t>
            </a:r>
            <a:r>
              <a:rPr lang="en-US" sz="1000" dirty="0"/>
              <a:t>. Retrieved from </a:t>
            </a:r>
            <a:r>
              <a:rPr lang="en-US" sz="1000" dirty="0" err="1"/>
              <a:t>Momsteam</a:t>
            </a:r>
            <a:r>
              <a:rPr lang="en-US" sz="1000" dirty="0"/>
              <a:t> 10 tips teen prevent cyberbullying: </a:t>
            </a:r>
            <a:r>
              <a:rPr lang="en-US" sz="1000" u="sng" dirty="0">
                <a:hlinkClick r:id="rId3"/>
              </a:rPr>
              <a:t>https://www.momsteam.com/health-safety/10-tips-teens-prevent-cyberbullying</a:t>
            </a:r>
            <a:endParaRPr lang="en-US" sz="1000" u="sng" dirty="0"/>
          </a:p>
          <a:p>
            <a:pPr marL="285750" lvl="0" indent="-285750">
              <a:buFont typeface="Wingdings" panose="05000000000000000000" pitchFamily="2" charset="2"/>
              <a:buChar char="Ø"/>
            </a:pPr>
            <a:endParaRPr lang="en-SG" sz="1000" dirty="0"/>
          </a:p>
          <a:p>
            <a:pPr marL="285750" indent="-285750">
              <a:buFont typeface="Wingdings" panose="05000000000000000000" pitchFamily="2" charset="2"/>
              <a:buChar char="Ø"/>
            </a:pPr>
            <a:r>
              <a:rPr lang="en-SG" sz="1000" dirty="0" err="1">
                <a:latin typeface="Roboto" panose="02000000000000000000" pitchFamily="2" charset="0"/>
                <a:ea typeface="Roboto" panose="02000000000000000000" pitchFamily="2" charset="0"/>
                <a:cs typeface="Arial"/>
                <a:sym typeface="Arial"/>
              </a:rPr>
              <a:t>Duverge</a:t>
            </a:r>
            <a:r>
              <a:rPr lang="en-SG" sz="1000" dirty="0">
                <a:latin typeface="Roboto" panose="02000000000000000000" pitchFamily="2" charset="0"/>
                <a:ea typeface="Roboto" panose="02000000000000000000" pitchFamily="2" charset="0"/>
                <a:cs typeface="Arial"/>
                <a:sym typeface="Arial"/>
              </a:rPr>
              <a:t>, G. (2015, Jul 15). </a:t>
            </a:r>
            <a:r>
              <a:rPr lang="en-SG" sz="1000" i="1" dirty="0">
                <a:latin typeface="Roboto" panose="02000000000000000000" pitchFamily="2" charset="0"/>
                <a:ea typeface="Roboto" panose="02000000000000000000" pitchFamily="2" charset="0"/>
                <a:cs typeface="Arial"/>
                <a:sym typeface="Arial"/>
              </a:rPr>
              <a:t>Digital Threats: The Impact of Cyberbullying</a:t>
            </a:r>
            <a:r>
              <a:rPr lang="en-SG" sz="1000" dirty="0">
                <a:latin typeface="Roboto" panose="02000000000000000000" pitchFamily="2" charset="0"/>
                <a:ea typeface="Roboto" panose="02000000000000000000" pitchFamily="2" charset="0"/>
                <a:cs typeface="Arial"/>
                <a:sym typeface="Arial"/>
              </a:rPr>
              <a:t>. Retrieved from TUW: </a:t>
            </a:r>
            <a:r>
              <a:rPr lang="en-SG" sz="1000" dirty="0">
                <a:latin typeface="Roboto" panose="02000000000000000000" pitchFamily="2" charset="0"/>
                <a:ea typeface="Roboto" panose="02000000000000000000" pitchFamily="2" charset="0"/>
                <a:cs typeface="Arial"/>
                <a:sym typeface="Arial"/>
                <a:hlinkClick r:id="rId4">
                  <a:extLst>
                    <a:ext uri="{A12FA001-AC4F-418D-AE19-62706E023703}">
                      <ahyp:hlinkClr xmlns:ahyp="http://schemas.microsoft.com/office/drawing/2018/hyperlinkcolor" val="tx"/>
                    </a:ext>
                  </a:extLst>
                </a:hlinkClick>
              </a:rPr>
              <a:t>https://www.tuw.edu/health/impact-of-cyberbullying/</a:t>
            </a:r>
            <a:endParaRPr lang="en-SG" sz="1000" dirty="0"/>
          </a:p>
          <a:p>
            <a:pPr marL="285750" indent="-285750">
              <a:buFont typeface="Wingdings" panose="05000000000000000000" pitchFamily="2" charset="2"/>
              <a:buChar char="Ø"/>
            </a:pPr>
            <a:endParaRPr lang="en-SG" sz="1000" dirty="0"/>
          </a:p>
          <a:p>
            <a:pPr marL="285750" indent="-285750">
              <a:buFont typeface="Wingdings" panose="05000000000000000000" pitchFamily="2" charset="2"/>
              <a:buChar char="Ø"/>
            </a:pPr>
            <a:r>
              <a:rPr lang="en-SG" sz="1000" dirty="0"/>
              <a:t>Gordon, S. (2020, Jul 10). </a:t>
            </a:r>
            <a:r>
              <a:rPr lang="en-SG" sz="1000" i="1" dirty="0"/>
              <a:t>The Real-Life Effects of Cyberbullying on Children</a:t>
            </a:r>
            <a:r>
              <a:rPr lang="en-SG" sz="1000" dirty="0"/>
              <a:t>. Retrieved </a:t>
            </a:r>
            <a:r>
              <a:rPr lang="en-SG" sz="1000" dirty="0" err="1"/>
              <a:t>verywellfamily</a:t>
            </a:r>
            <a:r>
              <a:rPr lang="en-SG" sz="1000" dirty="0"/>
              <a:t>: https://www.verywellfamily.com/what-are-the-effects-of-cyberbullying-460558</a:t>
            </a:r>
            <a:endParaRPr lang="en-SG" sz="1000" dirty="0">
              <a:latin typeface="Roboto" panose="02000000000000000000" pitchFamily="2" charset="0"/>
              <a:ea typeface="Roboto" panose="02000000000000000000" pitchFamily="2" charset="0"/>
              <a:cs typeface="Arial"/>
              <a:sym typeface="Arial"/>
            </a:endParaRPr>
          </a:p>
          <a:p>
            <a:pPr marL="285750" lvl="0" indent="-285750">
              <a:buFont typeface="Wingdings" panose="05000000000000000000" pitchFamily="2" charset="2"/>
              <a:buChar char="Ø"/>
            </a:pPr>
            <a:endParaRPr lang="en-US" sz="1000" u="sng" dirty="0"/>
          </a:p>
          <a:p>
            <a:pPr marL="285750" indent="-285750">
              <a:buFont typeface="Wingdings" panose="05000000000000000000" pitchFamily="2" charset="2"/>
              <a:buChar char="Ø"/>
            </a:pPr>
            <a:r>
              <a:rPr lang="en-SG" sz="1000" dirty="0"/>
              <a:t>Lin, O. (2020, April 04). </a:t>
            </a:r>
            <a:r>
              <a:rPr lang="en-SG" sz="1000" i="1" dirty="0"/>
              <a:t>Cyber bullying is a growing danger in </a:t>
            </a:r>
            <a:r>
              <a:rPr lang="en-SG" sz="1000" i="1" dirty="0" err="1"/>
              <a:t>S’pore</a:t>
            </a:r>
            <a:r>
              <a:rPr lang="en-SG" sz="1000" i="1" dirty="0"/>
              <a:t> &amp; you should be concerned about it</a:t>
            </a:r>
            <a:r>
              <a:rPr lang="en-SG" sz="1000" dirty="0"/>
              <a:t>. Retrieved from mothership:</a:t>
            </a:r>
            <a:br>
              <a:rPr lang="en-SG" sz="1000" dirty="0"/>
            </a:br>
            <a:r>
              <a:rPr lang="en-SG" sz="1000" dirty="0">
                <a:hlinkClick r:id="rId5"/>
              </a:rPr>
              <a:t>https://mothership.sg/2020/04/cyber-bullying-singapore/</a:t>
            </a:r>
            <a:br>
              <a:rPr lang="en-SG" sz="1000" dirty="0"/>
            </a:br>
            <a:endParaRPr lang="en-SG" sz="1000" dirty="0"/>
          </a:p>
          <a:p>
            <a:pPr marL="285750" indent="-285750">
              <a:buFont typeface="Wingdings" panose="05000000000000000000" pitchFamily="2" charset="2"/>
              <a:buChar char="Ø"/>
            </a:pPr>
            <a:r>
              <a:rPr lang="en-SG" sz="1000" dirty="0"/>
              <a:t>Paulo, D. A. (01 Mar, 2018). </a:t>
            </a:r>
            <a:r>
              <a:rPr lang="en-SG" sz="1000" i="1" dirty="0"/>
              <a:t>3 in 4 youngsters say they have been bullied online</a:t>
            </a:r>
            <a:r>
              <a:rPr lang="en-SG" sz="1000" dirty="0"/>
              <a:t>. Retrieved from CNA: </a:t>
            </a:r>
            <a:r>
              <a:rPr lang="en-SG" sz="1000" dirty="0">
                <a:hlinkClick r:id="rId6"/>
              </a:rPr>
              <a:t>https://www.channelnewsasia.com/news/cnainsider/3-in-4-teens-singapore-cyberbullying-bullied-online-survey-10001480</a:t>
            </a:r>
            <a:endParaRPr lang="en-SG" sz="1000" dirty="0"/>
          </a:p>
        </p:txBody>
      </p:sp>
      <p:sp>
        <p:nvSpPr>
          <p:cNvPr id="1028" name="Google Shape;1028;p43"/>
          <p:cNvSpPr/>
          <p:nvPr/>
        </p:nvSpPr>
        <p:spPr>
          <a:xfrm>
            <a:off x="1924750" y="3587802"/>
            <a:ext cx="73450" cy="13326"/>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72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48"/>
          <p:cNvSpPr txBox="1">
            <a:spLocks noGrp="1"/>
          </p:cNvSpPr>
          <p:nvPr>
            <p:ph type="title"/>
          </p:nvPr>
        </p:nvSpPr>
        <p:spPr>
          <a:xfrm>
            <a:off x="523139" y="1052393"/>
            <a:ext cx="5013217" cy="31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THANK YOUU</a:t>
            </a:r>
            <a:endParaRPr/>
          </a:p>
        </p:txBody>
      </p:sp>
      <p:sp>
        <p:nvSpPr>
          <p:cNvPr id="1529" name="Google Shape;1529;p48"/>
          <p:cNvSpPr/>
          <p:nvPr/>
        </p:nvSpPr>
        <p:spPr>
          <a:xfrm>
            <a:off x="655725" y="1034301"/>
            <a:ext cx="890744" cy="658969"/>
          </a:xfrm>
          <a:custGeom>
            <a:avLst/>
            <a:gdLst/>
            <a:ahLst/>
            <a:cxnLst/>
            <a:rect l="l" t="t" r="r" b="b"/>
            <a:pathLst>
              <a:path w="21487" h="15896" extrusionOk="0">
                <a:moveTo>
                  <a:pt x="9835" y="0"/>
                </a:moveTo>
                <a:cubicBezTo>
                  <a:pt x="4928" y="0"/>
                  <a:pt x="1" y="4824"/>
                  <a:pt x="2240" y="10358"/>
                </a:cubicBezTo>
                <a:cubicBezTo>
                  <a:pt x="3889" y="14467"/>
                  <a:pt x="10633" y="15857"/>
                  <a:pt x="10633" y="15857"/>
                </a:cubicBezTo>
                <a:cubicBezTo>
                  <a:pt x="10690" y="15883"/>
                  <a:pt x="10737" y="15896"/>
                  <a:pt x="10775" y="15896"/>
                </a:cubicBezTo>
                <a:cubicBezTo>
                  <a:pt x="11268" y="15896"/>
                  <a:pt x="10213" y="13767"/>
                  <a:pt x="11530" y="13686"/>
                </a:cubicBezTo>
                <a:cubicBezTo>
                  <a:pt x="13614" y="13570"/>
                  <a:pt x="21486" y="9142"/>
                  <a:pt x="14916" y="2196"/>
                </a:cubicBezTo>
                <a:cubicBezTo>
                  <a:pt x="13469" y="662"/>
                  <a:pt x="11654" y="0"/>
                  <a:pt x="9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940225" y="1154800"/>
            <a:ext cx="220449" cy="417999"/>
          </a:xfrm>
          <a:custGeom>
            <a:avLst/>
            <a:gdLst/>
            <a:ahLst/>
            <a:cxnLst/>
            <a:rect l="l" t="t" r="r" b="b"/>
            <a:pathLst>
              <a:path w="2377" h="4506" extrusionOk="0">
                <a:moveTo>
                  <a:pt x="706" y="1"/>
                </a:moveTo>
                <a:lnTo>
                  <a:pt x="1" y="2468"/>
                </a:lnTo>
                <a:cubicBezTo>
                  <a:pt x="1" y="2468"/>
                  <a:pt x="912" y="2674"/>
                  <a:pt x="1088" y="2674"/>
                </a:cubicBezTo>
                <a:cubicBezTo>
                  <a:pt x="1293" y="2674"/>
                  <a:pt x="853" y="4319"/>
                  <a:pt x="853" y="4495"/>
                </a:cubicBezTo>
                <a:cubicBezTo>
                  <a:pt x="853" y="4502"/>
                  <a:pt x="855" y="4505"/>
                  <a:pt x="859" y="4505"/>
                </a:cubicBezTo>
                <a:cubicBezTo>
                  <a:pt x="965" y="4505"/>
                  <a:pt x="2376" y="2401"/>
                  <a:pt x="2263" y="2175"/>
                </a:cubicBezTo>
                <a:cubicBezTo>
                  <a:pt x="2145" y="1910"/>
                  <a:pt x="941" y="1793"/>
                  <a:pt x="941" y="1793"/>
                </a:cubicBezTo>
                <a:cubicBezTo>
                  <a:pt x="1293" y="1293"/>
                  <a:pt x="1617" y="735"/>
                  <a:pt x="1910" y="206"/>
                </a:cubicBezTo>
                <a:cubicBezTo>
                  <a:pt x="1881" y="89"/>
                  <a:pt x="706" y="1"/>
                  <a:pt x="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rot="-6300047">
            <a:off x="5338710" y="1818082"/>
            <a:ext cx="3904050" cy="3298135"/>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48"/>
          <p:cNvGrpSpPr/>
          <p:nvPr/>
        </p:nvGrpSpPr>
        <p:grpSpPr>
          <a:xfrm rot="-250928">
            <a:off x="270724" y="4107772"/>
            <a:ext cx="858676" cy="1005756"/>
            <a:chOff x="3615800" y="2670625"/>
            <a:chExt cx="248200" cy="290713"/>
          </a:xfrm>
        </p:grpSpPr>
        <p:sp>
          <p:nvSpPr>
            <p:cNvPr id="1534" name="Google Shape;1534;p48"/>
            <p:cNvSpPr/>
            <p:nvPr/>
          </p:nvSpPr>
          <p:spPr>
            <a:xfrm>
              <a:off x="3659800" y="2862125"/>
              <a:ext cx="78600" cy="53250"/>
            </a:xfrm>
            <a:custGeom>
              <a:avLst/>
              <a:gdLst/>
              <a:ahLst/>
              <a:cxnLst/>
              <a:rect l="l" t="t" r="r" b="b"/>
              <a:pathLst>
                <a:path w="3144" h="2130" extrusionOk="0">
                  <a:moveTo>
                    <a:pt x="1254" y="0"/>
                  </a:moveTo>
                  <a:cubicBezTo>
                    <a:pt x="821" y="0"/>
                    <a:pt x="386" y="118"/>
                    <a:pt x="0" y="358"/>
                  </a:cubicBezTo>
                  <a:cubicBezTo>
                    <a:pt x="441" y="799"/>
                    <a:pt x="852" y="1210"/>
                    <a:pt x="1293" y="1592"/>
                  </a:cubicBezTo>
                  <a:cubicBezTo>
                    <a:pt x="1643" y="1942"/>
                    <a:pt x="2107" y="2129"/>
                    <a:pt x="2576" y="2129"/>
                  </a:cubicBezTo>
                  <a:cubicBezTo>
                    <a:pt x="2737" y="2129"/>
                    <a:pt x="2898" y="2107"/>
                    <a:pt x="3056" y="2062"/>
                  </a:cubicBezTo>
                  <a:cubicBezTo>
                    <a:pt x="3085" y="1445"/>
                    <a:pt x="3085" y="1592"/>
                    <a:pt x="3144" y="975"/>
                  </a:cubicBezTo>
                  <a:cubicBezTo>
                    <a:pt x="2997" y="917"/>
                    <a:pt x="3056" y="887"/>
                    <a:pt x="2967" y="711"/>
                  </a:cubicBezTo>
                  <a:cubicBezTo>
                    <a:pt x="2500" y="243"/>
                    <a:pt x="1878" y="0"/>
                    <a:pt x="1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3742050" y="2868125"/>
              <a:ext cx="74950" cy="55825"/>
            </a:xfrm>
            <a:custGeom>
              <a:avLst/>
              <a:gdLst/>
              <a:ahLst/>
              <a:cxnLst/>
              <a:rect l="l" t="t" r="r" b="b"/>
              <a:pathLst>
                <a:path w="2998" h="2233" extrusionOk="0">
                  <a:moveTo>
                    <a:pt x="2997" y="1"/>
                  </a:moveTo>
                  <a:lnTo>
                    <a:pt x="2204" y="89"/>
                  </a:lnTo>
                  <a:cubicBezTo>
                    <a:pt x="1910" y="177"/>
                    <a:pt x="1616" y="265"/>
                    <a:pt x="1352" y="354"/>
                  </a:cubicBezTo>
                  <a:cubicBezTo>
                    <a:pt x="735" y="530"/>
                    <a:pt x="382" y="1000"/>
                    <a:pt x="1" y="1440"/>
                  </a:cubicBezTo>
                  <a:lnTo>
                    <a:pt x="1" y="2028"/>
                  </a:lnTo>
                  <a:cubicBezTo>
                    <a:pt x="59" y="2028"/>
                    <a:pt x="147" y="2028"/>
                    <a:pt x="236" y="2057"/>
                  </a:cubicBezTo>
                  <a:cubicBezTo>
                    <a:pt x="497" y="2176"/>
                    <a:pt x="762" y="2233"/>
                    <a:pt x="1018" y="2233"/>
                  </a:cubicBezTo>
                  <a:cubicBezTo>
                    <a:pt x="2025" y="2233"/>
                    <a:pt x="2903" y="1360"/>
                    <a:pt x="2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3734701" y="2814521"/>
              <a:ext cx="13971" cy="146818"/>
            </a:xfrm>
            <a:custGeom>
              <a:avLst/>
              <a:gdLst/>
              <a:ahLst/>
              <a:cxnLst/>
              <a:rect l="l" t="t" r="r" b="b"/>
              <a:pathLst>
                <a:path w="559" h="4672" extrusionOk="0">
                  <a:moveTo>
                    <a:pt x="441" y="0"/>
                  </a:moveTo>
                  <a:lnTo>
                    <a:pt x="177" y="324"/>
                  </a:lnTo>
                  <a:lnTo>
                    <a:pt x="177" y="1205"/>
                  </a:lnTo>
                  <a:lnTo>
                    <a:pt x="118" y="2233"/>
                  </a:lnTo>
                  <a:cubicBezTo>
                    <a:pt x="60" y="2850"/>
                    <a:pt x="30" y="3467"/>
                    <a:pt x="1" y="4084"/>
                  </a:cubicBezTo>
                  <a:lnTo>
                    <a:pt x="1" y="4671"/>
                  </a:lnTo>
                  <a:cubicBezTo>
                    <a:pt x="60" y="4671"/>
                    <a:pt x="265" y="4642"/>
                    <a:pt x="324" y="4642"/>
                  </a:cubicBezTo>
                  <a:lnTo>
                    <a:pt x="324" y="4172"/>
                  </a:lnTo>
                  <a:lnTo>
                    <a:pt x="324" y="3584"/>
                  </a:lnTo>
                  <a:cubicBezTo>
                    <a:pt x="324" y="2938"/>
                    <a:pt x="383" y="2380"/>
                    <a:pt x="383" y="1734"/>
                  </a:cubicBezTo>
                  <a:cubicBezTo>
                    <a:pt x="441" y="1352"/>
                    <a:pt x="500" y="676"/>
                    <a:pt x="559" y="265"/>
                  </a:cubicBezTo>
                  <a:cubicBezTo>
                    <a:pt x="559" y="177"/>
                    <a:pt x="471" y="147"/>
                    <a:pt x="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3855900" y="2756500"/>
              <a:ext cx="25" cy="25"/>
            </a:xfrm>
            <a:custGeom>
              <a:avLst/>
              <a:gdLst/>
              <a:ahLst/>
              <a:cxnLst/>
              <a:rect l="l" t="t" r="r" b="b"/>
              <a:pathLst>
                <a:path w="1" h="1" extrusionOk="0">
                  <a:moveTo>
                    <a:pt x="0" y="1"/>
                  </a:moveTo>
                  <a:close/>
                </a:path>
              </a:pathLst>
            </a:custGeom>
            <a:solidFill>
              <a:srgbClr val="B76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3615800" y="2670625"/>
              <a:ext cx="248200" cy="195275"/>
            </a:xfrm>
            <a:custGeom>
              <a:avLst/>
              <a:gdLst/>
              <a:ahLst/>
              <a:cxnLst/>
              <a:rect l="l" t="t" r="r" b="b"/>
              <a:pathLst>
                <a:path w="9928" h="7811" extrusionOk="0">
                  <a:moveTo>
                    <a:pt x="4238" y="1"/>
                  </a:moveTo>
                  <a:cubicBezTo>
                    <a:pt x="3481" y="1"/>
                    <a:pt x="2889" y="1241"/>
                    <a:pt x="3817" y="2995"/>
                  </a:cubicBezTo>
                  <a:cubicBezTo>
                    <a:pt x="3409" y="2879"/>
                    <a:pt x="3034" y="2828"/>
                    <a:pt x="2698" y="2828"/>
                  </a:cubicBezTo>
                  <a:cubicBezTo>
                    <a:pt x="550" y="2828"/>
                    <a:pt x="0" y="4880"/>
                    <a:pt x="2987" y="4880"/>
                  </a:cubicBezTo>
                  <a:cubicBezTo>
                    <a:pt x="3074" y="4880"/>
                    <a:pt x="3165" y="4879"/>
                    <a:pt x="3259" y="4875"/>
                  </a:cubicBezTo>
                  <a:lnTo>
                    <a:pt x="3259" y="4875"/>
                  </a:lnTo>
                  <a:cubicBezTo>
                    <a:pt x="2106" y="6292"/>
                    <a:pt x="2436" y="7441"/>
                    <a:pt x="3263" y="7441"/>
                  </a:cubicBezTo>
                  <a:cubicBezTo>
                    <a:pt x="3722" y="7441"/>
                    <a:pt x="4335" y="7087"/>
                    <a:pt x="4933" y="6226"/>
                  </a:cubicBezTo>
                  <a:lnTo>
                    <a:pt x="5197" y="5933"/>
                  </a:lnTo>
                  <a:cubicBezTo>
                    <a:pt x="5542" y="7235"/>
                    <a:pt x="6231" y="7811"/>
                    <a:pt x="6768" y="7811"/>
                  </a:cubicBezTo>
                  <a:cubicBezTo>
                    <a:pt x="7465" y="7811"/>
                    <a:pt x="7903" y="6838"/>
                    <a:pt x="6990" y="5228"/>
                  </a:cubicBezTo>
                  <a:cubicBezTo>
                    <a:pt x="8018" y="4875"/>
                    <a:pt x="9927" y="5051"/>
                    <a:pt x="9604" y="3465"/>
                  </a:cubicBezTo>
                  <a:cubicBezTo>
                    <a:pt x="9235" y="3241"/>
                    <a:pt x="8861" y="3153"/>
                    <a:pt x="8475" y="3153"/>
                  </a:cubicBezTo>
                  <a:cubicBezTo>
                    <a:pt x="8000" y="3153"/>
                    <a:pt x="7508" y="3287"/>
                    <a:pt x="6990" y="3465"/>
                  </a:cubicBezTo>
                  <a:cubicBezTo>
                    <a:pt x="8463" y="1866"/>
                    <a:pt x="8310" y="629"/>
                    <a:pt x="7552" y="629"/>
                  </a:cubicBezTo>
                  <a:cubicBezTo>
                    <a:pt x="7071" y="629"/>
                    <a:pt x="6346" y="1128"/>
                    <a:pt x="5638" y="2349"/>
                  </a:cubicBezTo>
                  <a:cubicBezTo>
                    <a:pt x="5450" y="684"/>
                    <a:pt x="4799" y="1"/>
                    <a:pt x="4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3720750" y="2749300"/>
              <a:ext cx="62700" cy="48225"/>
            </a:xfrm>
            <a:custGeom>
              <a:avLst/>
              <a:gdLst/>
              <a:ahLst/>
              <a:cxnLst/>
              <a:rect l="l" t="t" r="r" b="b"/>
              <a:pathLst>
                <a:path w="2508" h="1929" extrusionOk="0">
                  <a:moveTo>
                    <a:pt x="1005" y="0"/>
                  </a:moveTo>
                  <a:cubicBezTo>
                    <a:pt x="886" y="0"/>
                    <a:pt x="766" y="32"/>
                    <a:pt x="647" y="83"/>
                  </a:cubicBezTo>
                  <a:cubicBezTo>
                    <a:pt x="294" y="200"/>
                    <a:pt x="59" y="524"/>
                    <a:pt x="59" y="906"/>
                  </a:cubicBezTo>
                  <a:cubicBezTo>
                    <a:pt x="1" y="1170"/>
                    <a:pt x="89" y="1434"/>
                    <a:pt x="265" y="1611"/>
                  </a:cubicBezTo>
                  <a:cubicBezTo>
                    <a:pt x="514" y="1836"/>
                    <a:pt x="766" y="1928"/>
                    <a:pt x="998" y="1928"/>
                  </a:cubicBezTo>
                  <a:cubicBezTo>
                    <a:pt x="1915" y="1928"/>
                    <a:pt x="2507" y="476"/>
                    <a:pt x="1264" y="54"/>
                  </a:cubicBezTo>
                  <a:cubicBezTo>
                    <a:pt x="1178" y="17"/>
                    <a:pt x="1092"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48"/>
          <p:cNvGrpSpPr/>
          <p:nvPr/>
        </p:nvGrpSpPr>
        <p:grpSpPr>
          <a:xfrm>
            <a:off x="1030669" y="4118543"/>
            <a:ext cx="820617" cy="985326"/>
            <a:chOff x="3827975" y="2773400"/>
            <a:chExt cx="160280" cy="192458"/>
          </a:xfrm>
        </p:grpSpPr>
        <p:sp>
          <p:nvSpPr>
            <p:cNvPr id="1541" name="Google Shape;1541;p48"/>
            <p:cNvSpPr/>
            <p:nvPr/>
          </p:nvSpPr>
          <p:spPr>
            <a:xfrm>
              <a:off x="3882325" y="2928027"/>
              <a:ext cx="27950" cy="13300"/>
            </a:xfrm>
            <a:custGeom>
              <a:avLst/>
              <a:gdLst/>
              <a:ahLst/>
              <a:cxnLst/>
              <a:rect l="l" t="t" r="r" b="b"/>
              <a:pathLst>
                <a:path w="1118" h="532" extrusionOk="0">
                  <a:moveTo>
                    <a:pt x="383" y="1"/>
                  </a:moveTo>
                  <a:cubicBezTo>
                    <a:pt x="364" y="1"/>
                    <a:pt x="344" y="1"/>
                    <a:pt x="324" y="3"/>
                  </a:cubicBezTo>
                  <a:cubicBezTo>
                    <a:pt x="285" y="3"/>
                    <a:pt x="272" y="16"/>
                    <a:pt x="259" y="16"/>
                  </a:cubicBezTo>
                  <a:cubicBezTo>
                    <a:pt x="252" y="16"/>
                    <a:pt x="246" y="13"/>
                    <a:pt x="236" y="3"/>
                  </a:cubicBezTo>
                  <a:cubicBezTo>
                    <a:pt x="118" y="150"/>
                    <a:pt x="148" y="91"/>
                    <a:pt x="1" y="267"/>
                  </a:cubicBezTo>
                  <a:cubicBezTo>
                    <a:pt x="118" y="444"/>
                    <a:pt x="324" y="532"/>
                    <a:pt x="529" y="532"/>
                  </a:cubicBezTo>
                  <a:lnTo>
                    <a:pt x="1117" y="532"/>
                  </a:lnTo>
                  <a:cubicBezTo>
                    <a:pt x="1006" y="227"/>
                    <a:pt x="712" y="1"/>
                    <a:pt x="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3904505" y="2844680"/>
              <a:ext cx="83750" cy="91125"/>
            </a:xfrm>
            <a:custGeom>
              <a:avLst/>
              <a:gdLst/>
              <a:ahLst/>
              <a:cxnLst/>
              <a:rect l="l" t="t" r="r" b="b"/>
              <a:pathLst>
                <a:path w="3350" h="3645" extrusionOk="0">
                  <a:moveTo>
                    <a:pt x="1452" y="0"/>
                  </a:moveTo>
                  <a:cubicBezTo>
                    <a:pt x="1198" y="0"/>
                    <a:pt x="958" y="109"/>
                    <a:pt x="764" y="281"/>
                  </a:cubicBezTo>
                  <a:cubicBezTo>
                    <a:pt x="353" y="575"/>
                    <a:pt x="0" y="1163"/>
                    <a:pt x="59" y="1486"/>
                  </a:cubicBezTo>
                  <a:lnTo>
                    <a:pt x="88" y="1721"/>
                  </a:lnTo>
                  <a:cubicBezTo>
                    <a:pt x="382" y="2220"/>
                    <a:pt x="617" y="2749"/>
                    <a:pt x="823" y="3278"/>
                  </a:cubicBezTo>
                  <a:cubicBezTo>
                    <a:pt x="1126" y="3527"/>
                    <a:pt x="1486" y="3645"/>
                    <a:pt x="1843" y="3645"/>
                  </a:cubicBezTo>
                  <a:cubicBezTo>
                    <a:pt x="2452" y="3645"/>
                    <a:pt x="3053" y="3302"/>
                    <a:pt x="3349" y="2690"/>
                  </a:cubicBezTo>
                  <a:lnTo>
                    <a:pt x="2820" y="2397"/>
                  </a:lnTo>
                  <a:lnTo>
                    <a:pt x="3290" y="1750"/>
                  </a:lnTo>
                  <a:lnTo>
                    <a:pt x="2321" y="1515"/>
                  </a:lnTo>
                  <a:lnTo>
                    <a:pt x="2674" y="810"/>
                  </a:lnTo>
                  <a:cubicBezTo>
                    <a:pt x="2478" y="688"/>
                    <a:pt x="2261" y="627"/>
                    <a:pt x="2025" y="627"/>
                  </a:cubicBezTo>
                  <a:cubicBezTo>
                    <a:pt x="1977" y="627"/>
                    <a:pt x="1929" y="629"/>
                    <a:pt x="1880" y="634"/>
                  </a:cubicBezTo>
                  <a:cubicBezTo>
                    <a:pt x="1822" y="634"/>
                    <a:pt x="1645" y="693"/>
                    <a:pt x="1587" y="693"/>
                  </a:cubicBezTo>
                  <a:cubicBezTo>
                    <a:pt x="1587" y="458"/>
                    <a:pt x="1733" y="223"/>
                    <a:pt x="1733" y="46"/>
                  </a:cubicBezTo>
                  <a:cubicBezTo>
                    <a:pt x="1639" y="15"/>
                    <a:pt x="1545" y="0"/>
                    <a:pt x="1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3867653" y="2880133"/>
              <a:ext cx="62875" cy="85724"/>
            </a:xfrm>
            <a:custGeom>
              <a:avLst/>
              <a:gdLst/>
              <a:ahLst/>
              <a:cxnLst/>
              <a:rect l="l" t="t" r="r" b="b"/>
              <a:pathLst>
                <a:path w="1940" h="2645" extrusionOk="0">
                  <a:moveTo>
                    <a:pt x="1205" y="0"/>
                  </a:moveTo>
                  <a:lnTo>
                    <a:pt x="1147" y="470"/>
                  </a:lnTo>
                  <a:cubicBezTo>
                    <a:pt x="1147" y="882"/>
                    <a:pt x="941" y="940"/>
                    <a:pt x="735" y="1175"/>
                  </a:cubicBezTo>
                  <a:cubicBezTo>
                    <a:pt x="353" y="1587"/>
                    <a:pt x="89" y="2086"/>
                    <a:pt x="1" y="2644"/>
                  </a:cubicBezTo>
                  <a:lnTo>
                    <a:pt x="148" y="2644"/>
                  </a:lnTo>
                  <a:cubicBezTo>
                    <a:pt x="206" y="2174"/>
                    <a:pt x="412" y="1734"/>
                    <a:pt x="706" y="1410"/>
                  </a:cubicBezTo>
                  <a:cubicBezTo>
                    <a:pt x="882" y="1293"/>
                    <a:pt x="1117" y="1087"/>
                    <a:pt x="1205" y="1028"/>
                  </a:cubicBezTo>
                  <a:lnTo>
                    <a:pt x="1940" y="1557"/>
                  </a:lnTo>
                  <a:cubicBezTo>
                    <a:pt x="1793" y="1087"/>
                    <a:pt x="1734" y="882"/>
                    <a:pt x="1558" y="412"/>
                  </a:cubicBezTo>
                  <a:cubicBezTo>
                    <a:pt x="1499" y="235"/>
                    <a:pt x="1382" y="88"/>
                    <a:pt x="1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3827975" y="2865800"/>
              <a:ext cx="38950" cy="26300"/>
            </a:xfrm>
            <a:custGeom>
              <a:avLst/>
              <a:gdLst/>
              <a:ahLst/>
              <a:cxnLst/>
              <a:rect l="l" t="t" r="r" b="b"/>
              <a:pathLst>
                <a:path w="1558" h="1052" extrusionOk="0">
                  <a:moveTo>
                    <a:pt x="591" y="1"/>
                  </a:moveTo>
                  <a:cubicBezTo>
                    <a:pt x="387" y="1"/>
                    <a:pt x="183" y="50"/>
                    <a:pt x="1" y="153"/>
                  </a:cubicBezTo>
                  <a:cubicBezTo>
                    <a:pt x="236" y="388"/>
                    <a:pt x="441" y="593"/>
                    <a:pt x="676" y="799"/>
                  </a:cubicBezTo>
                  <a:cubicBezTo>
                    <a:pt x="840" y="963"/>
                    <a:pt x="1097" y="1052"/>
                    <a:pt x="1343" y="1052"/>
                  </a:cubicBezTo>
                  <a:cubicBezTo>
                    <a:pt x="1406" y="1052"/>
                    <a:pt x="1468" y="1046"/>
                    <a:pt x="1528" y="1034"/>
                  </a:cubicBezTo>
                  <a:cubicBezTo>
                    <a:pt x="1558" y="711"/>
                    <a:pt x="1558" y="799"/>
                    <a:pt x="1558" y="476"/>
                  </a:cubicBezTo>
                  <a:cubicBezTo>
                    <a:pt x="1499" y="447"/>
                    <a:pt x="1528" y="447"/>
                    <a:pt x="1470" y="358"/>
                  </a:cubicBezTo>
                  <a:cubicBezTo>
                    <a:pt x="1236" y="124"/>
                    <a:pt x="914" y="1"/>
                    <a:pt x="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3867650" y="2898875"/>
              <a:ext cx="38950" cy="26175"/>
            </a:xfrm>
            <a:custGeom>
              <a:avLst/>
              <a:gdLst/>
              <a:ahLst/>
              <a:cxnLst/>
              <a:rect l="l" t="t" r="r" b="b"/>
              <a:pathLst>
                <a:path w="1558" h="1047" extrusionOk="0">
                  <a:moveTo>
                    <a:pt x="276" y="1"/>
                  </a:moveTo>
                  <a:cubicBezTo>
                    <a:pt x="195" y="1"/>
                    <a:pt x="112" y="12"/>
                    <a:pt x="30" y="34"/>
                  </a:cubicBezTo>
                  <a:cubicBezTo>
                    <a:pt x="0" y="328"/>
                    <a:pt x="0" y="269"/>
                    <a:pt x="0" y="563"/>
                  </a:cubicBezTo>
                  <a:cubicBezTo>
                    <a:pt x="59" y="592"/>
                    <a:pt x="30" y="622"/>
                    <a:pt x="88" y="681"/>
                  </a:cubicBezTo>
                  <a:cubicBezTo>
                    <a:pt x="317" y="927"/>
                    <a:pt x="629" y="1046"/>
                    <a:pt x="944" y="1046"/>
                  </a:cubicBezTo>
                  <a:cubicBezTo>
                    <a:pt x="1156" y="1046"/>
                    <a:pt x="1368" y="992"/>
                    <a:pt x="1557" y="886"/>
                  </a:cubicBezTo>
                  <a:cubicBezTo>
                    <a:pt x="1352" y="681"/>
                    <a:pt x="1116" y="445"/>
                    <a:pt x="911" y="269"/>
                  </a:cubicBezTo>
                  <a:cubicBezTo>
                    <a:pt x="736" y="94"/>
                    <a:pt x="512"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3833125" y="2773400"/>
              <a:ext cx="102850" cy="76400"/>
            </a:xfrm>
            <a:custGeom>
              <a:avLst/>
              <a:gdLst/>
              <a:ahLst/>
              <a:cxnLst/>
              <a:rect l="l" t="t" r="r" b="b"/>
              <a:pathLst>
                <a:path w="4114" h="3056" extrusionOk="0">
                  <a:moveTo>
                    <a:pt x="1381" y="0"/>
                  </a:moveTo>
                  <a:cubicBezTo>
                    <a:pt x="1293" y="0"/>
                    <a:pt x="1087" y="500"/>
                    <a:pt x="940" y="735"/>
                  </a:cubicBezTo>
                  <a:lnTo>
                    <a:pt x="441" y="235"/>
                  </a:lnTo>
                  <a:cubicBezTo>
                    <a:pt x="89" y="764"/>
                    <a:pt x="0" y="1410"/>
                    <a:pt x="206" y="1998"/>
                  </a:cubicBezTo>
                  <a:lnTo>
                    <a:pt x="235" y="1998"/>
                  </a:lnTo>
                  <a:cubicBezTo>
                    <a:pt x="382" y="2262"/>
                    <a:pt x="617" y="2468"/>
                    <a:pt x="882" y="2556"/>
                  </a:cubicBezTo>
                  <a:cubicBezTo>
                    <a:pt x="1411" y="2791"/>
                    <a:pt x="1998" y="2762"/>
                    <a:pt x="2468" y="3056"/>
                  </a:cubicBezTo>
                  <a:cubicBezTo>
                    <a:pt x="3496" y="2732"/>
                    <a:pt x="4113" y="1499"/>
                    <a:pt x="3584" y="558"/>
                  </a:cubicBezTo>
                  <a:lnTo>
                    <a:pt x="3584" y="558"/>
                  </a:lnTo>
                  <a:cubicBezTo>
                    <a:pt x="3379" y="647"/>
                    <a:pt x="3203" y="823"/>
                    <a:pt x="3026" y="911"/>
                  </a:cubicBezTo>
                  <a:cubicBezTo>
                    <a:pt x="2916" y="662"/>
                    <a:pt x="2727" y="230"/>
                    <a:pt x="2607" y="230"/>
                  </a:cubicBezTo>
                  <a:cubicBezTo>
                    <a:pt x="2600" y="230"/>
                    <a:pt x="2592" y="232"/>
                    <a:pt x="2586" y="235"/>
                  </a:cubicBezTo>
                  <a:cubicBezTo>
                    <a:pt x="2321" y="353"/>
                    <a:pt x="1969" y="529"/>
                    <a:pt x="1969" y="823"/>
                  </a:cubicBezTo>
                  <a:cubicBezTo>
                    <a:pt x="1910" y="470"/>
                    <a:pt x="1675" y="147"/>
                    <a:pt x="1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3855150" y="2836750"/>
              <a:ext cx="39700" cy="129100"/>
            </a:xfrm>
            <a:custGeom>
              <a:avLst/>
              <a:gdLst/>
              <a:ahLst/>
              <a:cxnLst/>
              <a:rect l="l" t="t" r="r" b="b"/>
              <a:pathLst>
                <a:path w="1588" h="5164" extrusionOk="0">
                  <a:moveTo>
                    <a:pt x="309" y="0"/>
                  </a:moveTo>
                  <a:cubicBezTo>
                    <a:pt x="206" y="0"/>
                    <a:pt x="104" y="7"/>
                    <a:pt x="1" y="22"/>
                  </a:cubicBezTo>
                  <a:lnTo>
                    <a:pt x="676" y="757"/>
                  </a:lnTo>
                  <a:cubicBezTo>
                    <a:pt x="618" y="992"/>
                    <a:pt x="559" y="1315"/>
                    <a:pt x="471" y="1667"/>
                  </a:cubicBezTo>
                  <a:cubicBezTo>
                    <a:pt x="441" y="1932"/>
                    <a:pt x="383" y="2196"/>
                    <a:pt x="383" y="2460"/>
                  </a:cubicBezTo>
                  <a:lnTo>
                    <a:pt x="324" y="3224"/>
                  </a:lnTo>
                  <a:cubicBezTo>
                    <a:pt x="295" y="3694"/>
                    <a:pt x="265" y="4194"/>
                    <a:pt x="236" y="4693"/>
                  </a:cubicBezTo>
                  <a:lnTo>
                    <a:pt x="236" y="5163"/>
                  </a:lnTo>
                  <a:lnTo>
                    <a:pt x="530" y="5163"/>
                  </a:lnTo>
                  <a:lnTo>
                    <a:pt x="530" y="4811"/>
                  </a:lnTo>
                  <a:lnTo>
                    <a:pt x="530" y="4311"/>
                  </a:lnTo>
                  <a:cubicBezTo>
                    <a:pt x="530" y="3812"/>
                    <a:pt x="559" y="3371"/>
                    <a:pt x="559" y="2842"/>
                  </a:cubicBezTo>
                  <a:cubicBezTo>
                    <a:pt x="588" y="2490"/>
                    <a:pt x="618" y="2225"/>
                    <a:pt x="647" y="1990"/>
                  </a:cubicBezTo>
                  <a:lnTo>
                    <a:pt x="706" y="1609"/>
                  </a:lnTo>
                  <a:cubicBezTo>
                    <a:pt x="765" y="1315"/>
                    <a:pt x="823" y="1021"/>
                    <a:pt x="853" y="757"/>
                  </a:cubicBezTo>
                  <a:lnTo>
                    <a:pt x="1587" y="492"/>
                  </a:lnTo>
                  <a:cubicBezTo>
                    <a:pt x="1528" y="404"/>
                    <a:pt x="1440" y="345"/>
                    <a:pt x="1352" y="287"/>
                  </a:cubicBezTo>
                  <a:cubicBezTo>
                    <a:pt x="1117" y="140"/>
                    <a:pt x="853" y="51"/>
                    <a:pt x="618" y="22"/>
                  </a:cubicBezTo>
                  <a:cubicBezTo>
                    <a:pt x="515" y="7"/>
                    <a:pt x="412"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8"/>
          <p:cNvGrpSpPr/>
          <p:nvPr/>
        </p:nvGrpSpPr>
        <p:grpSpPr>
          <a:xfrm>
            <a:off x="5426433" y="2182005"/>
            <a:ext cx="3547667" cy="2716292"/>
            <a:chOff x="5426692" y="2044085"/>
            <a:chExt cx="3728107" cy="2854448"/>
          </a:xfrm>
        </p:grpSpPr>
        <p:sp>
          <p:nvSpPr>
            <p:cNvPr id="1549" name="Google Shape;1549;p48"/>
            <p:cNvSpPr/>
            <p:nvPr/>
          </p:nvSpPr>
          <p:spPr>
            <a:xfrm flipH="1">
              <a:off x="7532193" y="3132755"/>
              <a:ext cx="1622607" cy="1346878"/>
            </a:xfrm>
            <a:custGeom>
              <a:avLst/>
              <a:gdLst/>
              <a:ahLst/>
              <a:cxnLst/>
              <a:rect l="l" t="t" r="r" b="b"/>
              <a:pathLst>
                <a:path w="109004" h="90481" extrusionOk="0">
                  <a:moveTo>
                    <a:pt x="3603" y="1"/>
                  </a:moveTo>
                  <a:cubicBezTo>
                    <a:pt x="0" y="1"/>
                    <a:pt x="21350" y="49479"/>
                    <a:pt x="37342" y="66372"/>
                  </a:cubicBezTo>
                  <a:cubicBezTo>
                    <a:pt x="48700" y="78426"/>
                    <a:pt x="83140" y="90480"/>
                    <a:pt x="98738" y="90480"/>
                  </a:cubicBezTo>
                  <a:cubicBezTo>
                    <a:pt x="105804" y="90480"/>
                    <a:pt x="109004" y="88007"/>
                    <a:pt x="104441" y="81940"/>
                  </a:cubicBezTo>
                  <a:cubicBezTo>
                    <a:pt x="104441" y="81940"/>
                    <a:pt x="80155" y="46911"/>
                    <a:pt x="60695" y="33289"/>
                  </a:cubicBezTo>
                  <a:cubicBezTo>
                    <a:pt x="41234" y="19667"/>
                    <a:pt x="9708" y="4098"/>
                    <a:pt x="4104" y="206"/>
                  </a:cubicBezTo>
                  <a:cubicBezTo>
                    <a:pt x="3902" y="68"/>
                    <a:pt x="3736" y="1"/>
                    <a:pt x="3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flipH="1">
              <a:off x="7768117" y="3139290"/>
              <a:ext cx="1307058" cy="1267671"/>
            </a:xfrm>
            <a:custGeom>
              <a:avLst/>
              <a:gdLst/>
              <a:ahLst/>
              <a:cxnLst/>
              <a:rect l="l" t="t" r="r" b="b"/>
              <a:pathLst>
                <a:path w="87806" h="85160" extrusionOk="0">
                  <a:moveTo>
                    <a:pt x="701" y="1"/>
                  </a:moveTo>
                  <a:lnTo>
                    <a:pt x="0" y="546"/>
                  </a:lnTo>
                  <a:cubicBezTo>
                    <a:pt x="156" y="779"/>
                    <a:pt x="18215" y="23665"/>
                    <a:pt x="35496" y="42891"/>
                  </a:cubicBezTo>
                  <a:cubicBezTo>
                    <a:pt x="45615" y="54179"/>
                    <a:pt x="59393" y="63987"/>
                    <a:pt x="70525" y="71849"/>
                  </a:cubicBezTo>
                  <a:cubicBezTo>
                    <a:pt x="78620" y="77609"/>
                    <a:pt x="85003" y="82202"/>
                    <a:pt x="87027" y="85160"/>
                  </a:cubicBezTo>
                  <a:lnTo>
                    <a:pt x="87805" y="84692"/>
                  </a:lnTo>
                  <a:cubicBezTo>
                    <a:pt x="85704" y="81501"/>
                    <a:pt x="79243" y="76908"/>
                    <a:pt x="71070" y="71070"/>
                  </a:cubicBezTo>
                  <a:cubicBezTo>
                    <a:pt x="60016" y="63208"/>
                    <a:pt x="46238" y="53400"/>
                    <a:pt x="36197" y="42269"/>
                  </a:cubicBezTo>
                  <a:cubicBezTo>
                    <a:pt x="18916" y="23042"/>
                    <a:pt x="934" y="234"/>
                    <a:pt x="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flipH="1">
              <a:off x="8476098" y="3374514"/>
              <a:ext cx="432223" cy="471625"/>
            </a:xfrm>
            <a:custGeom>
              <a:avLst/>
              <a:gdLst/>
              <a:ahLst/>
              <a:cxnLst/>
              <a:rect l="l" t="t" r="r" b="b"/>
              <a:pathLst>
                <a:path w="29036" h="31683" extrusionOk="0">
                  <a:moveTo>
                    <a:pt x="16036" y="1"/>
                  </a:moveTo>
                  <a:lnTo>
                    <a:pt x="15802" y="1012"/>
                  </a:lnTo>
                  <a:cubicBezTo>
                    <a:pt x="15880" y="1012"/>
                    <a:pt x="20395" y="2102"/>
                    <a:pt x="22263" y="9886"/>
                  </a:cubicBezTo>
                  <a:cubicBezTo>
                    <a:pt x="22886" y="12689"/>
                    <a:pt x="23898" y="15958"/>
                    <a:pt x="24832" y="19150"/>
                  </a:cubicBezTo>
                  <a:cubicBezTo>
                    <a:pt x="26233" y="23742"/>
                    <a:pt x="28101" y="30047"/>
                    <a:pt x="27478" y="30670"/>
                  </a:cubicBezTo>
                  <a:cubicBezTo>
                    <a:pt x="27423" y="30686"/>
                    <a:pt x="27350" y="30694"/>
                    <a:pt x="27259" y="30694"/>
                  </a:cubicBezTo>
                  <a:cubicBezTo>
                    <a:pt x="24684" y="30694"/>
                    <a:pt x="8294" y="24364"/>
                    <a:pt x="623" y="17671"/>
                  </a:cubicBezTo>
                  <a:lnTo>
                    <a:pt x="0" y="18371"/>
                  </a:lnTo>
                  <a:cubicBezTo>
                    <a:pt x="7473" y="24910"/>
                    <a:pt x="24209" y="31682"/>
                    <a:pt x="27401" y="31682"/>
                  </a:cubicBezTo>
                  <a:cubicBezTo>
                    <a:pt x="27478" y="31682"/>
                    <a:pt x="27556" y="31682"/>
                    <a:pt x="27712" y="31604"/>
                  </a:cubicBezTo>
                  <a:cubicBezTo>
                    <a:pt x="27945" y="31526"/>
                    <a:pt x="28179" y="31371"/>
                    <a:pt x="28257" y="31137"/>
                  </a:cubicBezTo>
                  <a:cubicBezTo>
                    <a:pt x="29035" y="29892"/>
                    <a:pt x="27790" y="25610"/>
                    <a:pt x="25766" y="18838"/>
                  </a:cubicBezTo>
                  <a:cubicBezTo>
                    <a:pt x="24832" y="15647"/>
                    <a:pt x="23820" y="12377"/>
                    <a:pt x="23197" y="9653"/>
                  </a:cubicBezTo>
                  <a:cubicBezTo>
                    <a:pt x="21173" y="1168"/>
                    <a:pt x="16191" y="1"/>
                    <a:pt x="16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flipH="1">
              <a:off x="8128486" y="3624803"/>
              <a:ext cx="502900" cy="543464"/>
            </a:xfrm>
            <a:custGeom>
              <a:avLst/>
              <a:gdLst/>
              <a:ahLst/>
              <a:cxnLst/>
              <a:rect l="l" t="t" r="r" b="b"/>
              <a:pathLst>
                <a:path w="33784" h="36509" extrusionOk="0">
                  <a:moveTo>
                    <a:pt x="25844" y="0"/>
                  </a:moveTo>
                  <a:lnTo>
                    <a:pt x="25065" y="623"/>
                  </a:lnTo>
                  <a:cubicBezTo>
                    <a:pt x="30437" y="7395"/>
                    <a:pt x="32772" y="30592"/>
                    <a:pt x="32772" y="33394"/>
                  </a:cubicBezTo>
                  <a:cubicBezTo>
                    <a:pt x="32772" y="33706"/>
                    <a:pt x="32616" y="34017"/>
                    <a:pt x="32383" y="34251"/>
                  </a:cubicBezTo>
                  <a:cubicBezTo>
                    <a:pt x="31330" y="35254"/>
                    <a:pt x="28404" y="35578"/>
                    <a:pt x="24748" y="35578"/>
                  </a:cubicBezTo>
                  <a:cubicBezTo>
                    <a:pt x="22729" y="35578"/>
                    <a:pt x="20487" y="35479"/>
                    <a:pt x="18215" y="35341"/>
                  </a:cubicBezTo>
                  <a:cubicBezTo>
                    <a:pt x="10120" y="34796"/>
                    <a:pt x="468" y="30514"/>
                    <a:pt x="390" y="30436"/>
                  </a:cubicBezTo>
                  <a:lnTo>
                    <a:pt x="1" y="31371"/>
                  </a:lnTo>
                  <a:cubicBezTo>
                    <a:pt x="78" y="31371"/>
                    <a:pt x="9886" y="35808"/>
                    <a:pt x="18138" y="36275"/>
                  </a:cubicBezTo>
                  <a:cubicBezTo>
                    <a:pt x="20706" y="36430"/>
                    <a:pt x="23042" y="36508"/>
                    <a:pt x="24988" y="36508"/>
                  </a:cubicBezTo>
                  <a:cubicBezTo>
                    <a:pt x="29035" y="36508"/>
                    <a:pt x="31838" y="36119"/>
                    <a:pt x="33083" y="34951"/>
                  </a:cubicBezTo>
                  <a:cubicBezTo>
                    <a:pt x="33550" y="34562"/>
                    <a:pt x="33784" y="33939"/>
                    <a:pt x="33784" y="33394"/>
                  </a:cubicBezTo>
                  <a:cubicBezTo>
                    <a:pt x="33784" y="30514"/>
                    <a:pt x="31371" y="6928"/>
                    <a:pt x="258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flipH="1">
              <a:off x="7194554" y="2289760"/>
              <a:ext cx="1444781" cy="2120684"/>
            </a:xfrm>
            <a:custGeom>
              <a:avLst/>
              <a:gdLst/>
              <a:ahLst/>
              <a:cxnLst/>
              <a:rect l="l" t="t" r="r" b="b"/>
              <a:pathLst>
                <a:path w="97058" h="142464" extrusionOk="0">
                  <a:moveTo>
                    <a:pt x="2829" y="1"/>
                  </a:moveTo>
                  <a:cubicBezTo>
                    <a:pt x="1" y="1"/>
                    <a:pt x="7611" y="23030"/>
                    <a:pt x="8552" y="39323"/>
                  </a:cubicBezTo>
                  <a:cubicBezTo>
                    <a:pt x="9486" y="56837"/>
                    <a:pt x="13378" y="94824"/>
                    <a:pt x="32839" y="108446"/>
                  </a:cubicBezTo>
                  <a:cubicBezTo>
                    <a:pt x="52299" y="122069"/>
                    <a:pt x="56191" y="123003"/>
                    <a:pt x="56191" y="123003"/>
                  </a:cubicBezTo>
                  <a:lnTo>
                    <a:pt x="81568" y="142463"/>
                  </a:lnTo>
                  <a:lnTo>
                    <a:pt x="85382" y="142463"/>
                  </a:lnTo>
                  <a:cubicBezTo>
                    <a:pt x="85382" y="142463"/>
                    <a:pt x="97058" y="127907"/>
                    <a:pt x="78610" y="102608"/>
                  </a:cubicBezTo>
                  <a:cubicBezTo>
                    <a:pt x="78610" y="102608"/>
                    <a:pt x="69813" y="85094"/>
                    <a:pt x="49419" y="67579"/>
                  </a:cubicBezTo>
                  <a:cubicBezTo>
                    <a:pt x="28947" y="50065"/>
                    <a:pt x="8552" y="4294"/>
                    <a:pt x="3648" y="402"/>
                  </a:cubicBezTo>
                  <a:cubicBezTo>
                    <a:pt x="3312" y="130"/>
                    <a:pt x="3041" y="1"/>
                    <a:pt x="2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flipH="1">
              <a:off x="7396167" y="2292260"/>
              <a:ext cx="1194671" cy="2114700"/>
            </a:xfrm>
            <a:custGeom>
              <a:avLst/>
              <a:gdLst/>
              <a:ahLst/>
              <a:cxnLst/>
              <a:rect l="l" t="t" r="r" b="b"/>
              <a:pathLst>
                <a:path w="80256" h="142062" extrusionOk="0">
                  <a:moveTo>
                    <a:pt x="857" y="0"/>
                  </a:moveTo>
                  <a:lnTo>
                    <a:pt x="1" y="467"/>
                  </a:lnTo>
                  <a:cubicBezTo>
                    <a:pt x="157" y="779"/>
                    <a:pt x="14947" y="28724"/>
                    <a:pt x="18994" y="44137"/>
                  </a:cubicBezTo>
                  <a:cubicBezTo>
                    <a:pt x="31293" y="91620"/>
                    <a:pt x="47640" y="106721"/>
                    <a:pt x="60717" y="118943"/>
                  </a:cubicBezTo>
                  <a:cubicBezTo>
                    <a:pt x="68190" y="125793"/>
                    <a:pt x="74573" y="131786"/>
                    <a:pt x="79399" y="142062"/>
                  </a:cubicBezTo>
                  <a:lnTo>
                    <a:pt x="80256" y="141672"/>
                  </a:lnTo>
                  <a:cubicBezTo>
                    <a:pt x="75429" y="131164"/>
                    <a:pt x="68579" y="124859"/>
                    <a:pt x="61418" y="118242"/>
                  </a:cubicBezTo>
                  <a:cubicBezTo>
                    <a:pt x="47718" y="105476"/>
                    <a:pt x="32150" y="91075"/>
                    <a:pt x="19928" y="43903"/>
                  </a:cubicBezTo>
                  <a:cubicBezTo>
                    <a:pt x="15881" y="28413"/>
                    <a:pt x="1013" y="312"/>
                    <a:pt x="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flipH="1">
              <a:off x="8069390" y="3053548"/>
              <a:ext cx="413675" cy="329094"/>
            </a:xfrm>
            <a:custGeom>
              <a:avLst/>
              <a:gdLst/>
              <a:ahLst/>
              <a:cxnLst/>
              <a:rect l="l" t="t" r="r" b="b"/>
              <a:pathLst>
                <a:path w="27790" h="22108" extrusionOk="0">
                  <a:moveTo>
                    <a:pt x="25221" y="0"/>
                  </a:moveTo>
                  <a:lnTo>
                    <a:pt x="24365" y="390"/>
                  </a:lnTo>
                  <a:cubicBezTo>
                    <a:pt x="26700" y="5449"/>
                    <a:pt x="22963" y="19383"/>
                    <a:pt x="21952" y="20862"/>
                  </a:cubicBezTo>
                  <a:cubicBezTo>
                    <a:pt x="21796" y="21018"/>
                    <a:pt x="21562" y="21095"/>
                    <a:pt x="21329" y="21095"/>
                  </a:cubicBezTo>
                  <a:cubicBezTo>
                    <a:pt x="21214" y="21111"/>
                    <a:pt x="21088" y="21119"/>
                    <a:pt x="20950" y="21119"/>
                  </a:cubicBezTo>
                  <a:cubicBezTo>
                    <a:pt x="19032" y="21119"/>
                    <a:pt x="14955" y="19574"/>
                    <a:pt x="10742" y="15724"/>
                  </a:cubicBezTo>
                  <a:cubicBezTo>
                    <a:pt x="7473" y="12766"/>
                    <a:pt x="4048" y="9964"/>
                    <a:pt x="545" y="7473"/>
                  </a:cubicBezTo>
                  <a:lnTo>
                    <a:pt x="0" y="8252"/>
                  </a:lnTo>
                  <a:cubicBezTo>
                    <a:pt x="3503" y="10743"/>
                    <a:pt x="6850" y="13545"/>
                    <a:pt x="10120" y="16425"/>
                  </a:cubicBezTo>
                  <a:cubicBezTo>
                    <a:pt x="14323" y="20239"/>
                    <a:pt x="18604" y="22107"/>
                    <a:pt x="20940" y="22107"/>
                  </a:cubicBezTo>
                  <a:lnTo>
                    <a:pt x="21407" y="22107"/>
                  </a:lnTo>
                  <a:cubicBezTo>
                    <a:pt x="21952" y="22107"/>
                    <a:pt x="22419" y="21874"/>
                    <a:pt x="22730" y="21407"/>
                  </a:cubicBezTo>
                  <a:cubicBezTo>
                    <a:pt x="23820" y="19850"/>
                    <a:pt x="27790" y="5605"/>
                    <a:pt x="25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flipH="1">
              <a:off x="7823730" y="3314257"/>
              <a:ext cx="530722" cy="529561"/>
            </a:xfrm>
            <a:custGeom>
              <a:avLst/>
              <a:gdLst/>
              <a:ahLst/>
              <a:cxnLst/>
              <a:rect l="l" t="t" r="r" b="b"/>
              <a:pathLst>
                <a:path w="35653" h="35575" extrusionOk="0">
                  <a:moveTo>
                    <a:pt x="32305" y="1"/>
                  </a:moveTo>
                  <a:lnTo>
                    <a:pt x="31293" y="234"/>
                  </a:lnTo>
                  <a:cubicBezTo>
                    <a:pt x="31293" y="312"/>
                    <a:pt x="32772" y="8096"/>
                    <a:pt x="33706" y="14791"/>
                  </a:cubicBezTo>
                  <a:cubicBezTo>
                    <a:pt x="34562" y="20629"/>
                    <a:pt x="31526" y="31605"/>
                    <a:pt x="30826" y="34173"/>
                  </a:cubicBezTo>
                  <a:lnTo>
                    <a:pt x="12533" y="24988"/>
                  </a:lnTo>
                  <a:cubicBezTo>
                    <a:pt x="8563" y="22964"/>
                    <a:pt x="4438" y="21174"/>
                    <a:pt x="312" y="19617"/>
                  </a:cubicBezTo>
                  <a:lnTo>
                    <a:pt x="1" y="20629"/>
                  </a:lnTo>
                  <a:cubicBezTo>
                    <a:pt x="4126" y="22108"/>
                    <a:pt x="8174" y="23898"/>
                    <a:pt x="12066" y="25922"/>
                  </a:cubicBezTo>
                  <a:lnTo>
                    <a:pt x="30904" y="35341"/>
                  </a:lnTo>
                  <a:lnTo>
                    <a:pt x="31449" y="35574"/>
                  </a:lnTo>
                  <a:lnTo>
                    <a:pt x="31604" y="34952"/>
                  </a:lnTo>
                  <a:cubicBezTo>
                    <a:pt x="31760" y="34407"/>
                    <a:pt x="35652" y="21329"/>
                    <a:pt x="34718" y="14635"/>
                  </a:cubicBezTo>
                  <a:cubicBezTo>
                    <a:pt x="33784" y="7941"/>
                    <a:pt x="32305" y="79"/>
                    <a:pt x="32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flipH="1">
              <a:off x="8251308" y="2838017"/>
              <a:ext cx="260724" cy="186578"/>
            </a:xfrm>
            <a:custGeom>
              <a:avLst/>
              <a:gdLst/>
              <a:ahLst/>
              <a:cxnLst/>
              <a:rect l="l" t="t" r="r" b="b"/>
              <a:pathLst>
                <a:path w="17515" h="12534" extrusionOk="0">
                  <a:moveTo>
                    <a:pt x="16736" y="1"/>
                  </a:moveTo>
                  <a:lnTo>
                    <a:pt x="15724" y="79"/>
                  </a:lnTo>
                  <a:cubicBezTo>
                    <a:pt x="16191" y="5138"/>
                    <a:pt x="15958" y="10976"/>
                    <a:pt x="15024" y="11521"/>
                  </a:cubicBezTo>
                  <a:cubicBezTo>
                    <a:pt x="14982" y="11542"/>
                    <a:pt x="14940" y="11552"/>
                    <a:pt x="14898" y="11552"/>
                  </a:cubicBezTo>
                  <a:cubicBezTo>
                    <a:pt x="14784" y="11552"/>
                    <a:pt x="14671" y="11480"/>
                    <a:pt x="14557" y="11366"/>
                  </a:cubicBezTo>
                  <a:cubicBezTo>
                    <a:pt x="11443" y="9030"/>
                    <a:pt x="856" y="3737"/>
                    <a:pt x="467" y="3504"/>
                  </a:cubicBezTo>
                  <a:lnTo>
                    <a:pt x="0" y="4360"/>
                  </a:lnTo>
                  <a:cubicBezTo>
                    <a:pt x="78" y="4438"/>
                    <a:pt x="10898" y="9887"/>
                    <a:pt x="14012" y="12144"/>
                  </a:cubicBezTo>
                  <a:cubicBezTo>
                    <a:pt x="14245" y="12378"/>
                    <a:pt x="14634" y="12533"/>
                    <a:pt x="14946" y="12533"/>
                  </a:cubicBezTo>
                  <a:cubicBezTo>
                    <a:pt x="15179" y="12533"/>
                    <a:pt x="15335" y="12455"/>
                    <a:pt x="15491" y="12378"/>
                  </a:cubicBezTo>
                  <a:cubicBezTo>
                    <a:pt x="17515" y="11288"/>
                    <a:pt x="16970" y="2647"/>
                    <a:pt x="16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flipH="1">
              <a:off x="7565343" y="3605109"/>
              <a:ext cx="322143" cy="509852"/>
            </a:xfrm>
            <a:custGeom>
              <a:avLst/>
              <a:gdLst/>
              <a:ahLst/>
              <a:cxnLst/>
              <a:rect l="l" t="t" r="r" b="b"/>
              <a:pathLst>
                <a:path w="21641" h="34251" extrusionOk="0">
                  <a:moveTo>
                    <a:pt x="19772" y="0"/>
                  </a:moveTo>
                  <a:lnTo>
                    <a:pt x="18761" y="156"/>
                  </a:lnTo>
                  <a:cubicBezTo>
                    <a:pt x="18761" y="234"/>
                    <a:pt x="19928" y="10587"/>
                    <a:pt x="20317" y="16502"/>
                  </a:cubicBezTo>
                  <a:cubicBezTo>
                    <a:pt x="20707" y="22418"/>
                    <a:pt x="20240" y="31759"/>
                    <a:pt x="18605" y="33161"/>
                  </a:cubicBezTo>
                  <a:cubicBezTo>
                    <a:pt x="18527" y="33238"/>
                    <a:pt x="18371" y="33238"/>
                    <a:pt x="18216" y="33238"/>
                  </a:cubicBezTo>
                  <a:cubicBezTo>
                    <a:pt x="15491" y="32460"/>
                    <a:pt x="857" y="29424"/>
                    <a:pt x="234" y="29346"/>
                  </a:cubicBezTo>
                  <a:lnTo>
                    <a:pt x="1" y="30280"/>
                  </a:lnTo>
                  <a:cubicBezTo>
                    <a:pt x="156" y="30280"/>
                    <a:pt x="15258" y="33394"/>
                    <a:pt x="17982" y="34173"/>
                  </a:cubicBezTo>
                  <a:cubicBezTo>
                    <a:pt x="18060" y="34250"/>
                    <a:pt x="18216" y="34250"/>
                    <a:pt x="18371" y="34250"/>
                  </a:cubicBezTo>
                  <a:cubicBezTo>
                    <a:pt x="18683" y="34250"/>
                    <a:pt x="18994" y="34095"/>
                    <a:pt x="19228" y="33861"/>
                  </a:cubicBezTo>
                  <a:cubicBezTo>
                    <a:pt x="21563" y="31993"/>
                    <a:pt x="21641" y="21173"/>
                    <a:pt x="21329" y="16425"/>
                  </a:cubicBezTo>
                  <a:cubicBezTo>
                    <a:pt x="20940" y="10664"/>
                    <a:pt x="19772" y="156"/>
                    <a:pt x="19772"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flipH="1">
              <a:off x="5426692" y="2868220"/>
              <a:ext cx="1434153" cy="1262967"/>
            </a:xfrm>
            <a:custGeom>
              <a:avLst/>
              <a:gdLst/>
              <a:ahLst/>
              <a:cxnLst/>
              <a:rect l="l" t="t" r="r" b="b"/>
              <a:pathLst>
                <a:path w="96344" h="84844" extrusionOk="0">
                  <a:moveTo>
                    <a:pt x="93551" y="1"/>
                  </a:moveTo>
                  <a:cubicBezTo>
                    <a:pt x="93391" y="1"/>
                    <a:pt x="93189" y="50"/>
                    <a:pt x="92943" y="151"/>
                  </a:cubicBezTo>
                  <a:cubicBezTo>
                    <a:pt x="88428" y="2020"/>
                    <a:pt x="62040" y="13774"/>
                    <a:pt x="42969" y="22570"/>
                  </a:cubicBezTo>
                  <a:cubicBezTo>
                    <a:pt x="23898" y="31288"/>
                    <a:pt x="18449" y="47713"/>
                    <a:pt x="18449" y="47713"/>
                  </a:cubicBezTo>
                  <a:cubicBezTo>
                    <a:pt x="0" y="62036"/>
                    <a:pt x="7317" y="84220"/>
                    <a:pt x="7317" y="84220"/>
                  </a:cubicBezTo>
                  <a:lnTo>
                    <a:pt x="10431" y="84843"/>
                  </a:lnTo>
                  <a:lnTo>
                    <a:pt x="33939" y="75502"/>
                  </a:lnTo>
                  <a:cubicBezTo>
                    <a:pt x="33939" y="75502"/>
                    <a:pt x="37209" y="75502"/>
                    <a:pt x="55034" y="69197"/>
                  </a:cubicBezTo>
                  <a:cubicBezTo>
                    <a:pt x="72860" y="62892"/>
                    <a:pt x="80955" y="37671"/>
                    <a:pt x="83991" y="25917"/>
                  </a:cubicBezTo>
                  <a:cubicBezTo>
                    <a:pt x="86862" y="14803"/>
                    <a:pt x="96344" y="1"/>
                    <a:pt x="93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flipH="1">
              <a:off x="5452980" y="2879742"/>
              <a:ext cx="1155268" cy="1033592"/>
            </a:xfrm>
            <a:custGeom>
              <a:avLst/>
              <a:gdLst/>
              <a:ahLst/>
              <a:cxnLst/>
              <a:rect l="l" t="t" r="r" b="b"/>
              <a:pathLst>
                <a:path w="77609" h="69435" extrusionOk="0">
                  <a:moveTo>
                    <a:pt x="76986" y="0"/>
                  </a:moveTo>
                  <a:cubicBezTo>
                    <a:pt x="76986" y="0"/>
                    <a:pt x="30125" y="41568"/>
                    <a:pt x="19150" y="51220"/>
                  </a:cubicBezTo>
                  <a:cubicBezTo>
                    <a:pt x="8252" y="60872"/>
                    <a:pt x="79" y="68657"/>
                    <a:pt x="1" y="68734"/>
                  </a:cubicBezTo>
                  <a:lnTo>
                    <a:pt x="701" y="69435"/>
                  </a:lnTo>
                  <a:cubicBezTo>
                    <a:pt x="701" y="69435"/>
                    <a:pt x="8641" y="61651"/>
                    <a:pt x="19773" y="51921"/>
                  </a:cubicBezTo>
                  <a:cubicBezTo>
                    <a:pt x="30904" y="42190"/>
                    <a:pt x="77609" y="779"/>
                    <a:pt x="77609" y="779"/>
                  </a:cubicBezTo>
                  <a:lnTo>
                    <a:pt x="769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flipH="1">
              <a:off x="5605932" y="3150886"/>
              <a:ext cx="568948" cy="361530"/>
            </a:xfrm>
            <a:custGeom>
              <a:avLst/>
              <a:gdLst/>
              <a:ahLst/>
              <a:cxnLst/>
              <a:rect l="l" t="t" r="r" b="b"/>
              <a:pathLst>
                <a:path w="38221" h="24287" extrusionOk="0">
                  <a:moveTo>
                    <a:pt x="9964" y="0"/>
                  </a:moveTo>
                  <a:cubicBezTo>
                    <a:pt x="9964" y="78"/>
                    <a:pt x="5839" y="9341"/>
                    <a:pt x="3036" y="15880"/>
                  </a:cubicBezTo>
                  <a:cubicBezTo>
                    <a:pt x="2491" y="17047"/>
                    <a:pt x="1947" y="18293"/>
                    <a:pt x="1324" y="19461"/>
                  </a:cubicBezTo>
                  <a:cubicBezTo>
                    <a:pt x="234" y="21484"/>
                    <a:pt x="0" y="22029"/>
                    <a:pt x="1869" y="23430"/>
                  </a:cubicBezTo>
                  <a:cubicBezTo>
                    <a:pt x="2569" y="23975"/>
                    <a:pt x="4360" y="24287"/>
                    <a:pt x="6617" y="24287"/>
                  </a:cubicBezTo>
                  <a:cubicBezTo>
                    <a:pt x="12455" y="24287"/>
                    <a:pt x="21796" y="22341"/>
                    <a:pt x="26000" y="17904"/>
                  </a:cubicBezTo>
                  <a:cubicBezTo>
                    <a:pt x="29736" y="14012"/>
                    <a:pt x="33784" y="10431"/>
                    <a:pt x="38221" y="7317"/>
                  </a:cubicBezTo>
                  <a:lnTo>
                    <a:pt x="37676" y="6539"/>
                  </a:lnTo>
                  <a:cubicBezTo>
                    <a:pt x="33161" y="9652"/>
                    <a:pt x="29035" y="13233"/>
                    <a:pt x="25299" y="17203"/>
                  </a:cubicBezTo>
                  <a:cubicBezTo>
                    <a:pt x="21167" y="21618"/>
                    <a:pt x="12057" y="23316"/>
                    <a:pt x="6614" y="23316"/>
                  </a:cubicBezTo>
                  <a:cubicBezTo>
                    <a:pt x="4570" y="23316"/>
                    <a:pt x="3044" y="23077"/>
                    <a:pt x="2491" y="22652"/>
                  </a:cubicBezTo>
                  <a:cubicBezTo>
                    <a:pt x="1168" y="21718"/>
                    <a:pt x="1168" y="21718"/>
                    <a:pt x="2180" y="19928"/>
                  </a:cubicBezTo>
                  <a:cubicBezTo>
                    <a:pt x="2647" y="19071"/>
                    <a:pt x="3192" y="17904"/>
                    <a:pt x="3970" y="16269"/>
                  </a:cubicBezTo>
                  <a:cubicBezTo>
                    <a:pt x="6695" y="9730"/>
                    <a:pt x="10898" y="467"/>
                    <a:pt x="10898" y="389"/>
                  </a:cubicBezTo>
                  <a:lnTo>
                    <a:pt x="99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flipH="1">
              <a:off x="5826092" y="3340917"/>
              <a:ext cx="596755" cy="441556"/>
            </a:xfrm>
            <a:custGeom>
              <a:avLst/>
              <a:gdLst/>
              <a:ahLst/>
              <a:cxnLst/>
              <a:rect l="l" t="t" r="r" b="b"/>
              <a:pathLst>
                <a:path w="40089" h="29663" extrusionOk="0">
                  <a:moveTo>
                    <a:pt x="2803" y="0"/>
                  </a:moveTo>
                  <a:cubicBezTo>
                    <a:pt x="1946" y="3503"/>
                    <a:pt x="1324" y="7084"/>
                    <a:pt x="857" y="10742"/>
                  </a:cubicBezTo>
                  <a:cubicBezTo>
                    <a:pt x="0" y="18293"/>
                    <a:pt x="623" y="22419"/>
                    <a:pt x="2803" y="23275"/>
                  </a:cubicBezTo>
                  <a:lnTo>
                    <a:pt x="3659" y="23586"/>
                  </a:lnTo>
                  <a:cubicBezTo>
                    <a:pt x="7862" y="25377"/>
                    <a:pt x="18215" y="29658"/>
                    <a:pt x="28413" y="29658"/>
                  </a:cubicBezTo>
                  <a:cubicBezTo>
                    <a:pt x="28582" y="29661"/>
                    <a:pt x="28751" y="29663"/>
                    <a:pt x="28920" y="29663"/>
                  </a:cubicBezTo>
                  <a:cubicBezTo>
                    <a:pt x="32792" y="29663"/>
                    <a:pt x="36583" y="28811"/>
                    <a:pt x="40089" y="27245"/>
                  </a:cubicBezTo>
                  <a:lnTo>
                    <a:pt x="39622" y="26311"/>
                  </a:lnTo>
                  <a:cubicBezTo>
                    <a:pt x="36170" y="28025"/>
                    <a:pt x="32291" y="28678"/>
                    <a:pt x="28370" y="28678"/>
                  </a:cubicBezTo>
                  <a:cubicBezTo>
                    <a:pt x="18408" y="28678"/>
                    <a:pt x="8182" y="24462"/>
                    <a:pt x="4048" y="22730"/>
                  </a:cubicBezTo>
                  <a:lnTo>
                    <a:pt x="3192" y="22341"/>
                  </a:lnTo>
                  <a:cubicBezTo>
                    <a:pt x="78" y="21173"/>
                    <a:pt x="1869" y="8173"/>
                    <a:pt x="3737" y="234"/>
                  </a:cubicBezTo>
                  <a:lnTo>
                    <a:pt x="28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flipH="1">
              <a:off x="6301171" y="2902070"/>
              <a:ext cx="341181" cy="302598"/>
            </a:xfrm>
            <a:custGeom>
              <a:avLst/>
              <a:gdLst/>
              <a:ahLst/>
              <a:cxnLst/>
              <a:rect l="l" t="t" r="r" b="b"/>
              <a:pathLst>
                <a:path w="22920" h="20328" extrusionOk="0">
                  <a:moveTo>
                    <a:pt x="9037" y="0"/>
                  </a:moveTo>
                  <a:cubicBezTo>
                    <a:pt x="3817" y="0"/>
                    <a:pt x="0" y="2500"/>
                    <a:pt x="1436" y="3248"/>
                  </a:cubicBezTo>
                  <a:cubicBezTo>
                    <a:pt x="3226" y="4183"/>
                    <a:pt x="13112" y="4494"/>
                    <a:pt x="13112" y="4494"/>
                  </a:cubicBezTo>
                  <a:cubicBezTo>
                    <a:pt x="13112" y="4494"/>
                    <a:pt x="17704" y="14925"/>
                    <a:pt x="18638" y="18583"/>
                  </a:cubicBezTo>
                  <a:cubicBezTo>
                    <a:pt x="18954" y="19821"/>
                    <a:pt x="19511" y="20328"/>
                    <a:pt x="20121" y="20328"/>
                  </a:cubicBezTo>
                  <a:cubicBezTo>
                    <a:pt x="21314" y="20328"/>
                    <a:pt x="22714" y="18385"/>
                    <a:pt x="22920" y="16170"/>
                  </a:cubicBezTo>
                  <a:cubicBezTo>
                    <a:pt x="22920" y="16170"/>
                    <a:pt x="20195" y="2314"/>
                    <a:pt x="13112" y="524"/>
                  </a:cubicBezTo>
                  <a:cubicBezTo>
                    <a:pt x="11706" y="153"/>
                    <a:pt x="10329" y="0"/>
                    <a:pt x="9037" y="0"/>
                  </a:cubicBezTo>
                  <a:close/>
                </a:path>
              </a:pathLst>
            </a:custGeom>
            <a:solidFill>
              <a:srgbClr val="F0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flipH="1">
              <a:off x="6094914" y="3052535"/>
              <a:ext cx="950172" cy="1351582"/>
            </a:xfrm>
            <a:custGeom>
              <a:avLst/>
              <a:gdLst/>
              <a:ahLst/>
              <a:cxnLst/>
              <a:rect l="l" t="t" r="r" b="b"/>
              <a:pathLst>
                <a:path w="63831" h="90797" extrusionOk="0">
                  <a:moveTo>
                    <a:pt x="51759" y="1"/>
                  </a:moveTo>
                  <a:cubicBezTo>
                    <a:pt x="48734" y="1"/>
                    <a:pt x="41142" y="7167"/>
                    <a:pt x="41412" y="10343"/>
                  </a:cubicBezTo>
                  <a:cubicBezTo>
                    <a:pt x="41548" y="11939"/>
                    <a:pt x="41802" y="23238"/>
                    <a:pt x="42427" y="34345"/>
                  </a:cubicBezTo>
                  <a:lnTo>
                    <a:pt x="42427" y="34345"/>
                  </a:lnTo>
                  <a:cubicBezTo>
                    <a:pt x="37672" y="25615"/>
                    <a:pt x="28791" y="17483"/>
                    <a:pt x="12764" y="17483"/>
                  </a:cubicBezTo>
                  <a:cubicBezTo>
                    <a:pt x="11415" y="17483"/>
                    <a:pt x="10015" y="17541"/>
                    <a:pt x="8563" y="17661"/>
                  </a:cubicBezTo>
                  <a:cubicBezTo>
                    <a:pt x="1" y="18439"/>
                    <a:pt x="17203" y="60318"/>
                    <a:pt x="25455" y="71060"/>
                  </a:cubicBezTo>
                  <a:cubicBezTo>
                    <a:pt x="32843" y="80678"/>
                    <a:pt x="40293" y="90796"/>
                    <a:pt x="49035" y="90796"/>
                  </a:cubicBezTo>
                  <a:cubicBezTo>
                    <a:pt x="50057" y="90796"/>
                    <a:pt x="51096" y="90658"/>
                    <a:pt x="52154" y="90365"/>
                  </a:cubicBezTo>
                  <a:cubicBezTo>
                    <a:pt x="62274" y="87640"/>
                    <a:pt x="63831" y="57282"/>
                    <a:pt x="61962" y="43738"/>
                  </a:cubicBezTo>
                  <a:cubicBezTo>
                    <a:pt x="60094" y="30271"/>
                    <a:pt x="52777" y="535"/>
                    <a:pt x="52777" y="535"/>
                  </a:cubicBezTo>
                  <a:cubicBezTo>
                    <a:pt x="52572" y="166"/>
                    <a:pt x="52218" y="1"/>
                    <a:pt x="51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flipH="1">
              <a:off x="6242074" y="2776970"/>
              <a:ext cx="238217" cy="499149"/>
            </a:xfrm>
            <a:custGeom>
              <a:avLst/>
              <a:gdLst/>
              <a:ahLst/>
              <a:cxnLst/>
              <a:rect l="l" t="t" r="r" b="b"/>
              <a:pathLst>
                <a:path w="16003" h="33532" extrusionOk="0">
                  <a:moveTo>
                    <a:pt x="6458" y="1"/>
                  </a:moveTo>
                  <a:cubicBezTo>
                    <a:pt x="5729" y="1"/>
                    <a:pt x="5539" y="628"/>
                    <a:pt x="6506" y="1844"/>
                  </a:cubicBezTo>
                  <a:cubicBezTo>
                    <a:pt x="9308" y="5269"/>
                    <a:pt x="10554" y="15934"/>
                    <a:pt x="10554" y="15934"/>
                  </a:cubicBezTo>
                  <a:cubicBezTo>
                    <a:pt x="10554" y="15934"/>
                    <a:pt x="8997" y="12275"/>
                    <a:pt x="7129" y="6748"/>
                  </a:cubicBezTo>
                  <a:cubicBezTo>
                    <a:pt x="5981" y="3352"/>
                    <a:pt x="2775" y="1572"/>
                    <a:pt x="1251" y="1572"/>
                  </a:cubicBezTo>
                  <a:cubicBezTo>
                    <a:pt x="295" y="1572"/>
                    <a:pt x="0" y="2272"/>
                    <a:pt x="1291" y="3713"/>
                  </a:cubicBezTo>
                  <a:cubicBezTo>
                    <a:pt x="4716" y="7371"/>
                    <a:pt x="7129" y="17179"/>
                    <a:pt x="7129" y="17179"/>
                  </a:cubicBezTo>
                  <a:cubicBezTo>
                    <a:pt x="7129" y="17179"/>
                    <a:pt x="7440" y="30957"/>
                    <a:pt x="9931" y="33137"/>
                  </a:cubicBezTo>
                  <a:cubicBezTo>
                    <a:pt x="10232" y="33408"/>
                    <a:pt x="10552" y="33531"/>
                    <a:pt x="10882" y="33531"/>
                  </a:cubicBezTo>
                  <a:cubicBezTo>
                    <a:pt x="13199" y="33531"/>
                    <a:pt x="16003" y="27465"/>
                    <a:pt x="16003" y="24263"/>
                  </a:cubicBezTo>
                  <a:cubicBezTo>
                    <a:pt x="16003" y="20526"/>
                    <a:pt x="13901" y="13209"/>
                    <a:pt x="12033" y="6437"/>
                  </a:cubicBezTo>
                  <a:cubicBezTo>
                    <a:pt x="10878" y="2070"/>
                    <a:pt x="7781" y="1"/>
                    <a:pt x="6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flipH="1">
              <a:off x="6856201" y="2125049"/>
              <a:ext cx="1119349" cy="1037433"/>
            </a:xfrm>
            <a:custGeom>
              <a:avLst/>
              <a:gdLst/>
              <a:ahLst/>
              <a:cxnLst/>
              <a:rect l="l" t="t" r="r" b="b"/>
              <a:pathLst>
                <a:path w="75196" h="69693" extrusionOk="0">
                  <a:moveTo>
                    <a:pt x="44576" y="1"/>
                  </a:moveTo>
                  <a:cubicBezTo>
                    <a:pt x="38209" y="1"/>
                    <a:pt x="33706" y="3916"/>
                    <a:pt x="33706" y="3916"/>
                  </a:cubicBezTo>
                  <a:cubicBezTo>
                    <a:pt x="32793" y="3081"/>
                    <a:pt x="30865" y="2561"/>
                    <a:pt x="28433" y="2561"/>
                  </a:cubicBezTo>
                  <a:cubicBezTo>
                    <a:pt x="23609" y="2561"/>
                    <a:pt x="16801" y="4607"/>
                    <a:pt x="11988" y="10299"/>
                  </a:cubicBezTo>
                  <a:cubicBezTo>
                    <a:pt x="4749" y="18940"/>
                    <a:pt x="3893" y="29604"/>
                    <a:pt x="6384" y="32095"/>
                  </a:cubicBezTo>
                  <a:cubicBezTo>
                    <a:pt x="8953" y="34586"/>
                    <a:pt x="1" y="41280"/>
                    <a:pt x="546" y="48520"/>
                  </a:cubicBezTo>
                  <a:cubicBezTo>
                    <a:pt x="1091" y="55759"/>
                    <a:pt x="7785" y="58561"/>
                    <a:pt x="7785" y="58561"/>
                  </a:cubicBezTo>
                  <a:cubicBezTo>
                    <a:pt x="9420" y="59184"/>
                    <a:pt x="11054" y="59729"/>
                    <a:pt x="12767" y="59962"/>
                  </a:cubicBezTo>
                  <a:cubicBezTo>
                    <a:pt x="15880" y="60585"/>
                    <a:pt x="12533" y="69692"/>
                    <a:pt x="28179" y="69692"/>
                  </a:cubicBezTo>
                  <a:cubicBezTo>
                    <a:pt x="40807" y="69692"/>
                    <a:pt x="38839" y="61448"/>
                    <a:pt x="41799" y="61448"/>
                  </a:cubicBezTo>
                  <a:cubicBezTo>
                    <a:pt x="42488" y="61448"/>
                    <a:pt x="43445" y="61895"/>
                    <a:pt x="44915" y="62998"/>
                  </a:cubicBezTo>
                  <a:cubicBezTo>
                    <a:pt x="47093" y="64653"/>
                    <a:pt x="49684" y="65321"/>
                    <a:pt x="52232" y="65321"/>
                  </a:cubicBezTo>
                  <a:cubicBezTo>
                    <a:pt x="58791" y="65321"/>
                    <a:pt x="65058" y="60891"/>
                    <a:pt x="63208" y="57471"/>
                  </a:cubicBezTo>
                  <a:cubicBezTo>
                    <a:pt x="60717" y="52723"/>
                    <a:pt x="72471" y="51010"/>
                    <a:pt x="73872" y="42681"/>
                  </a:cubicBezTo>
                  <a:cubicBezTo>
                    <a:pt x="75196" y="34274"/>
                    <a:pt x="69124" y="33496"/>
                    <a:pt x="71304" y="28748"/>
                  </a:cubicBezTo>
                  <a:cubicBezTo>
                    <a:pt x="73561" y="23999"/>
                    <a:pt x="71070" y="18706"/>
                    <a:pt x="64376" y="15359"/>
                  </a:cubicBezTo>
                  <a:cubicBezTo>
                    <a:pt x="57681" y="12012"/>
                    <a:pt x="63753" y="8898"/>
                    <a:pt x="53167" y="2515"/>
                  </a:cubicBezTo>
                  <a:cubicBezTo>
                    <a:pt x="50111" y="659"/>
                    <a:pt x="47187" y="1"/>
                    <a:pt x="44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flipH="1">
              <a:off x="6403138" y="2985177"/>
              <a:ext cx="1714928" cy="1222120"/>
            </a:xfrm>
            <a:custGeom>
              <a:avLst/>
              <a:gdLst/>
              <a:ahLst/>
              <a:cxnLst/>
              <a:rect l="l" t="t" r="r" b="b"/>
              <a:pathLst>
                <a:path w="115206" h="82100" extrusionOk="0">
                  <a:moveTo>
                    <a:pt x="40400" y="1"/>
                  </a:moveTo>
                  <a:cubicBezTo>
                    <a:pt x="40400" y="1"/>
                    <a:pt x="40556" y="2570"/>
                    <a:pt x="41801" y="12300"/>
                  </a:cubicBezTo>
                  <a:cubicBezTo>
                    <a:pt x="42969" y="22030"/>
                    <a:pt x="19616" y="26389"/>
                    <a:pt x="9808" y="31760"/>
                  </a:cubicBezTo>
                  <a:cubicBezTo>
                    <a:pt x="0" y="37053"/>
                    <a:pt x="8796" y="78465"/>
                    <a:pt x="15024" y="79866"/>
                  </a:cubicBezTo>
                  <a:cubicBezTo>
                    <a:pt x="19094" y="80833"/>
                    <a:pt x="54532" y="82099"/>
                    <a:pt x="79110" y="82099"/>
                  </a:cubicBezTo>
                  <a:cubicBezTo>
                    <a:pt x="92131" y="82099"/>
                    <a:pt x="102104" y="81744"/>
                    <a:pt x="102751" y="80800"/>
                  </a:cubicBezTo>
                  <a:cubicBezTo>
                    <a:pt x="104619" y="78154"/>
                    <a:pt x="115206" y="43903"/>
                    <a:pt x="107266" y="34718"/>
                  </a:cubicBezTo>
                  <a:cubicBezTo>
                    <a:pt x="99326" y="25533"/>
                    <a:pt x="67567" y="20084"/>
                    <a:pt x="64764" y="17126"/>
                  </a:cubicBezTo>
                  <a:cubicBezTo>
                    <a:pt x="62040" y="14090"/>
                    <a:pt x="60950" y="2414"/>
                    <a:pt x="60950" y="2414"/>
                  </a:cubicBezTo>
                  <a:lnTo>
                    <a:pt x="404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flipH="1">
              <a:off x="6374170" y="2949258"/>
              <a:ext cx="598928" cy="403285"/>
            </a:xfrm>
            <a:custGeom>
              <a:avLst/>
              <a:gdLst/>
              <a:ahLst/>
              <a:cxnLst/>
              <a:rect l="l" t="t" r="r" b="b"/>
              <a:pathLst>
                <a:path w="40235" h="27092" extrusionOk="0">
                  <a:moveTo>
                    <a:pt x="34864" y="1"/>
                  </a:moveTo>
                  <a:cubicBezTo>
                    <a:pt x="29570" y="1"/>
                    <a:pt x="3883" y="1013"/>
                    <a:pt x="3883" y="1013"/>
                  </a:cubicBezTo>
                  <a:cubicBezTo>
                    <a:pt x="1016" y="1942"/>
                    <a:pt x="0" y="27091"/>
                    <a:pt x="4597" y="27091"/>
                  </a:cubicBezTo>
                  <a:cubicBezTo>
                    <a:pt x="4619" y="27091"/>
                    <a:pt x="4640" y="27091"/>
                    <a:pt x="4661" y="27090"/>
                  </a:cubicBezTo>
                  <a:cubicBezTo>
                    <a:pt x="9332" y="26856"/>
                    <a:pt x="38911" y="26622"/>
                    <a:pt x="39534" y="24443"/>
                  </a:cubicBezTo>
                  <a:cubicBezTo>
                    <a:pt x="40157" y="22186"/>
                    <a:pt x="40235" y="1"/>
                    <a:pt x="348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flipH="1">
              <a:off x="6370687" y="3568074"/>
              <a:ext cx="1535331" cy="1330459"/>
            </a:xfrm>
            <a:custGeom>
              <a:avLst/>
              <a:gdLst/>
              <a:ahLst/>
              <a:cxnLst/>
              <a:rect l="l" t="t" r="r" b="b"/>
              <a:pathLst>
                <a:path w="103141" h="89378" extrusionOk="0">
                  <a:moveTo>
                    <a:pt x="71796" y="1"/>
                  </a:moveTo>
                  <a:cubicBezTo>
                    <a:pt x="60541" y="1"/>
                    <a:pt x="54946" y="7069"/>
                    <a:pt x="43372" y="7069"/>
                  </a:cubicBezTo>
                  <a:cubicBezTo>
                    <a:pt x="42737" y="7069"/>
                    <a:pt x="42084" y="7048"/>
                    <a:pt x="41412" y="7003"/>
                  </a:cubicBezTo>
                  <a:cubicBezTo>
                    <a:pt x="40638" y="6948"/>
                    <a:pt x="39859" y="6921"/>
                    <a:pt x="39076" y="6921"/>
                  </a:cubicBezTo>
                  <a:cubicBezTo>
                    <a:pt x="23317" y="6921"/>
                    <a:pt x="6150" y="17589"/>
                    <a:pt x="6150" y="17589"/>
                  </a:cubicBezTo>
                  <a:cubicBezTo>
                    <a:pt x="0" y="26541"/>
                    <a:pt x="2491" y="43355"/>
                    <a:pt x="4048" y="55654"/>
                  </a:cubicBezTo>
                  <a:cubicBezTo>
                    <a:pt x="5605" y="67953"/>
                    <a:pt x="467" y="81964"/>
                    <a:pt x="11209" y="86946"/>
                  </a:cubicBezTo>
                  <a:cubicBezTo>
                    <a:pt x="14511" y="88513"/>
                    <a:pt x="24421" y="89378"/>
                    <a:pt x="36504" y="89378"/>
                  </a:cubicBezTo>
                  <a:cubicBezTo>
                    <a:pt x="63455" y="89378"/>
                    <a:pt x="101216" y="85074"/>
                    <a:pt x="100572" y="74647"/>
                  </a:cubicBezTo>
                  <a:cubicBezTo>
                    <a:pt x="99560" y="59546"/>
                    <a:pt x="103140" y="8638"/>
                    <a:pt x="82746" y="1943"/>
                  </a:cubicBezTo>
                  <a:cubicBezTo>
                    <a:pt x="78492" y="547"/>
                    <a:pt x="74925" y="1"/>
                    <a:pt x="71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flipH="1">
              <a:off x="6496993" y="3001403"/>
              <a:ext cx="288531" cy="287384"/>
            </a:xfrm>
            <a:custGeom>
              <a:avLst/>
              <a:gdLst/>
              <a:ahLst/>
              <a:cxnLst/>
              <a:rect l="l" t="t" r="r" b="b"/>
              <a:pathLst>
                <a:path w="19383" h="19306" extrusionOk="0">
                  <a:moveTo>
                    <a:pt x="9730" y="0"/>
                  </a:moveTo>
                  <a:cubicBezTo>
                    <a:pt x="4359" y="0"/>
                    <a:pt x="0" y="4282"/>
                    <a:pt x="0" y="9653"/>
                  </a:cubicBezTo>
                  <a:cubicBezTo>
                    <a:pt x="0" y="14946"/>
                    <a:pt x="4359" y="19305"/>
                    <a:pt x="9730" y="19305"/>
                  </a:cubicBezTo>
                  <a:cubicBezTo>
                    <a:pt x="15023" y="19305"/>
                    <a:pt x="19383" y="14946"/>
                    <a:pt x="19383" y="9653"/>
                  </a:cubicBezTo>
                  <a:cubicBezTo>
                    <a:pt x="19383" y="4282"/>
                    <a:pt x="15023" y="0"/>
                    <a:pt x="9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flipH="1">
              <a:off x="6529444" y="3037322"/>
              <a:ext cx="228273" cy="228288"/>
            </a:xfrm>
            <a:custGeom>
              <a:avLst/>
              <a:gdLst/>
              <a:ahLst/>
              <a:cxnLst/>
              <a:rect l="l" t="t" r="r" b="b"/>
              <a:pathLst>
                <a:path w="15335" h="15336" extrusionOk="0">
                  <a:moveTo>
                    <a:pt x="7707" y="1"/>
                  </a:moveTo>
                  <a:cubicBezTo>
                    <a:pt x="3425" y="1"/>
                    <a:pt x="0" y="3426"/>
                    <a:pt x="0" y="7707"/>
                  </a:cubicBezTo>
                  <a:cubicBezTo>
                    <a:pt x="0" y="11910"/>
                    <a:pt x="3425" y="15335"/>
                    <a:pt x="7707" y="15335"/>
                  </a:cubicBezTo>
                  <a:cubicBezTo>
                    <a:pt x="11910" y="15335"/>
                    <a:pt x="15335" y="11910"/>
                    <a:pt x="15335" y="7707"/>
                  </a:cubicBezTo>
                  <a:cubicBezTo>
                    <a:pt x="15335" y="3426"/>
                    <a:pt x="11910" y="1"/>
                    <a:pt x="7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flipH="1">
              <a:off x="6558471" y="2986964"/>
              <a:ext cx="413616" cy="435527"/>
            </a:xfrm>
            <a:custGeom>
              <a:avLst/>
              <a:gdLst/>
              <a:ahLst/>
              <a:cxnLst/>
              <a:rect l="l" t="t" r="r" b="b"/>
              <a:pathLst>
                <a:path w="27786" h="29258" extrusionOk="0">
                  <a:moveTo>
                    <a:pt x="16577" y="1"/>
                  </a:moveTo>
                  <a:cubicBezTo>
                    <a:pt x="16492" y="1"/>
                    <a:pt x="16390" y="12"/>
                    <a:pt x="16269" y="36"/>
                  </a:cubicBezTo>
                  <a:cubicBezTo>
                    <a:pt x="13467" y="581"/>
                    <a:pt x="10120" y="4940"/>
                    <a:pt x="10120" y="4940"/>
                  </a:cubicBezTo>
                  <a:cubicBezTo>
                    <a:pt x="10120" y="4940"/>
                    <a:pt x="4282" y="10156"/>
                    <a:pt x="2102" y="15371"/>
                  </a:cubicBezTo>
                  <a:cubicBezTo>
                    <a:pt x="1" y="20587"/>
                    <a:pt x="3036" y="19653"/>
                    <a:pt x="5527" y="23622"/>
                  </a:cubicBezTo>
                  <a:cubicBezTo>
                    <a:pt x="7940" y="27592"/>
                    <a:pt x="11365" y="27592"/>
                    <a:pt x="15335" y="28838"/>
                  </a:cubicBezTo>
                  <a:cubicBezTo>
                    <a:pt x="16235" y="29138"/>
                    <a:pt x="17090" y="29258"/>
                    <a:pt x="17853" y="29258"/>
                  </a:cubicBezTo>
                  <a:cubicBezTo>
                    <a:pt x="20460" y="29258"/>
                    <a:pt x="21996" y="27858"/>
                    <a:pt x="20551" y="27437"/>
                  </a:cubicBezTo>
                  <a:cubicBezTo>
                    <a:pt x="18684" y="26814"/>
                    <a:pt x="11374" y="20049"/>
                    <a:pt x="11365" y="20042"/>
                  </a:cubicBezTo>
                  <a:lnTo>
                    <a:pt x="11365" y="20042"/>
                  </a:lnTo>
                  <a:cubicBezTo>
                    <a:pt x="13389" y="21910"/>
                    <a:pt x="15647" y="23545"/>
                    <a:pt x="18060" y="24868"/>
                  </a:cubicBezTo>
                  <a:cubicBezTo>
                    <a:pt x="18605" y="25165"/>
                    <a:pt x="19249" y="25291"/>
                    <a:pt x="19920" y="25291"/>
                  </a:cubicBezTo>
                  <a:cubicBezTo>
                    <a:pt x="23467" y="25291"/>
                    <a:pt x="27786" y="21783"/>
                    <a:pt x="22419" y="21521"/>
                  </a:cubicBezTo>
                  <a:cubicBezTo>
                    <a:pt x="15958" y="21209"/>
                    <a:pt x="12922" y="15994"/>
                    <a:pt x="12611" y="10623"/>
                  </a:cubicBezTo>
                  <a:cubicBezTo>
                    <a:pt x="12313" y="5489"/>
                    <a:pt x="18415" y="1"/>
                    <a:pt x="16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flipH="1">
              <a:off x="6807524" y="3128869"/>
              <a:ext cx="1363848" cy="1523304"/>
            </a:xfrm>
            <a:custGeom>
              <a:avLst/>
              <a:gdLst/>
              <a:ahLst/>
              <a:cxnLst/>
              <a:rect l="l" t="t" r="r" b="b"/>
              <a:pathLst>
                <a:path w="91621" h="102333" extrusionOk="0">
                  <a:moveTo>
                    <a:pt x="85782" y="0"/>
                  </a:moveTo>
                  <a:cubicBezTo>
                    <a:pt x="85782" y="0"/>
                    <a:pt x="81812" y="4281"/>
                    <a:pt x="77764" y="16269"/>
                  </a:cubicBezTo>
                  <a:cubicBezTo>
                    <a:pt x="73794" y="28179"/>
                    <a:pt x="62429" y="52154"/>
                    <a:pt x="56669" y="63208"/>
                  </a:cubicBezTo>
                  <a:cubicBezTo>
                    <a:pt x="56133" y="64223"/>
                    <a:pt x="55521" y="64684"/>
                    <a:pt x="54841" y="64684"/>
                  </a:cubicBezTo>
                  <a:cubicBezTo>
                    <a:pt x="48123" y="64684"/>
                    <a:pt x="34848" y="19616"/>
                    <a:pt x="23820" y="19616"/>
                  </a:cubicBezTo>
                  <a:cubicBezTo>
                    <a:pt x="2959" y="19616"/>
                    <a:pt x="1" y="44448"/>
                    <a:pt x="8485" y="56124"/>
                  </a:cubicBezTo>
                  <a:cubicBezTo>
                    <a:pt x="10898" y="59471"/>
                    <a:pt x="31449" y="97536"/>
                    <a:pt x="47717" y="101194"/>
                  </a:cubicBezTo>
                  <a:cubicBezTo>
                    <a:pt x="51142" y="101970"/>
                    <a:pt x="54218" y="102332"/>
                    <a:pt x="56986" y="102332"/>
                  </a:cubicBezTo>
                  <a:cubicBezTo>
                    <a:pt x="78375" y="102332"/>
                    <a:pt x="81330" y="80707"/>
                    <a:pt x="84225" y="61339"/>
                  </a:cubicBezTo>
                  <a:cubicBezTo>
                    <a:pt x="88818" y="30670"/>
                    <a:pt x="91620" y="16191"/>
                    <a:pt x="91620" y="16191"/>
                  </a:cubicBezTo>
                  <a:lnTo>
                    <a:pt x="857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flipH="1">
              <a:off x="7560699" y="3615529"/>
              <a:ext cx="93884" cy="130950"/>
            </a:xfrm>
            <a:custGeom>
              <a:avLst/>
              <a:gdLst/>
              <a:ahLst/>
              <a:cxnLst/>
              <a:rect l="l" t="t" r="r" b="b"/>
              <a:pathLst>
                <a:path w="6307" h="8797" extrusionOk="0">
                  <a:moveTo>
                    <a:pt x="624" y="1"/>
                  </a:moveTo>
                  <a:lnTo>
                    <a:pt x="1" y="779"/>
                  </a:lnTo>
                  <a:cubicBezTo>
                    <a:pt x="1" y="779"/>
                    <a:pt x="5294" y="5216"/>
                    <a:pt x="5294" y="8797"/>
                  </a:cubicBezTo>
                  <a:lnTo>
                    <a:pt x="6306" y="8797"/>
                  </a:lnTo>
                  <a:cubicBezTo>
                    <a:pt x="6306" y="4749"/>
                    <a:pt x="779" y="234"/>
                    <a:pt x="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flipH="1">
              <a:off x="6388074" y="3554111"/>
              <a:ext cx="33612" cy="257256"/>
            </a:xfrm>
            <a:custGeom>
              <a:avLst/>
              <a:gdLst/>
              <a:ahLst/>
              <a:cxnLst/>
              <a:rect l="l" t="t" r="r" b="b"/>
              <a:pathLst>
                <a:path w="2258" h="17282" extrusionOk="0">
                  <a:moveTo>
                    <a:pt x="0" y="1"/>
                  </a:moveTo>
                  <a:cubicBezTo>
                    <a:pt x="0" y="546"/>
                    <a:pt x="312" y="12767"/>
                    <a:pt x="1324" y="17282"/>
                  </a:cubicBezTo>
                  <a:lnTo>
                    <a:pt x="2258" y="17048"/>
                  </a:lnTo>
                  <a:cubicBezTo>
                    <a:pt x="1324" y="12611"/>
                    <a:pt x="934" y="79"/>
                    <a:pt x="9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flipH="1">
              <a:off x="6645314" y="3301514"/>
              <a:ext cx="173821" cy="62580"/>
            </a:xfrm>
            <a:custGeom>
              <a:avLst/>
              <a:gdLst/>
              <a:ahLst/>
              <a:cxnLst/>
              <a:rect l="l" t="t" r="r" b="b"/>
              <a:pathLst>
                <a:path w="11677" h="4204" extrusionOk="0">
                  <a:moveTo>
                    <a:pt x="468" y="0"/>
                  </a:moveTo>
                  <a:lnTo>
                    <a:pt x="1" y="857"/>
                  </a:lnTo>
                  <a:cubicBezTo>
                    <a:pt x="234" y="935"/>
                    <a:pt x="5683" y="4204"/>
                    <a:pt x="10431" y="4204"/>
                  </a:cubicBezTo>
                  <a:cubicBezTo>
                    <a:pt x="10898" y="4204"/>
                    <a:pt x="11288" y="4204"/>
                    <a:pt x="11677" y="4126"/>
                  </a:cubicBezTo>
                  <a:lnTo>
                    <a:pt x="11521" y="3192"/>
                  </a:lnTo>
                  <a:cubicBezTo>
                    <a:pt x="11175" y="3239"/>
                    <a:pt x="10818" y="3261"/>
                    <a:pt x="10454" y="3261"/>
                  </a:cubicBezTo>
                  <a:cubicBezTo>
                    <a:pt x="6001" y="3261"/>
                    <a:pt x="540" y="0"/>
                    <a:pt x="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8"/>
            <p:cNvSpPr/>
            <p:nvPr/>
          </p:nvSpPr>
          <p:spPr>
            <a:xfrm flipH="1">
              <a:off x="6662686" y="3368724"/>
              <a:ext cx="170353" cy="45208"/>
            </a:xfrm>
            <a:custGeom>
              <a:avLst/>
              <a:gdLst/>
              <a:ahLst/>
              <a:cxnLst/>
              <a:rect l="l" t="t" r="r" b="b"/>
              <a:pathLst>
                <a:path w="11444" h="3037" extrusionOk="0">
                  <a:moveTo>
                    <a:pt x="468" y="0"/>
                  </a:moveTo>
                  <a:lnTo>
                    <a:pt x="1" y="857"/>
                  </a:lnTo>
                  <a:cubicBezTo>
                    <a:pt x="2336" y="2180"/>
                    <a:pt x="4982" y="2880"/>
                    <a:pt x="7629" y="3036"/>
                  </a:cubicBezTo>
                  <a:cubicBezTo>
                    <a:pt x="8952" y="3036"/>
                    <a:pt x="10276" y="2725"/>
                    <a:pt x="11443" y="2102"/>
                  </a:cubicBezTo>
                  <a:lnTo>
                    <a:pt x="10976" y="1246"/>
                  </a:lnTo>
                  <a:cubicBezTo>
                    <a:pt x="10000" y="1820"/>
                    <a:pt x="8873" y="2037"/>
                    <a:pt x="7728" y="2037"/>
                  </a:cubicBezTo>
                  <a:cubicBezTo>
                    <a:pt x="4215" y="2037"/>
                    <a:pt x="526" y="0"/>
                    <a:pt x="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flipH="1">
              <a:off x="7023055" y="2249553"/>
              <a:ext cx="665125" cy="807433"/>
            </a:xfrm>
            <a:custGeom>
              <a:avLst/>
              <a:gdLst/>
              <a:ahLst/>
              <a:cxnLst/>
              <a:rect l="l" t="t" r="r" b="b"/>
              <a:pathLst>
                <a:path w="44682" h="54242" extrusionOk="0">
                  <a:moveTo>
                    <a:pt x="16156" y="0"/>
                  </a:moveTo>
                  <a:cubicBezTo>
                    <a:pt x="9695" y="0"/>
                    <a:pt x="3430" y="4600"/>
                    <a:pt x="0" y="17971"/>
                  </a:cubicBezTo>
                  <a:cubicBezTo>
                    <a:pt x="0" y="17971"/>
                    <a:pt x="362" y="54241"/>
                    <a:pt x="22939" y="54241"/>
                  </a:cubicBezTo>
                  <a:cubicBezTo>
                    <a:pt x="23773" y="54241"/>
                    <a:pt x="24637" y="54192"/>
                    <a:pt x="25533" y="54089"/>
                  </a:cubicBezTo>
                  <a:cubicBezTo>
                    <a:pt x="44682" y="51832"/>
                    <a:pt x="42502" y="24587"/>
                    <a:pt x="36119" y="13378"/>
                  </a:cubicBezTo>
                  <a:cubicBezTo>
                    <a:pt x="32576" y="7157"/>
                    <a:pt x="24214" y="0"/>
                    <a:pt x="16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flipH="1">
              <a:off x="6983653" y="2595781"/>
              <a:ext cx="170695" cy="195390"/>
            </a:xfrm>
            <a:custGeom>
              <a:avLst/>
              <a:gdLst/>
              <a:ahLst/>
              <a:cxnLst/>
              <a:rect l="l" t="t" r="r" b="b"/>
              <a:pathLst>
                <a:path w="11467" h="13126" extrusionOk="0">
                  <a:moveTo>
                    <a:pt x="4513" y="1"/>
                  </a:moveTo>
                  <a:cubicBezTo>
                    <a:pt x="1867" y="1"/>
                    <a:pt x="958" y="5687"/>
                    <a:pt x="958" y="5687"/>
                  </a:cubicBezTo>
                  <a:cubicBezTo>
                    <a:pt x="0" y="8780"/>
                    <a:pt x="1272" y="13126"/>
                    <a:pt x="4047" y="13126"/>
                  </a:cubicBezTo>
                  <a:cubicBezTo>
                    <a:pt x="4206" y="13126"/>
                    <a:pt x="4370" y="13112"/>
                    <a:pt x="4538" y="13082"/>
                  </a:cubicBezTo>
                  <a:cubicBezTo>
                    <a:pt x="11466" y="11992"/>
                    <a:pt x="9831" y="3196"/>
                    <a:pt x="6017" y="550"/>
                  </a:cubicBezTo>
                  <a:cubicBezTo>
                    <a:pt x="5463" y="165"/>
                    <a:pt x="4963" y="1"/>
                    <a:pt x="4513" y="1"/>
                  </a:cubicBezTo>
                  <a:close/>
                </a:path>
              </a:pathLst>
            </a:custGeom>
            <a:solidFill>
              <a:srgbClr val="F0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flipH="1">
              <a:off x="7550279" y="2746097"/>
              <a:ext cx="232441" cy="176262"/>
            </a:xfrm>
            <a:custGeom>
              <a:avLst/>
              <a:gdLst/>
              <a:ahLst/>
              <a:cxnLst/>
              <a:rect l="l" t="t" r="r" b="b"/>
              <a:pathLst>
                <a:path w="15615" h="11841" extrusionOk="0">
                  <a:moveTo>
                    <a:pt x="7950" y="0"/>
                  </a:moveTo>
                  <a:cubicBezTo>
                    <a:pt x="7408" y="0"/>
                    <a:pt x="6796" y="292"/>
                    <a:pt x="6118" y="1038"/>
                  </a:cubicBezTo>
                  <a:cubicBezTo>
                    <a:pt x="0" y="7666"/>
                    <a:pt x="8192" y="11840"/>
                    <a:pt x="11823" y="11840"/>
                  </a:cubicBezTo>
                  <a:cubicBezTo>
                    <a:pt x="12072" y="11840"/>
                    <a:pt x="12301" y="11820"/>
                    <a:pt x="12501" y="11780"/>
                  </a:cubicBezTo>
                  <a:cubicBezTo>
                    <a:pt x="15615" y="11236"/>
                    <a:pt x="12968" y="6487"/>
                    <a:pt x="10944" y="3763"/>
                  </a:cubicBezTo>
                  <a:cubicBezTo>
                    <a:pt x="10944" y="3763"/>
                    <a:pt x="9896" y="0"/>
                    <a:pt x="7950" y="0"/>
                  </a:cubicBezTo>
                  <a:close/>
                </a:path>
              </a:pathLst>
            </a:custGeom>
            <a:solidFill>
              <a:srgbClr val="F0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flipH="1">
              <a:off x="7279135" y="2736049"/>
              <a:ext cx="47515" cy="96192"/>
            </a:xfrm>
            <a:custGeom>
              <a:avLst/>
              <a:gdLst/>
              <a:ahLst/>
              <a:cxnLst/>
              <a:rect l="l" t="t" r="r" b="b"/>
              <a:pathLst>
                <a:path w="3192" h="6462" extrusionOk="0">
                  <a:moveTo>
                    <a:pt x="856" y="1"/>
                  </a:moveTo>
                  <a:lnTo>
                    <a:pt x="0" y="468"/>
                  </a:lnTo>
                  <a:cubicBezTo>
                    <a:pt x="856" y="1791"/>
                    <a:pt x="1479" y="3270"/>
                    <a:pt x="1868" y="4827"/>
                  </a:cubicBezTo>
                  <a:cubicBezTo>
                    <a:pt x="1401" y="5138"/>
                    <a:pt x="778" y="5372"/>
                    <a:pt x="156" y="5527"/>
                  </a:cubicBezTo>
                  <a:lnTo>
                    <a:pt x="311" y="6462"/>
                  </a:lnTo>
                  <a:cubicBezTo>
                    <a:pt x="1090" y="6306"/>
                    <a:pt x="1868" y="5995"/>
                    <a:pt x="2491" y="5527"/>
                  </a:cubicBezTo>
                  <a:cubicBezTo>
                    <a:pt x="3192" y="4983"/>
                    <a:pt x="2647" y="3114"/>
                    <a:pt x="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flipH="1">
              <a:off x="7427456" y="2827597"/>
              <a:ext cx="130950" cy="130950"/>
            </a:xfrm>
            <a:custGeom>
              <a:avLst/>
              <a:gdLst/>
              <a:ahLst/>
              <a:cxnLst/>
              <a:rect l="l" t="t" r="r" b="b"/>
              <a:pathLst>
                <a:path w="8797" h="8797" extrusionOk="0">
                  <a:moveTo>
                    <a:pt x="4360" y="0"/>
                  </a:moveTo>
                  <a:cubicBezTo>
                    <a:pt x="1947" y="0"/>
                    <a:pt x="1" y="2024"/>
                    <a:pt x="1" y="4437"/>
                  </a:cubicBezTo>
                  <a:cubicBezTo>
                    <a:pt x="1" y="6850"/>
                    <a:pt x="1947" y="8796"/>
                    <a:pt x="4360" y="8796"/>
                  </a:cubicBezTo>
                  <a:cubicBezTo>
                    <a:pt x="6851" y="8796"/>
                    <a:pt x="8797" y="6850"/>
                    <a:pt x="8797" y="4437"/>
                  </a:cubicBezTo>
                  <a:cubicBezTo>
                    <a:pt x="8797" y="2024"/>
                    <a:pt x="6851" y="0"/>
                    <a:pt x="4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flipH="1">
              <a:off x="7101846" y="2747645"/>
              <a:ext cx="130950" cy="130950"/>
            </a:xfrm>
            <a:custGeom>
              <a:avLst/>
              <a:gdLst/>
              <a:ahLst/>
              <a:cxnLst/>
              <a:rect l="l" t="t" r="r" b="b"/>
              <a:pathLst>
                <a:path w="8797" h="8797" extrusionOk="0">
                  <a:moveTo>
                    <a:pt x="4437" y="0"/>
                  </a:moveTo>
                  <a:cubicBezTo>
                    <a:pt x="2024" y="0"/>
                    <a:pt x="0" y="2024"/>
                    <a:pt x="0" y="4437"/>
                  </a:cubicBezTo>
                  <a:cubicBezTo>
                    <a:pt x="0" y="6850"/>
                    <a:pt x="2024" y="8796"/>
                    <a:pt x="4437" y="8796"/>
                  </a:cubicBezTo>
                  <a:cubicBezTo>
                    <a:pt x="6850" y="8796"/>
                    <a:pt x="8796" y="6850"/>
                    <a:pt x="8796" y="4437"/>
                  </a:cubicBezTo>
                  <a:cubicBezTo>
                    <a:pt x="8796" y="2024"/>
                    <a:pt x="6850" y="0"/>
                    <a:pt x="4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flipH="1">
              <a:off x="7499295" y="2661889"/>
              <a:ext cx="67224" cy="50999"/>
            </a:xfrm>
            <a:custGeom>
              <a:avLst/>
              <a:gdLst/>
              <a:ahLst/>
              <a:cxnLst/>
              <a:rect l="l" t="t" r="r" b="b"/>
              <a:pathLst>
                <a:path w="4516" h="3426" extrusionOk="0">
                  <a:moveTo>
                    <a:pt x="4204" y="1"/>
                  </a:moveTo>
                  <a:cubicBezTo>
                    <a:pt x="2647" y="624"/>
                    <a:pt x="1168" y="1558"/>
                    <a:pt x="1" y="2647"/>
                  </a:cubicBezTo>
                  <a:lnTo>
                    <a:pt x="624" y="3426"/>
                  </a:lnTo>
                  <a:cubicBezTo>
                    <a:pt x="1791" y="2336"/>
                    <a:pt x="3037" y="1558"/>
                    <a:pt x="4516" y="935"/>
                  </a:cubicBezTo>
                  <a:lnTo>
                    <a:pt x="4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flipH="1">
              <a:off x="7193393" y="2606275"/>
              <a:ext cx="62580" cy="19709"/>
            </a:xfrm>
            <a:custGeom>
              <a:avLst/>
              <a:gdLst/>
              <a:ahLst/>
              <a:cxnLst/>
              <a:rect l="l" t="t" r="r" b="b"/>
              <a:pathLst>
                <a:path w="4204" h="1324" extrusionOk="0">
                  <a:moveTo>
                    <a:pt x="4204" y="0"/>
                  </a:moveTo>
                  <a:cubicBezTo>
                    <a:pt x="2803" y="0"/>
                    <a:pt x="1402" y="78"/>
                    <a:pt x="0" y="390"/>
                  </a:cubicBezTo>
                  <a:lnTo>
                    <a:pt x="234" y="1324"/>
                  </a:lnTo>
                  <a:cubicBezTo>
                    <a:pt x="1479" y="1090"/>
                    <a:pt x="2803" y="935"/>
                    <a:pt x="4204" y="935"/>
                  </a:cubicBezTo>
                  <a:lnTo>
                    <a:pt x="42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flipH="1">
              <a:off x="7186441" y="3003725"/>
              <a:ext cx="261885" cy="75322"/>
            </a:xfrm>
            <a:custGeom>
              <a:avLst/>
              <a:gdLst/>
              <a:ahLst/>
              <a:cxnLst/>
              <a:rect l="l" t="t" r="r" b="b"/>
              <a:pathLst>
                <a:path w="17593" h="5060" extrusionOk="0">
                  <a:moveTo>
                    <a:pt x="16892" y="0"/>
                  </a:moveTo>
                  <a:cubicBezTo>
                    <a:pt x="16814" y="78"/>
                    <a:pt x="13312" y="3814"/>
                    <a:pt x="8641" y="4048"/>
                  </a:cubicBezTo>
                  <a:cubicBezTo>
                    <a:pt x="8510" y="4051"/>
                    <a:pt x="8379" y="4053"/>
                    <a:pt x="8249" y="4053"/>
                  </a:cubicBezTo>
                  <a:cubicBezTo>
                    <a:pt x="5507" y="4053"/>
                    <a:pt x="2849" y="3273"/>
                    <a:pt x="546" y="1713"/>
                  </a:cubicBezTo>
                  <a:lnTo>
                    <a:pt x="1" y="2491"/>
                  </a:lnTo>
                  <a:cubicBezTo>
                    <a:pt x="2336" y="4126"/>
                    <a:pt x="5138" y="4982"/>
                    <a:pt x="8018" y="5060"/>
                  </a:cubicBezTo>
                  <a:lnTo>
                    <a:pt x="8719" y="4982"/>
                  </a:lnTo>
                  <a:cubicBezTo>
                    <a:pt x="13779" y="4749"/>
                    <a:pt x="17437" y="856"/>
                    <a:pt x="17593" y="701"/>
                  </a:cubicBezTo>
                  <a:lnTo>
                    <a:pt x="16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flipH="1">
              <a:off x="7246252" y="2853885"/>
              <a:ext cx="141995" cy="74935"/>
            </a:xfrm>
            <a:custGeom>
              <a:avLst/>
              <a:gdLst/>
              <a:ahLst/>
              <a:cxnLst/>
              <a:rect l="l" t="t" r="r" b="b"/>
              <a:pathLst>
                <a:path w="9539" h="5034" extrusionOk="0">
                  <a:moveTo>
                    <a:pt x="7671" y="0"/>
                  </a:moveTo>
                  <a:cubicBezTo>
                    <a:pt x="7590" y="0"/>
                    <a:pt x="7502" y="8"/>
                    <a:pt x="7407" y="25"/>
                  </a:cubicBezTo>
                  <a:cubicBezTo>
                    <a:pt x="5072" y="414"/>
                    <a:pt x="1725" y="959"/>
                    <a:pt x="1569" y="959"/>
                  </a:cubicBezTo>
                  <a:cubicBezTo>
                    <a:pt x="0" y="1101"/>
                    <a:pt x="1960" y="5033"/>
                    <a:pt x="4514" y="5033"/>
                  </a:cubicBezTo>
                  <a:cubicBezTo>
                    <a:pt x="4748" y="5033"/>
                    <a:pt x="4986" y="5000"/>
                    <a:pt x="5228" y="4929"/>
                  </a:cubicBezTo>
                  <a:cubicBezTo>
                    <a:pt x="8062" y="4108"/>
                    <a:pt x="9538" y="0"/>
                    <a:pt x="7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flipH="1">
              <a:off x="7095355" y="2235441"/>
              <a:ext cx="654244" cy="407334"/>
            </a:xfrm>
            <a:custGeom>
              <a:avLst/>
              <a:gdLst/>
              <a:ahLst/>
              <a:cxnLst/>
              <a:rect l="l" t="t" r="r" b="b"/>
              <a:pathLst>
                <a:path w="43951" h="27364" extrusionOk="0">
                  <a:moveTo>
                    <a:pt x="23412" y="1"/>
                  </a:moveTo>
                  <a:cubicBezTo>
                    <a:pt x="12667" y="1"/>
                    <a:pt x="7785" y="7476"/>
                    <a:pt x="7785" y="7476"/>
                  </a:cubicBezTo>
                  <a:cubicBezTo>
                    <a:pt x="7785" y="7476"/>
                    <a:pt x="1" y="15027"/>
                    <a:pt x="3582" y="25535"/>
                  </a:cubicBezTo>
                  <a:cubicBezTo>
                    <a:pt x="3996" y="26828"/>
                    <a:pt x="5732" y="27364"/>
                    <a:pt x="7967" y="27364"/>
                  </a:cubicBezTo>
                  <a:cubicBezTo>
                    <a:pt x="12865" y="27364"/>
                    <a:pt x="20158" y="24788"/>
                    <a:pt x="21174" y="21954"/>
                  </a:cubicBezTo>
                  <a:cubicBezTo>
                    <a:pt x="22575" y="17907"/>
                    <a:pt x="19929" y="8724"/>
                    <a:pt x="19928" y="8721"/>
                  </a:cubicBezTo>
                  <a:lnTo>
                    <a:pt x="19928" y="8721"/>
                  </a:lnTo>
                  <a:cubicBezTo>
                    <a:pt x="19929" y="8724"/>
                    <a:pt x="23354" y="19619"/>
                    <a:pt x="28335" y="21098"/>
                  </a:cubicBezTo>
                  <a:cubicBezTo>
                    <a:pt x="29011" y="21306"/>
                    <a:pt x="29787" y="21397"/>
                    <a:pt x="30622" y="21397"/>
                  </a:cubicBezTo>
                  <a:cubicBezTo>
                    <a:pt x="36046" y="21397"/>
                    <a:pt x="43950" y="17548"/>
                    <a:pt x="42736" y="16739"/>
                  </a:cubicBezTo>
                  <a:cubicBezTo>
                    <a:pt x="41335" y="15727"/>
                    <a:pt x="34796" y="159"/>
                    <a:pt x="23743" y="3"/>
                  </a:cubicBezTo>
                  <a:cubicBezTo>
                    <a:pt x="23632" y="2"/>
                    <a:pt x="23521" y="1"/>
                    <a:pt x="23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9" name="Google Shape;1589;p48"/>
            <p:cNvGrpSpPr/>
            <p:nvPr/>
          </p:nvGrpSpPr>
          <p:grpSpPr>
            <a:xfrm rot="-171512">
              <a:off x="5946523" y="2063458"/>
              <a:ext cx="788323" cy="457068"/>
              <a:chOff x="6377600" y="3931850"/>
              <a:chExt cx="318325" cy="184550"/>
            </a:xfrm>
          </p:grpSpPr>
          <p:sp>
            <p:nvSpPr>
              <p:cNvPr id="1590" name="Google Shape;1590;p48"/>
              <p:cNvSpPr/>
              <p:nvPr/>
            </p:nvSpPr>
            <p:spPr>
              <a:xfrm>
                <a:off x="6377600" y="3931850"/>
                <a:ext cx="318325" cy="183825"/>
              </a:xfrm>
              <a:custGeom>
                <a:avLst/>
                <a:gdLst/>
                <a:ahLst/>
                <a:cxnLst/>
                <a:rect l="l" t="t" r="r" b="b"/>
                <a:pathLst>
                  <a:path w="12733" h="7353" extrusionOk="0">
                    <a:moveTo>
                      <a:pt x="6469" y="1"/>
                    </a:moveTo>
                    <a:cubicBezTo>
                      <a:pt x="1709" y="1"/>
                      <a:pt x="0" y="5939"/>
                      <a:pt x="776" y="7352"/>
                    </a:cubicBezTo>
                    <a:lnTo>
                      <a:pt x="1716" y="7352"/>
                    </a:lnTo>
                    <a:cubicBezTo>
                      <a:pt x="1834" y="5502"/>
                      <a:pt x="2715" y="1154"/>
                      <a:pt x="6358" y="1154"/>
                    </a:cubicBezTo>
                    <a:cubicBezTo>
                      <a:pt x="10500" y="1154"/>
                      <a:pt x="11029" y="6207"/>
                      <a:pt x="11088" y="7205"/>
                    </a:cubicBezTo>
                    <a:cubicBezTo>
                      <a:pt x="11440" y="7176"/>
                      <a:pt x="11763" y="7147"/>
                      <a:pt x="11969" y="7117"/>
                    </a:cubicBezTo>
                    <a:cubicBezTo>
                      <a:pt x="12733" y="7029"/>
                      <a:pt x="11734" y="742"/>
                      <a:pt x="7357" y="67"/>
                    </a:cubicBezTo>
                    <a:cubicBezTo>
                      <a:pt x="7050" y="22"/>
                      <a:pt x="6754" y="1"/>
                      <a:pt x="6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591" name="Google Shape;1591;p48"/>
              <p:cNvSpPr/>
              <p:nvPr/>
            </p:nvSpPr>
            <p:spPr>
              <a:xfrm>
                <a:off x="6449875" y="3997900"/>
                <a:ext cx="170425" cy="118500"/>
              </a:xfrm>
              <a:custGeom>
                <a:avLst/>
                <a:gdLst/>
                <a:ahLst/>
                <a:cxnLst/>
                <a:rect l="l" t="t" r="r" b="b"/>
                <a:pathLst>
                  <a:path w="6817" h="4740" extrusionOk="0">
                    <a:moveTo>
                      <a:pt x="3448" y="1"/>
                    </a:moveTo>
                    <a:cubicBezTo>
                      <a:pt x="3377" y="1"/>
                      <a:pt x="3305" y="4"/>
                      <a:pt x="3232" y="10"/>
                    </a:cubicBezTo>
                    <a:cubicBezTo>
                      <a:pt x="706" y="216"/>
                      <a:pt x="118" y="3359"/>
                      <a:pt x="0" y="4740"/>
                    </a:cubicBezTo>
                    <a:cubicBezTo>
                      <a:pt x="470" y="4740"/>
                      <a:pt x="941" y="4740"/>
                      <a:pt x="1411" y="4681"/>
                    </a:cubicBezTo>
                    <a:cubicBezTo>
                      <a:pt x="1822" y="4593"/>
                      <a:pt x="1381" y="1538"/>
                      <a:pt x="3320" y="1156"/>
                    </a:cubicBezTo>
                    <a:cubicBezTo>
                      <a:pt x="3414" y="1135"/>
                      <a:pt x="3504" y="1126"/>
                      <a:pt x="3589" y="1126"/>
                    </a:cubicBezTo>
                    <a:cubicBezTo>
                      <a:pt x="5233" y="1126"/>
                      <a:pt x="5278" y="4710"/>
                      <a:pt x="5641" y="4710"/>
                    </a:cubicBezTo>
                    <a:cubicBezTo>
                      <a:pt x="5788" y="4710"/>
                      <a:pt x="6258" y="4710"/>
                      <a:pt x="6816" y="4681"/>
                    </a:cubicBezTo>
                    <a:cubicBezTo>
                      <a:pt x="6559" y="3227"/>
                      <a:pt x="5777" y="1"/>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592" name="Google Shape;1592;p48"/>
              <p:cNvSpPr/>
              <p:nvPr/>
            </p:nvSpPr>
            <p:spPr>
              <a:xfrm>
                <a:off x="6420500" y="3961425"/>
                <a:ext cx="234300" cy="154975"/>
              </a:xfrm>
              <a:custGeom>
                <a:avLst/>
                <a:gdLst/>
                <a:ahLst/>
                <a:cxnLst/>
                <a:rect l="l" t="t" r="r" b="b"/>
                <a:pathLst>
                  <a:path w="9372" h="6199" extrusionOk="0">
                    <a:moveTo>
                      <a:pt x="4642" y="0"/>
                    </a:moveTo>
                    <a:cubicBezTo>
                      <a:pt x="970" y="0"/>
                      <a:pt x="118" y="4319"/>
                      <a:pt x="0" y="6199"/>
                    </a:cubicBezTo>
                    <a:lnTo>
                      <a:pt x="1175" y="6199"/>
                    </a:lnTo>
                    <a:cubicBezTo>
                      <a:pt x="1293" y="4818"/>
                      <a:pt x="1881" y="1645"/>
                      <a:pt x="4407" y="1469"/>
                    </a:cubicBezTo>
                    <a:cubicBezTo>
                      <a:pt x="4480" y="1463"/>
                      <a:pt x="4552" y="1460"/>
                      <a:pt x="4623" y="1460"/>
                    </a:cubicBezTo>
                    <a:cubicBezTo>
                      <a:pt x="6952" y="1460"/>
                      <a:pt x="7734" y="4686"/>
                      <a:pt x="7991" y="6140"/>
                    </a:cubicBezTo>
                    <a:cubicBezTo>
                      <a:pt x="8432" y="6111"/>
                      <a:pt x="8931" y="6052"/>
                      <a:pt x="9372" y="6022"/>
                    </a:cubicBezTo>
                    <a:cubicBezTo>
                      <a:pt x="9313" y="5053"/>
                      <a:pt x="8784" y="0"/>
                      <a:pt x="4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1593" name="Google Shape;1593;p48"/>
            <p:cNvSpPr/>
            <p:nvPr/>
          </p:nvSpPr>
          <p:spPr>
            <a:xfrm>
              <a:off x="7451425" y="2706830"/>
              <a:ext cx="41032" cy="56699"/>
            </a:xfrm>
            <a:custGeom>
              <a:avLst/>
              <a:gdLst/>
              <a:ahLst/>
              <a:cxnLst/>
              <a:rect l="l" t="t" r="r" b="b"/>
              <a:pathLst>
                <a:path w="1133" h="1480" extrusionOk="0">
                  <a:moveTo>
                    <a:pt x="523" y="0"/>
                  </a:moveTo>
                  <a:cubicBezTo>
                    <a:pt x="262" y="0"/>
                    <a:pt x="1" y="261"/>
                    <a:pt x="1" y="697"/>
                  </a:cubicBezTo>
                  <a:cubicBezTo>
                    <a:pt x="1" y="1132"/>
                    <a:pt x="262" y="1480"/>
                    <a:pt x="523" y="1480"/>
                  </a:cubicBezTo>
                  <a:cubicBezTo>
                    <a:pt x="871" y="1480"/>
                    <a:pt x="1132" y="1132"/>
                    <a:pt x="1132" y="697"/>
                  </a:cubicBezTo>
                  <a:cubicBezTo>
                    <a:pt x="1132" y="261"/>
                    <a:pt x="871"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7202609" y="2651318"/>
              <a:ext cx="44146" cy="56699"/>
            </a:xfrm>
            <a:custGeom>
              <a:avLst/>
              <a:gdLst/>
              <a:ahLst/>
              <a:cxnLst/>
              <a:rect l="l" t="t" r="r" b="b"/>
              <a:pathLst>
                <a:path w="1219" h="1480" extrusionOk="0">
                  <a:moveTo>
                    <a:pt x="609" y="0"/>
                  </a:moveTo>
                  <a:cubicBezTo>
                    <a:pt x="261" y="0"/>
                    <a:pt x="0" y="261"/>
                    <a:pt x="0" y="697"/>
                  </a:cubicBezTo>
                  <a:cubicBezTo>
                    <a:pt x="0" y="1132"/>
                    <a:pt x="261" y="1480"/>
                    <a:pt x="609" y="1480"/>
                  </a:cubicBezTo>
                  <a:cubicBezTo>
                    <a:pt x="958" y="1480"/>
                    <a:pt x="1219" y="1132"/>
                    <a:pt x="1219" y="697"/>
                  </a:cubicBezTo>
                  <a:cubicBezTo>
                    <a:pt x="1219" y="261"/>
                    <a:pt x="958" y="0"/>
                    <a:pt x="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907;p55">
            <a:extLst>
              <a:ext uri="{FF2B5EF4-FFF2-40B4-BE49-F238E27FC236}">
                <a16:creationId xmlns:a16="http://schemas.microsoft.com/office/drawing/2014/main" id="{407CEDE7-38B2-4C77-93F5-21C4BF0DCD4F}"/>
              </a:ext>
            </a:extLst>
          </p:cNvPr>
          <p:cNvGrpSpPr/>
          <p:nvPr/>
        </p:nvGrpSpPr>
        <p:grpSpPr>
          <a:xfrm rot="20123236">
            <a:off x="5100758" y="409997"/>
            <a:ext cx="936755" cy="542836"/>
            <a:chOff x="3691250" y="2939875"/>
            <a:chExt cx="163925" cy="95000"/>
          </a:xfrm>
        </p:grpSpPr>
        <p:sp>
          <p:nvSpPr>
            <p:cNvPr id="70" name="Google Shape;1908;p55">
              <a:extLst>
                <a:ext uri="{FF2B5EF4-FFF2-40B4-BE49-F238E27FC236}">
                  <a16:creationId xmlns:a16="http://schemas.microsoft.com/office/drawing/2014/main" id="{73922E69-C502-47B9-8C43-66118FDBA44B}"/>
                </a:ext>
              </a:extLst>
            </p:cNvPr>
            <p:cNvSpPr/>
            <p:nvPr/>
          </p:nvSpPr>
          <p:spPr>
            <a:xfrm>
              <a:off x="3691250" y="2939875"/>
              <a:ext cx="163925" cy="94275"/>
            </a:xfrm>
            <a:custGeom>
              <a:avLst/>
              <a:gdLst/>
              <a:ahLst/>
              <a:cxnLst/>
              <a:rect l="l" t="t" r="r" b="b"/>
              <a:pathLst>
                <a:path w="6557" h="3771" extrusionOk="0">
                  <a:moveTo>
                    <a:pt x="3309" y="0"/>
                  </a:moveTo>
                  <a:cubicBezTo>
                    <a:pt x="886" y="0"/>
                    <a:pt x="1" y="3053"/>
                    <a:pt x="387" y="3770"/>
                  </a:cubicBezTo>
                  <a:lnTo>
                    <a:pt x="887" y="3770"/>
                  </a:lnTo>
                  <a:cubicBezTo>
                    <a:pt x="946" y="2801"/>
                    <a:pt x="1386" y="598"/>
                    <a:pt x="3266" y="598"/>
                  </a:cubicBezTo>
                  <a:cubicBezTo>
                    <a:pt x="5411" y="598"/>
                    <a:pt x="5675" y="3183"/>
                    <a:pt x="5705" y="3682"/>
                  </a:cubicBezTo>
                  <a:cubicBezTo>
                    <a:pt x="5881" y="3682"/>
                    <a:pt x="6057" y="3653"/>
                    <a:pt x="6145" y="3653"/>
                  </a:cubicBezTo>
                  <a:cubicBezTo>
                    <a:pt x="6557" y="3623"/>
                    <a:pt x="6028" y="363"/>
                    <a:pt x="3795" y="39"/>
                  </a:cubicBezTo>
                  <a:cubicBezTo>
                    <a:pt x="3627" y="13"/>
                    <a:pt x="3465" y="0"/>
                    <a:pt x="3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09;p55">
              <a:extLst>
                <a:ext uri="{FF2B5EF4-FFF2-40B4-BE49-F238E27FC236}">
                  <a16:creationId xmlns:a16="http://schemas.microsoft.com/office/drawing/2014/main" id="{4E6FB25B-19B1-4B5A-9397-50AC01DFD13A}"/>
                </a:ext>
              </a:extLst>
            </p:cNvPr>
            <p:cNvSpPr/>
            <p:nvPr/>
          </p:nvSpPr>
          <p:spPr>
            <a:xfrm>
              <a:off x="3728825" y="2973750"/>
              <a:ext cx="87425" cy="61125"/>
            </a:xfrm>
            <a:custGeom>
              <a:avLst/>
              <a:gdLst/>
              <a:ahLst/>
              <a:cxnLst/>
              <a:rect l="l" t="t" r="r" b="b"/>
              <a:pathLst>
                <a:path w="3497" h="2445" extrusionOk="0">
                  <a:moveTo>
                    <a:pt x="1796" y="1"/>
                  </a:moveTo>
                  <a:cubicBezTo>
                    <a:pt x="1757" y="1"/>
                    <a:pt x="1716" y="3"/>
                    <a:pt x="1675" y="6"/>
                  </a:cubicBezTo>
                  <a:cubicBezTo>
                    <a:pt x="353" y="94"/>
                    <a:pt x="60" y="1740"/>
                    <a:pt x="1" y="2445"/>
                  </a:cubicBezTo>
                  <a:cubicBezTo>
                    <a:pt x="236" y="2445"/>
                    <a:pt x="500" y="2445"/>
                    <a:pt x="735" y="2415"/>
                  </a:cubicBezTo>
                  <a:cubicBezTo>
                    <a:pt x="941" y="2357"/>
                    <a:pt x="706" y="800"/>
                    <a:pt x="1705" y="565"/>
                  </a:cubicBezTo>
                  <a:cubicBezTo>
                    <a:pt x="1752" y="555"/>
                    <a:pt x="1798" y="550"/>
                    <a:pt x="1841" y="550"/>
                  </a:cubicBezTo>
                  <a:cubicBezTo>
                    <a:pt x="2704" y="550"/>
                    <a:pt x="2713" y="2415"/>
                    <a:pt x="2909" y="2415"/>
                  </a:cubicBezTo>
                  <a:cubicBezTo>
                    <a:pt x="2997" y="2415"/>
                    <a:pt x="3232" y="2415"/>
                    <a:pt x="3497" y="2386"/>
                  </a:cubicBezTo>
                  <a:cubicBezTo>
                    <a:pt x="3383" y="1647"/>
                    <a:pt x="2967" y="1"/>
                    <a:pt x="1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10;p55">
              <a:extLst>
                <a:ext uri="{FF2B5EF4-FFF2-40B4-BE49-F238E27FC236}">
                  <a16:creationId xmlns:a16="http://schemas.microsoft.com/office/drawing/2014/main" id="{FA2DAB27-5BCD-4E35-A1A2-908D3EF8935B}"/>
                </a:ext>
              </a:extLst>
            </p:cNvPr>
            <p:cNvSpPr/>
            <p:nvPr/>
          </p:nvSpPr>
          <p:spPr>
            <a:xfrm>
              <a:off x="3713400" y="2954800"/>
              <a:ext cx="120475" cy="79350"/>
            </a:xfrm>
            <a:custGeom>
              <a:avLst/>
              <a:gdLst/>
              <a:ahLst/>
              <a:cxnLst/>
              <a:rect l="l" t="t" r="r" b="b"/>
              <a:pathLst>
                <a:path w="4819" h="3174" extrusionOk="0">
                  <a:moveTo>
                    <a:pt x="2380" y="1"/>
                  </a:moveTo>
                  <a:cubicBezTo>
                    <a:pt x="500" y="1"/>
                    <a:pt x="60" y="2233"/>
                    <a:pt x="1" y="3173"/>
                  </a:cubicBezTo>
                  <a:lnTo>
                    <a:pt x="618" y="3173"/>
                  </a:lnTo>
                  <a:cubicBezTo>
                    <a:pt x="677" y="2498"/>
                    <a:pt x="970" y="852"/>
                    <a:pt x="2263" y="764"/>
                  </a:cubicBezTo>
                  <a:cubicBezTo>
                    <a:pt x="2305" y="761"/>
                    <a:pt x="2346" y="759"/>
                    <a:pt x="2386" y="759"/>
                  </a:cubicBezTo>
                  <a:cubicBezTo>
                    <a:pt x="3584" y="759"/>
                    <a:pt x="3999" y="2405"/>
                    <a:pt x="4084" y="3144"/>
                  </a:cubicBezTo>
                  <a:lnTo>
                    <a:pt x="4819" y="3115"/>
                  </a:lnTo>
                  <a:cubicBezTo>
                    <a:pt x="4789" y="2615"/>
                    <a:pt x="4525"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73" name="Google Shape;1531;p48">
            <a:extLst>
              <a:ext uri="{FF2B5EF4-FFF2-40B4-BE49-F238E27FC236}">
                <a16:creationId xmlns:a16="http://schemas.microsoft.com/office/drawing/2014/main" id="{A4E838B9-36D0-9D46-B8C9-8EC40A67E2C4}"/>
              </a:ext>
            </a:extLst>
          </p:cNvPr>
          <p:cNvSpPr/>
          <p:nvPr/>
        </p:nvSpPr>
        <p:spPr>
          <a:xfrm rot="18000000">
            <a:off x="-521580" y="1159553"/>
            <a:ext cx="4342402" cy="3668454"/>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7"/>
          <p:cNvSpPr txBox="1">
            <a:spLocks noGrp="1"/>
          </p:cNvSpPr>
          <p:nvPr>
            <p:ph type="title"/>
          </p:nvPr>
        </p:nvSpPr>
        <p:spPr>
          <a:xfrm>
            <a:off x="3148530" y="1044883"/>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2" name="Google Shape;462;p37">
            <a:extLst>
              <a:ext uri="{FF2B5EF4-FFF2-40B4-BE49-F238E27FC236}">
                <a16:creationId xmlns:a16="http://schemas.microsoft.com/office/drawing/2014/main" id="{979CC110-06C2-6C43-A416-AF5A815E444E}"/>
              </a:ext>
            </a:extLst>
          </p:cNvPr>
          <p:cNvSpPr txBox="1">
            <a:spLocks/>
          </p:cNvSpPr>
          <p:nvPr/>
        </p:nvSpPr>
        <p:spPr>
          <a:xfrm>
            <a:off x="3415184" y="1939649"/>
            <a:ext cx="5326982"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Roboto"/>
              <a:buNone/>
              <a:defRPr sz="1400" b="0" i="0" u="none" strike="noStrike" cap="none">
                <a:solidFill>
                  <a:schemeClr val="accent4"/>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None/>
              <a:defRPr sz="1400" b="0" i="0" u="none" strike="noStrike" cap="none">
                <a:solidFill>
                  <a:schemeClr val="accent5"/>
                </a:solidFill>
                <a:latin typeface="Roboto"/>
                <a:ea typeface="Roboto"/>
                <a:cs typeface="Roboto"/>
                <a:sym typeface="Roboto"/>
              </a:defRPr>
            </a:lvl9pPr>
          </a:lstStyle>
          <a:p>
            <a:pPr marL="425450" indent="-285750">
              <a:buFont typeface="Arial" panose="020B0604020202020204" pitchFamily="34" charset="0"/>
              <a:buChar char="•"/>
            </a:pPr>
            <a:r>
              <a:rPr lang="en-SG">
                <a:solidFill>
                  <a:schemeClr val="tx1">
                    <a:lumMod val="75000"/>
                    <a:lumOff val="25000"/>
                  </a:schemeClr>
                </a:solidFill>
              </a:rPr>
              <a:t>Cyberbullying was first known in 1988 it was also known as “</a:t>
            </a:r>
            <a:r>
              <a:rPr lang="en-SG" b="1">
                <a:solidFill>
                  <a:schemeClr val="tx1">
                    <a:lumMod val="75000"/>
                    <a:lumOff val="25000"/>
                  </a:schemeClr>
                </a:solidFill>
              </a:rPr>
              <a:t>Online bullying</a:t>
            </a:r>
            <a:r>
              <a:rPr lang="en-SG">
                <a:solidFill>
                  <a:schemeClr val="tx1">
                    <a:lumMod val="75000"/>
                    <a:lumOff val="25000"/>
                  </a:schemeClr>
                </a:solidFill>
              </a:rPr>
              <a:t>” such as sending mean message to a person anonymously.</a:t>
            </a:r>
          </a:p>
        </p:txBody>
      </p:sp>
      <p:sp>
        <p:nvSpPr>
          <p:cNvPr id="5" name="Rectangle 4">
            <a:extLst>
              <a:ext uri="{FF2B5EF4-FFF2-40B4-BE49-F238E27FC236}">
                <a16:creationId xmlns:a16="http://schemas.microsoft.com/office/drawing/2014/main" id="{01DCCC7B-4CC9-F143-BDC3-8B9FAE332E62}"/>
              </a:ext>
            </a:extLst>
          </p:cNvPr>
          <p:cNvSpPr/>
          <p:nvPr/>
        </p:nvSpPr>
        <p:spPr>
          <a:xfrm>
            <a:off x="3579028" y="2946567"/>
            <a:ext cx="4687925" cy="738664"/>
          </a:xfrm>
          <a:prstGeom prst="rect">
            <a:avLst/>
          </a:prstGeom>
        </p:spPr>
        <p:txBody>
          <a:bodyPr wrap="square" lIns="91440" tIns="45720" rIns="91440" bIns="45720" anchor="t">
            <a:spAutoFit/>
          </a:bodyPr>
          <a:lstStyle/>
          <a:p>
            <a:pPr marL="285750" indent="-285750">
              <a:buClr>
                <a:schemeClr val="accent4"/>
              </a:buClr>
              <a:buFont typeface="Arial" panose="020B0604020202020204" pitchFamily="34" charset="0"/>
              <a:buChar char="•"/>
            </a:pPr>
            <a:r>
              <a:rPr lang="en-SG">
                <a:solidFill>
                  <a:schemeClr val="tx1">
                    <a:lumMod val="75000"/>
                    <a:lumOff val="25000"/>
                  </a:schemeClr>
                </a:solidFill>
                <a:latin typeface="Roboto"/>
              </a:rPr>
              <a:t>It is a form of bullying or harassment through electronic means where someone posts hateful comments or threats online.</a:t>
            </a:r>
          </a:p>
        </p:txBody>
      </p:sp>
      <p:grpSp>
        <p:nvGrpSpPr>
          <p:cNvPr id="23" name="Google Shape;2487;p60">
            <a:extLst>
              <a:ext uri="{FF2B5EF4-FFF2-40B4-BE49-F238E27FC236}">
                <a16:creationId xmlns:a16="http://schemas.microsoft.com/office/drawing/2014/main" id="{D1C6DC87-41CE-2A48-9C7E-6EA1EA45E5FD}"/>
              </a:ext>
            </a:extLst>
          </p:cNvPr>
          <p:cNvGrpSpPr/>
          <p:nvPr/>
        </p:nvGrpSpPr>
        <p:grpSpPr>
          <a:xfrm>
            <a:off x="305237" y="1115423"/>
            <a:ext cx="3189083" cy="3203971"/>
            <a:chOff x="5880116" y="1759641"/>
            <a:chExt cx="852082" cy="856060"/>
          </a:xfrm>
        </p:grpSpPr>
        <p:sp>
          <p:nvSpPr>
            <p:cNvPr id="24" name="Google Shape;2488;p60">
              <a:extLst>
                <a:ext uri="{FF2B5EF4-FFF2-40B4-BE49-F238E27FC236}">
                  <a16:creationId xmlns:a16="http://schemas.microsoft.com/office/drawing/2014/main" id="{FAE3A7D7-A190-CE4A-9D1A-0692A960303C}"/>
                </a:ext>
              </a:extLst>
            </p:cNvPr>
            <p:cNvSpPr/>
            <p:nvPr/>
          </p:nvSpPr>
          <p:spPr>
            <a:xfrm>
              <a:off x="6154229" y="2043669"/>
              <a:ext cx="258409" cy="235715"/>
            </a:xfrm>
            <a:custGeom>
              <a:avLst/>
              <a:gdLst/>
              <a:ahLst/>
              <a:cxnLst/>
              <a:rect l="l" t="t" r="r" b="b"/>
              <a:pathLst>
                <a:path w="8836" h="8060" extrusionOk="0">
                  <a:moveTo>
                    <a:pt x="4484" y="0"/>
                  </a:moveTo>
                  <a:cubicBezTo>
                    <a:pt x="1823" y="0"/>
                    <a:pt x="827" y="2716"/>
                    <a:pt x="801" y="3767"/>
                  </a:cubicBezTo>
                  <a:cubicBezTo>
                    <a:pt x="770" y="4967"/>
                    <a:pt x="1" y="5998"/>
                    <a:pt x="585" y="7368"/>
                  </a:cubicBezTo>
                  <a:cubicBezTo>
                    <a:pt x="783" y="7823"/>
                    <a:pt x="1684" y="7866"/>
                    <a:pt x="2629" y="7866"/>
                  </a:cubicBezTo>
                  <a:cubicBezTo>
                    <a:pt x="2851" y="7866"/>
                    <a:pt x="3076" y="7864"/>
                    <a:pt x="3295" y="7864"/>
                  </a:cubicBezTo>
                  <a:cubicBezTo>
                    <a:pt x="3814" y="7864"/>
                    <a:pt x="4298" y="7877"/>
                    <a:pt x="4633" y="7968"/>
                  </a:cubicBezTo>
                  <a:cubicBezTo>
                    <a:pt x="4859" y="8033"/>
                    <a:pt x="5054" y="8059"/>
                    <a:pt x="5232" y="8059"/>
                  </a:cubicBezTo>
                  <a:cubicBezTo>
                    <a:pt x="5903" y="8059"/>
                    <a:pt x="6335" y="7680"/>
                    <a:pt x="7296" y="7522"/>
                  </a:cubicBezTo>
                  <a:cubicBezTo>
                    <a:pt x="8835" y="7291"/>
                    <a:pt x="8558" y="7383"/>
                    <a:pt x="8450" y="5290"/>
                  </a:cubicBezTo>
                  <a:cubicBezTo>
                    <a:pt x="8219" y="627"/>
                    <a:pt x="6296" y="365"/>
                    <a:pt x="6296" y="365"/>
                  </a:cubicBezTo>
                  <a:cubicBezTo>
                    <a:pt x="5621" y="110"/>
                    <a:pt x="5019" y="0"/>
                    <a:pt x="4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9;p60">
              <a:extLst>
                <a:ext uri="{FF2B5EF4-FFF2-40B4-BE49-F238E27FC236}">
                  <a16:creationId xmlns:a16="http://schemas.microsoft.com/office/drawing/2014/main" id="{8A8F9C98-C91C-5D45-AE52-5E4C035577A8}"/>
                </a:ext>
              </a:extLst>
            </p:cNvPr>
            <p:cNvSpPr/>
            <p:nvPr/>
          </p:nvSpPr>
          <p:spPr>
            <a:xfrm>
              <a:off x="6144403" y="2179453"/>
              <a:ext cx="312337" cy="264872"/>
            </a:xfrm>
            <a:custGeom>
              <a:avLst/>
              <a:gdLst/>
              <a:ahLst/>
              <a:cxnLst/>
              <a:rect l="l" t="t" r="r" b="b"/>
              <a:pathLst>
                <a:path w="10680" h="9057" extrusionOk="0">
                  <a:moveTo>
                    <a:pt x="6016" y="1"/>
                  </a:moveTo>
                  <a:lnTo>
                    <a:pt x="6016" y="1"/>
                  </a:lnTo>
                  <a:cubicBezTo>
                    <a:pt x="5862" y="124"/>
                    <a:pt x="3877" y="1725"/>
                    <a:pt x="3877" y="1725"/>
                  </a:cubicBezTo>
                  <a:cubicBezTo>
                    <a:pt x="3877" y="1725"/>
                    <a:pt x="3907" y="2463"/>
                    <a:pt x="3954" y="3279"/>
                  </a:cubicBezTo>
                  <a:cubicBezTo>
                    <a:pt x="4000" y="4095"/>
                    <a:pt x="2168" y="4449"/>
                    <a:pt x="1045" y="4480"/>
                  </a:cubicBezTo>
                  <a:cubicBezTo>
                    <a:pt x="1" y="4522"/>
                    <a:pt x="3966" y="9057"/>
                    <a:pt x="5632" y="9057"/>
                  </a:cubicBezTo>
                  <a:cubicBezTo>
                    <a:pt x="5759" y="9057"/>
                    <a:pt x="5873" y="9030"/>
                    <a:pt x="5970" y="8974"/>
                  </a:cubicBezTo>
                  <a:cubicBezTo>
                    <a:pt x="7740" y="7942"/>
                    <a:pt x="10679" y="5526"/>
                    <a:pt x="9818" y="4695"/>
                  </a:cubicBezTo>
                  <a:cubicBezTo>
                    <a:pt x="8940" y="3879"/>
                    <a:pt x="6062" y="4095"/>
                    <a:pt x="6016" y="3648"/>
                  </a:cubicBezTo>
                  <a:cubicBezTo>
                    <a:pt x="5954" y="3202"/>
                    <a:pt x="6016" y="1"/>
                    <a:pt x="60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90;p60">
              <a:extLst>
                <a:ext uri="{FF2B5EF4-FFF2-40B4-BE49-F238E27FC236}">
                  <a16:creationId xmlns:a16="http://schemas.microsoft.com/office/drawing/2014/main" id="{9C98D59D-59C2-BE41-8875-1124348D5132}"/>
                </a:ext>
              </a:extLst>
            </p:cNvPr>
            <p:cNvSpPr/>
            <p:nvPr/>
          </p:nvSpPr>
          <p:spPr>
            <a:xfrm>
              <a:off x="6203536" y="2087828"/>
              <a:ext cx="167691" cy="173686"/>
            </a:xfrm>
            <a:custGeom>
              <a:avLst/>
              <a:gdLst/>
              <a:ahLst/>
              <a:cxnLst/>
              <a:rect l="l" t="t" r="r" b="b"/>
              <a:pathLst>
                <a:path w="5734" h="5939" extrusionOk="0">
                  <a:moveTo>
                    <a:pt x="2741" y="0"/>
                  </a:moveTo>
                  <a:cubicBezTo>
                    <a:pt x="1702" y="0"/>
                    <a:pt x="709" y="413"/>
                    <a:pt x="454" y="1271"/>
                  </a:cubicBezTo>
                  <a:cubicBezTo>
                    <a:pt x="1" y="2797"/>
                    <a:pt x="941" y="5938"/>
                    <a:pt x="2809" y="5938"/>
                  </a:cubicBezTo>
                  <a:cubicBezTo>
                    <a:pt x="2845" y="5938"/>
                    <a:pt x="2880" y="5937"/>
                    <a:pt x="2917" y="5935"/>
                  </a:cubicBezTo>
                  <a:cubicBezTo>
                    <a:pt x="5733" y="5766"/>
                    <a:pt x="4994" y="794"/>
                    <a:pt x="4994" y="794"/>
                  </a:cubicBezTo>
                  <a:cubicBezTo>
                    <a:pt x="4457" y="271"/>
                    <a:pt x="3584" y="0"/>
                    <a:pt x="27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91;p60">
              <a:extLst>
                <a:ext uri="{FF2B5EF4-FFF2-40B4-BE49-F238E27FC236}">
                  <a16:creationId xmlns:a16="http://schemas.microsoft.com/office/drawing/2014/main" id="{CA44F724-E229-D249-9E54-1E031B000AA8}"/>
                </a:ext>
              </a:extLst>
            </p:cNvPr>
            <p:cNvSpPr/>
            <p:nvPr/>
          </p:nvSpPr>
          <p:spPr>
            <a:xfrm>
              <a:off x="6190844" y="2163924"/>
              <a:ext cx="39949" cy="47084"/>
            </a:xfrm>
            <a:custGeom>
              <a:avLst/>
              <a:gdLst/>
              <a:ahLst/>
              <a:cxnLst/>
              <a:rect l="l" t="t" r="r" b="b"/>
              <a:pathLst>
                <a:path w="1366" h="1610" extrusionOk="0">
                  <a:moveTo>
                    <a:pt x="599" y="0"/>
                  </a:moveTo>
                  <a:cubicBezTo>
                    <a:pt x="528" y="0"/>
                    <a:pt x="454" y="34"/>
                    <a:pt x="380" y="116"/>
                  </a:cubicBezTo>
                  <a:cubicBezTo>
                    <a:pt x="1" y="541"/>
                    <a:pt x="504" y="1610"/>
                    <a:pt x="902" y="1610"/>
                  </a:cubicBezTo>
                  <a:cubicBezTo>
                    <a:pt x="908" y="1610"/>
                    <a:pt x="913" y="1610"/>
                    <a:pt x="919" y="1609"/>
                  </a:cubicBezTo>
                  <a:cubicBezTo>
                    <a:pt x="1319" y="1578"/>
                    <a:pt x="1365" y="963"/>
                    <a:pt x="1150" y="593"/>
                  </a:cubicBezTo>
                  <a:cubicBezTo>
                    <a:pt x="1150" y="593"/>
                    <a:pt x="898"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92;p60">
              <a:extLst>
                <a:ext uri="{FF2B5EF4-FFF2-40B4-BE49-F238E27FC236}">
                  <a16:creationId xmlns:a16="http://schemas.microsoft.com/office/drawing/2014/main" id="{F92A0F26-83AA-0E4E-A775-58BF38883FDB}"/>
                </a:ext>
              </a:extLst>
            </p:cNvPr>
            <p:cNvSpPr/>
            <p:nvPr/>
          </p:nvSpPr>
          <p:spPr>
            <a:xfrm>
              <a:off x="6337566" y="2164421"/>
              <a:ext cx="38165" cy="47026"/>
            </a:xfrm>
            <a:custGeom>
              <a:avLst/>
              <a:gdLst/>
              <a:ahLst/>
              <a:cxnLst/>
              <a:rect l="l" t="t" r="r" b="b"/>
              <a:pathLst>
                <a:path w="1305" h="1608" extrusionOk="0">
                  <a:moveTo>
                    <a:pt x="664" y="0"/>
                  </a:moveTo>
                  <a:cubicBezTo>
                    <a:pt x="401" y="0"/>
                    <a:pt x="350" y="576"/>
                    <a:pt x="350" y="576"/>
                  </a:cubicBezTo>
                  <a:cubicBezTo>
                    <a:pt x="182" y="957"/>
                    <a:pt x="0" y="1608"/>
                    <a:pt x="382" y="1608"/>
                  </a:cubicBezTo>
                  <a:cubicBezTo>
                    <a:pt x="387" y="1608"/>
                    <a:pt x="391" y="1608"/>
                    <a:pt x="396" y="1608"/>
                  </a:cubicBezTo>
                  <a:cubicBezTo>
                    <a:pt x="796" y="1577"/>
                    <a:pt x="1304" y="484"/>
                    <a:pt x="873" y="99"/>
                  </a:cubicBezTo>
                  <a:cubicBezTo>
                    <a:pt x="792" y="29"/>
                    <a:pt x="722" y="0"/>
                    <a:pt x="6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93;p60">
              <a:extLst>
                <a:ext uri="{FF2B5EF4-FFF2-40B4-BE49-F238E27FC236}">
                  <a16:creationId xmlns:a16="http://schemas.microsoft.com/office/drawing/2014/main" id="{288F2BE4-EF5D-A648-AFEA-AD8227648183}"/>
                </a:ext>
              </a:extLst>
            </p:cNvPr>
            <p:cNvSpPr/>
            <p:nvPr/>
          </p:nvSpPr>
          <p:spPr>
            <a:xfrm>
              <a:off x="6312678" y="2188461"/>
              <a:ext cx="29274" cy="29742"/>
            </a:xfrm>
            <a:custGeom>
              <a:avLst/>
              <a:gdLst/>
              <a:ahLst/>
              <a:cxnLst/>
              <a:rect l="l" t="t" r="r" b="b"/>
              <a:pathLst>
                <a:path w="1001" h="1017" extrusionOk="0">
                  <a:moveTo>
                    <a:pt x="508" y="1"/>
                  </a:moveTo>
                  <a:cubicBezTo>
                    <a:pt x="216" y="1"/>
                    <a:pt x="0" y="231"/>
                    <a:pt x="0" y="509"/>
                  </a:cubicBezTo>
                  <a:cubicBezTo>
                    <a:pt x="0" y="786"/>
                    <a:pt x="216" y="1016"/>
                    <a:pt x="508" y="1016"/>
                  </a:cubicBezTo>
                  <a:cubicBezTo>
                    <a:pt x="785" y="1016"/>
                    <a:pt x="1001" y="786"/>
                    <a:pt x="1001" y="509"/>
                  </a:cubicBezTo>
                  <a:cubicBezTo>
                    <a:pt x="1001" y="231"/>
                    <a:pt x="785"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4;p60">
              <a:extLst>
                <a:ext uri="{FF2B5EF4-FFF2-40B4-BE49-F238E27FC236}">
                  <a16:creationId xmlns:a16="http://schemas.microsoft.com/office/drawing/2014/main" id="{7948888A-D8F1-774F-90F5-45CC25A12CC4}"/>
                </a:ext>
              </a:extLst>
            </p:cNvPr>
            <p:cNvSpPr/>
            <p:nvPr/>
          </p:nvSpPr>
          <p:spPr>
            <a:xfrm>
              <a:off x="6232109" y="2190712"/>
              <a:ext cx="29742" cy="29742"/>
            </a:xfrm>
            <a:custGeom>
              <a:avLst/>
              <a:gdLst/>
              <a:ahLst/>
              <a:cxnLst/>
              <a:rect l="l" t="t" r="r" b="b"/>
              <a:pathLst>
                <a:path w="1017" h="1017" extrusionOk="0">
                  <a:moveTo>
                    <a:pt x="508" y="1"/>
                  </a:moveTo>
                  <a:cubicBezTo>
                    <a:pt x="231" y="1"/>
                    <a:pt x="0" y="216"/>
                    <a:pt x="0" y="508"/>
                  </a:cubicBezTo>
                  <a:cubicBezTo>
                    <a:pt x="0" y="786"/>
                    <a:pt x="231" y="1016"/>
                    <a:pt x="508" y="1016"/>
                  </a:cubicBezTo>
                  <a:cubicBezTo>
                    <a:pt x="785" y="1016"/>
                    <a:pt x="1016" y="786"/>
                    <a:pt x="1016" y="508"/>
                  </a:cubicBezTo>
                  <a:cubicBezTo>
                    <a:pt x="1016" y="216"/>
                    <a:pt x="785"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5;p60">
              <a:extLst>
                <a:ext uri="{FF2B5EF4-FFF2-40B4-BE49-F238E27FC236}">
                  <a16:creationId xmlns:a16="http://schemas.microsoft.com/office/drawing/2014/main" id="{B693FFB4-52DA-554C-B0C0-E6DC87AB2E4B}"/>
                </a:ext>
              </a:extLst>
            </p:cNvPr>
            <p:cNvSpPr/>
            <p:nvPr/>
          </p:nvSpPr>
          <p:spPr>
            <a:xfrm>
              <a:off x="6075004" y="2289297"/>
              <a:ext cx="433937" cy="326403"/>
            </a:xfrm>
            <a:custGeom>
              <a:avLst/>
              <a:gdLst/>
              <a:ahLst/>
              <a:cxnLst/>
              <a:rect l="l" t="t" r="r" b="b"/>
              <a:pathLst>
                <a:path w="14838" h="11161" extrusionOk="0">
                  <a:moveTo>
                    <a:pt x="11313" y="370"/>
                  </a:moveTo>
                  <a:cubicBezTo>
                    <a:pt x="11313" y="370"/>
                    <a:pt x="10036" y="2355"/>
                    <a:pt x="7789" y="2447"/>
                  </a:cubicBezTo>
                  <a:cubicBezTo>
                    <a:pt x="7714" y="2451"/>
                    <a:pt x="7641" y="2453"/>
                    <a:pt x="7568" y="2453"/>
                  </a:cubicBezTo>
                  <a:cubicBezTo>
                    <a:pt x="5279" y="2453"/>
                    <a:pt x="3833" y="631"/>
                    <a:pt x="3833" y="631"/>
                  </a:cubicBezTo>
                  <a:cubicBezTo>
                    <a:pt x="3833" y="631"/>
                    <a:pt x="3649" y="595"/>
                    <a:pt x="3331" y="595"/>
                  </a:cubicBezTo>
                  <a:cubicBezTo>
                    <a:pt x="2845" y="595"/>
                    <a:pt x="2047" y="680"/>
                    <a:pt x="1124" y="1108"/>
                  </a:cubicBezTo>
                  <a:cubicBezTo>
                    <a:pt x="1" y="1647"/>
                    <a:pt x="401" y="5556"/>
                    <a:pt x="185" y="8003"/>
                  </a:cubicBezTo>
                  <a:cubicBezTo>
                    <a:pt x="47" y="9804"/>
                    <a:pt x="570" y="10866"/>
                    <a:pt x="1155" y="10958"/>
                  </a:cubicBezTo>
                  <a:cubicBezTo>
                    <a:pt x="2019" y="11109"/>
                    <a:pt x="2610" y="11160"/>
                    <a:pt x="3250" y="11160"/>
                  </a:cubicBezTo>
                  <a:cubicBezTo>
                    <a:pt x="4252" y="11160"/>
                    <a:pt x="5377" y="11034"/>
                    <a:pt x="7866" y="10958"/>
                  </a:cubicBezTo>
                  <a:cubicBezTo>
                    <a:pt x="11944" y="10835"/>
                    <a:pt x="14607" y="10958"/>
                    <a:pt x="14622" y="10512"/>
                  </a:cubicBezTo>
                  <a:cubicBezTo>
                    <a:pt x="14745" y="7634"/>
                    <a:pt x="14838" y="3540"/>
                    <a:pt x="13976" y="1770"/>
                  </a:cubicBezTo>
                  <a:cubicBezTo>
                    <a:pt x="13129" y="0"/>
                    <a:pt x="12267" y="539"/>
                    <a:pt x="11313" y="3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96;p60">
              <a:extLst>
                <a:ext uri="{FF2B5EF4-FFF2-40B4-BE49-F238E27FC236}">
                  <a16:creationId xmlns:a16="http://schemas.microsoft.com/office/drawing/2014/main" id="{01398C39-E0FA-B24C-AF45-D59D0E33CB33}"/>
                </a:ext>
              </a:extLst>
            </p:cNvPr>
            <p:cNvSpPr/>
            <p:nvPr/>
          </p:nvSpPr>
          <p:spPr>
            <a:xfrm>
              <a:off x="6198798" y="2047470"/>
              <a:ext cx="177371" cy="109113"/>
            </a:xfrm>
            <a:custGeom>
              <a:avLst/>
              <a:gdLst/>
              <a:ahLst/>
              <a:cxnLst/>
              <a:rect l="l" t="t" r="r" b="b"/>
              <a:pathLst>
                <a:path w="6065" h="3731" extrusionOk="0">
                  <a:moveTo>
                    <a:pt x="3270" y="1"/>
                  </a:moveTo>
                  <a:cubicBezTo>
                    <a:pt x="3177" y="1"/>
                    <a:pt x="3083" y="7"/>
                    <a:pt x="2986" y="20"/>
                  </a:cubicBezTo>
                  <a:cubicBezTo>
                    <a:pt x="1232" y="266"/>
                    <a:pt x="0" y="1343"/>
                    <a:pt x="77" y="3683"/>
                  </a:cubicBezTo>
                  <a:cubicBezTo>
                    <a:pt x="77" y="3683"/>
                    <a:pt x="159" y="3731"/>
                    <a:pt x="424" y="3731"/>
                  </a:cubicBezTo>
                  <a:cubicBezTo>
                    <a:pt x="556" y="3731"/>
                    <a:pt x="734" y="3719"/>
                    <a:pt x="970" y="3683"/>
                  </a:cubicBezTo>
                  <a:cubicBezTo>
                    <a:pt x="1663" y="3575"/>
                    <a:pt x="2263" y="1728"/>
                    <a:pt x="2878" y="1451"/>
                  </a:cubicBezTo>
                  <a:cubicBezTo>
                    <a:pt x="2909" y="1437"/>
                    <a:pt x="2941" y="1430"/>
                    <a:pt x="2975" y="1430"/>
                  </a:cubicBezTo>
                  <a:cubicBezTo>
                    <a:pt x="3603" y="1430"/>
                    <a:pt x="4788" y="3729"/>
                    <a:pt x="5236" y="3729"/>
                  </a:cubicBezTo>
                  <a:cubicBezTo>
                    <a:pt x="5240" y="3729"/>
                    <a:pt x="5245" y="3729"/>
                    <a:pt x="5249" y="3729"/>
                  </a:cubicBezTo>
                  <a:cubicBezTo>
                    <a:pt x="5710" y="3683"/>
                    <a:pt x="6064" y="2698"/>
                    <a:pt x="5957" y="2221"/>
                  </a:cubicBezTo>
                  <a:cubicBezTo>
                    <a:pt x="5855" y="1784"/>
                    <a:pt x="4860" y="1"/>
                    <a:pt x="3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97;p60">
              <a:extLst>
                <a:ext uri="{FF2B5EF4-FFF2-40B4-BE49-F238E27FC236}">
                  <a16:creationId xmlns:a16="http://schemas.microsoft.com/office/drawing/2014/main" id="{A9F7A064-5F54-AB45-B31A-B68C11D8FCF8}"/>
                </a:ext>
              </a:extLst>
            </p:cNvPr>
            <p:cNvSpPr/>
            <p:nvPr/>
          </p:nvSpPr>
          <p:spPr>
            <a:xfrm>
              <a:off x="6277117" y="2176324"/>
              <a:ext cx="16670" cy="29713"/>
            </a:xfrm>
            <a:custGeom>
              <a:avLst/>
              <a:gdLst/>
              <a:ahLst/>
              <a:cxnLst/>
              <a:rect l="l" t="t" r="r" b="b"/>
              <a:pathLst>
                <a:path w="570" h="1016" extrusionOk="0">
                  <a:moveTo>
                    <a:pt x="339" y="0"/>
                  </a:moveTo>
                  <a:cubicBezTo>
                    <a:pt x="354" y="323"/>
                    <a:pt x="354" y="708"/>
                    <a:pt x="354" y="816"/>
                  </a:cubicBezTo>
                  <a:cubicBezTo>
                    <a:pt x="262" y="800"/>
                    <a:pt x="170" y="770"/>
                    <a:pt x="77" y="739"/>
                  </a:cubicBezTo>
                  <a:lnTo>
                    <a:pt x="0" y="908"/>
                  </a:lnTo>
                  <a:cubicBezTo>
                    <a:pt x="124" y="970"/>
                    <a:pt x="247" y="1000"/>
                    <a:pt x="385" y="1016"/>
                  </a:cubicBezTo>
                  <a:cubicBezTo>
                    <a:pt x="431" y="1016"/>
                    <a:pt x="478" y="1000"/>
                    <a:pt x="508" y="954"/>
                  </a:cubicBezTo>
                  <a:cubicBezTo>
                    <a:pt x="539" y="939"/>
                    <a:pt x="570" y="877"/>
                    <a:pt x="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98;p60">
              <a:extLst>
                <a:ext uri="{FF2B5EF4-FFF2-40B4-BE49-F238E27FC236}">
                  <a16:creationId xmlns:a16="http://schemas.microsoft.com/office/drawing/2014/main" id="{6D488B00-810C-7748-9DB3-7C5D5862CA13}"/>
                </a:ext>
              </a:extLst>
            </p:cNvPr>
            <p:cNvSpPr/>
            <p:nvPr/>
          </p:nvSpPr>
          <p:spPr>
            <a:xfrm>
              <a:off x="6180345" y="2193403"/>
              <a:ext cx="10821" cy="65743"/>
            </a:xfrm>
            <a:custGeom>
              <a:avLst/>
              <a:gdLst/>
              <a:ahLst/>
              <a:cxnLst/>
              <a:rect l="l" t="t" r="r" b="b"/>
              <a:pathLst>
                <a:path w="370" h="2248" extrusionOk="0">
                  <a:moveTo>
                    <a:pt x="170" y="1"/>
                  </a:moveTo>
                  <a:cubicBezTo>
                    <a:pt x="62" y="740"/>
                    <a:pt x="16" y="1494"/>
                    <a:pt x="0" y="2248"/>
                  </a:cubicBezTo>
                  <a:lnTo>
                    <a:pt x="185" y="2248"/>
                  </a:lnTo>
                  <a:cubicBezTo>
                    <a:pt x="200" y="1509"/>
                    <a:pt x="262" y="770"/>
                    <a:pt x="370" y="32"/>
                  </a:cubicBezTo>
                  <a:lnTo>
                    <a:pt x="170" y="1"/>
                  </a:ln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99;p60">
              <a:extLst>
                <a:ext uri="{FF2B5EF4-FFF2-40B4-BE49-F238E27FC236}">
                  <a16:creationId xmlns:a16="http://schemas.microsoft.com/office/drawing/2014/main" id="{336755FF-28C2-8F46-B4EE-F5FD2F8F4E43}"/>
                </a:ext>
              </a:extLst>
            </p:cNvPr>
            <p:cNvSpPr/>
            <p:nvPr/>
          </p:nvSpPr>
          <p:spPr>
            <a:xfrm>
              <a:off x="6246058" y="1985910"/>
              <a:ext cx="72937" cy="72498"/>
            </a:xfrm>
            <a:custGeom>
              <a:avLst/>
              <a:gdLst/>
              <a:ahLst/>
              <a:cxnLst/>
              <a:rect l="l" t="t" r="r" b="b"/>
              <a:pathLst>
                <a:path w="2494" h="2479" extrusionOk="0">
                  <a:moveTo>
                    <a:pt x="1247" y="1"/>
                  </a:moveTo>
                  <a:cubicBezTo>
                    <a:pt x="554" y="1"/>
                    <a:pt x="0" y="555"/>
                    <a:pt x="0" y="1232"/>
                  </a:cubicBezTo>
                  <a:cubicBezTo>
                    <a:pt x="0" y="1925"/>
                    <a:pt x="554" y="2479"/>
                    <a:pt x="1247" y="2479"/>
                  </a:cubicBezTo>
                  <a:cubicBezTo>
                    <a:pt x="1940" y="2479"/>
                    <a:pt x="2494" y="1925"/>
                    <a:pt x="2494" y="1232"/>
                  </a:cubicBezTo>
                  <a:cubicBezTo>
                    <a:pt x="2494" y="555"/>
                    <a:pt x="1940" y="1"/>
                    <a:pt x="1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0;p60">
              <a:extLst>
                <a:ext uri="{FF2B5EF4-FFF2-40B4-BE49-F238E27FC236}">
                  <a16:creationId xmlns:a16="http://schemas.microsoft.com/office/drawing/2014/main" id="{4139CBF2-FD72-2E4F-AD5C-8E75DB30630A}"/>
                </a:ext>
              </a:extLst>
            </p:cNvPr>
            <p:cNvSpPr/>
            <p:nvPr/>
          </p:nvSpPr>
          <p:spPr>
            <a:xfrm>
              <a:off x="6202396" y="2139563"/>
              <a:ext cx="73844" cy="63345"/>
            </a:xfrm>
            <a:custGeom>
              <a:avLst/>
              <a:gdLst/>
              <a:ahLst/>
              <a:cxnLst/>
              <a:rect l="l" t="t" r="r" b="b"/>
              <a:pathLst>
                <a:path w="2525" h="2166" extrusionOk="0">
                  <a:moveTo>
                    <a:pt x="1447" y="195"/>
                  </a:moveTo>
                  <a:cubicBezTo>
                    <a:pt x="1940" y="195"/>
                    <a:pt x="2340" y="595"/>
                    <a:pt x="2340" y="1088"/>
                  </a:cubicBezTo>
                  <a:cubicBezTo>
                    <a:pt x="2340" y="1617"/>
                    <a:pt x="1906" y="1971"/>
                    <a:pt x="1453" y="1971"/>
                  </a:cubicBezTo>
                  <a:cubicBezTo>
                    <a:pt x="1235" y="1971"/>
                    <a:pt x="1012" y="1889"/>
                    <a:pt x="832" y="1703"/>
                  </a:cubicBezTo>
                  <a:cubicBezTo>
                    <a:pt x="262" y="1149"/>
                    <a:pt x="662" y="195"/>
                    <a:pt x="1447" y="195"/>
                  </a:cubicBezTo>
                  <a:close/>
                  <a:moveTo>
                    <a:pt x="1444" y="1"/>
                  </a:moveTo>
                  <a:cubicBezTo>
                    <a:pt x="1181" y="1"/>
                    <a:pt x="912" y="99"/>
                    <a:pt x="693" y="318"/>
                  </a:cubicBezTo>
                  <a:cubicBezTo>
                    <a:pt x="0" y="995"/>
                    <a:pt x="493" y="2165"/>
                    <a:pt x="1447" y="2165"/>
                  </a:cubicBezTo>
                  <a:cubicBezTo>
                    <a:pt x="2047" y="2165"/>
                    <a:pt x="2525" y="1673"/>
                    <a:pt x="2525" y="1088"/>
                  </a:cubicBezTo>
                  <a:cubicBezTo>
                    <a:pt x="2525" y="432"/>
                    <a:pt x="1996"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1;p60">
              <a:extLst>
                <a:ext uri="{FF2B5EF4-FFF2-40B4-BE49-F238E27FC236}">
                  <a16:creationId xmlns:a16="http://schemas.microsoft.com/office/drawing/2014/main" id="{21AAE805-FA03-C540-8B3C-4453D6C213A1}"/>
                </a:ext>
              </a:extLst>
            </p:cNvPr>
            <p:cNvSpPr/>
            <p:nvPr/>
          </p:nvSpPr>
          <p:spPr>
            <a:xfrm>
              <a:off x="6281152" y="2139563"/>
              <a:ext cx="73405" cy="63345"/>
            </a:xfrm>
            <a:custGeom>
              <a:avLst/>
              <a:gdLst/>
              <a:ahLst/>
              <a:cxnLst/>
              <a:rect l="l" t="t" r="r" b="b"/>
              <a:pathLst>
                <a:path w="2510" h="2166" extrusionOk="0">
                  <a:moveTo>
                    <a:pt x="1432" y="195"/>
                  </a:moveTo>
                  <a:cubicBezTo>
                    <a:pt x="1925" y="195"/>
                    <a:pt x="2325" y="595"/>
                    <a:pt x="2325" y="1088"/>
                  </a:cubicBezTo>
                  <a:cubicBezTo>
                    <a:pt x="2325" y="1617"/>
                    <a:pt x="1891" y="1971"/>
                    <a:pt x="1438" y="1971"/>
                  </a:cubicBezTo>
                  <a:cubicBezTo>
                    <a:pt x="1220" y="1971"/>
                    <a:pt x="997" y="1889"/>
                    <a:pt x="817" y="1703"/>
                  </a:cubicBezTo>
                  <a:cubicBezTo>
                    <a:pt x="247" y="1149"/>
                    <a:pt x="647" y="195"/>
                    <a:pt x="1432" y="195"/>
                  </a:cubicBezTo>
                  <a:close/>
                  <a:moveTo>
                    <a:pt x="1429" y="1"/>
                  </a:moveTo>
                  <a:cubicBezTo>
                    <a:pt x="1166" y="1"/>
                    <a:pt x="897" y="99"/>
                    <a:pt x="678" y="318"/>
                  </a:cubicBezTo>
                  <a:cubicBezTo>
                    <a:pt x="1" y="995"/>
                    <a:pt x="478" y="2165"/>
                    <a:pt x="1432" y="2165"/>
                  </a:cubicBezTo>
                  <a:cubicBezTo>
                    <a:pt x="2033" y="2165"/>
                    <a:pt x="2510" y="1673"/>
                    <a:pt x="2510" y="1088"/>
                  </a:cubicBezTo>
                  <a:cubicBezTo>
                    <a:pt x="2510" y="432"/>
                    <a:pt x="1981"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2;p60">
              <a:extLst>
                <a:ext uri="{FF2B5EF4-FFF2-40B4-BE49-F238E27FC236}">
                  <a16:creationId xmlns:a16="http://schemas.microsoft.com/office/drawing/2014/main" id="{C6808A7D-88B3-1048-990D-186464579A2B}"/>
                </a:ext>
              </a:extLst>
            </p:cNvPr>
            <p:cNvSpPr/>
            <p:nvPr/>
          </p:nvSpPr>
          <p:spPr>
            <a:xfrm>
              <a:off x="6350024" y="2211857"/>
              <a:ext cx="15354" cy="40563"/>
            </a:xfrm>
            <a:custGeom>
              <a:avLst/>
              <a:gdLst/>
              <a:ahLst/>
              <a:cxnLst/>
              <a:rect l="l" t="t" r="r" b="b"/>
              <a:pathLst>
                <a:path w="525" h="1387" extrusionOk="0">
                  <a:moveTo>
                    <a:pt x="478" y="1"/>
                  </a:moveTo>
                  <a:lnTo>
                    <a:pt x="293" y="16"/>
                  </a:lnTo>
                  <a:cubicBezTo>
                    <a:pt x="339" y="540"/>
                    <a:pt x="1" y="1309"/>
                    <a:pt x="1" y="1309"/>
                  </a:cubicBezTo>
                  <a:lnTo>
                    <a:pt x="170" y="1386"/>
                  </a:lnTo>
                  <a:cubicBezTo>
                    <a:pt x="170" y="1355"/>
                    <a:pt x="524" y="570"/>
                    <a:pt x="478"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3;p60">
              <a:extLst>
                <a:ext uri="{FF2B5EF4-FFF2-40B4-BE49-F238E27FC236}">
                  <a16:creationId xmlns:a16="http://schemas.microsoft.com/office/drawing/2014/main" id="{12FF2D20-F806-A043-88F4-024863C01E84}"/>
                </a:ext>
              </a:extLst>
            </p:cNvPr>
            <p:cNvSpPr/>
            <p:nvPr/>
          </p:nvSpPr>
          <p:spPr>
            <a:xfrm>
              <a:off x="6201489" y="2156496"/>
              <a:ext cx="15792" cy="13540"/>
            </a:xfrm>
            <a:custGeom>
              <a:avLst/>
              <a:gdLst/>
              <a:ahLst/>
              <a:cxnLst/>
              <a:rect l="l" t="t" r="r" b="b"/>
              <a:pathLst>
                <a:path w="540" h="463" extrusionOk="0">
                  <a:moveTo>
                    <a:pt x="108" y="1"/>
                  </a:moveTo>
                  <a:lnTo>
                    <a:pt x="1" y="170"/>
                  </a:lnTo>
                  <a:lnTo>
                    <a:pt x="432" y="463"/>
                  </a:lnTo>
                  <a:lnTo>
                    <a:pt x="539" y="309"/>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04;p60">
              <a:extLst>
                <a:ext uri="{FF2B5EF4-FFF2-40B4-BE49-F238E27FC236}">
                  <a16:creationId xmlns:a16="http://schemas.microsoft.com/office/drawing/2014/main" id="{C24653C2-ACA8-F94F-B73B-596C931D95F2}"/>
                </a:ext>
              </a:extLst>
            </p:cNvPr>
            <p:cNvSpPr/>
            <p:nvPr/>
          </p:nvSpPr>
          <p:spPr>
            <a:xfrm>
              <a:off x="6273519" y="2165065"/>
              <a:ext cx="21173" cy="5410"/>
            </a:xfrm>
            <a:custGeom>
              <a:avLst/>
              <a:gdLst/>
              <a:ahLst/>
              <a:cxnLst/>
              <a:rect l="l" t="t" r="r" b="b"/>
              <a:pathLst>
                <a:path w="724" h="185" extrusionOk="0">
                  <a:moveTo>
                    <a:pt x="0" y="0"/>
                  </a:moveTo>
                  <a:lnTo>
                    <a:pt x="0" y="185"/>
                  </a:lnTo>
                  <a:lnTo>
                    <a:pt x="724" y="185"/>
                  </a:lnTo>
                  <a:lnTo>
                    <a:pt x="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05;p60">
              <a:extLst>
                <a:ext uri="{FF2B5EF4-FFF2-40B4-BE49-F238E27FC236}">
                  <a16:creationId xmlns:a16="http://schemas.microsoft.com/office/drawing/2014/main" id="{BAD72909-BBD2-9240-9C77-4823C8942D8A}"/>
                </a:ext>
              </a:extLst>
            </p:cNvPr>
            <p:cNvSpPr/>
            <p:nvPr/>
          </p:nvSpPr>
          <p:spPr>
            <a:xfrm>
              <a:off x="6350024" y="2159216"/>
              <a:ext cx="14886" cy="13979"/>
            </a:xfrm>
            <a:custGeom>
              <a:avLst/>
              <a:gdLst/>
              <a:ahLst/>
              <a:cxnLst/>
              <a:rect l="l" t="t" r="r" b="b"/>
              <a:pathLst>
                <a:path w="509" h="478" extrusionOk="0">
                  <a:moveTo>
                    <a:pt x="386" y="0"/>
                  </a:moveTo>
                  <a:lnTo>
                    <a:pt x="1" y="323"/>
                  </a:lnTo>
                  <a:lnTo>
                    <a:pt x="124" y="477"/>
                  </a:lnTo>
                  <a:lnTo>
                    <a:pt x="509" y="139"/>
                  </a:lnTo>
                  <a:lnTo>
                    <a:pt x="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06;p60">
              <a:extLst>
                <a:ext uri="{FF2B5EF4-FFF2-40B4-BE49-F238E27FC236}">
                  <a16:creationId xmlns:a16="http://schemas.microsoft.com/office/drawing/2014/main" id="{0C14D236-087C-A54F-95FA-6CDC1051E7F7}"/>
                </a:ext>
              </a:extLst>
            </p:cNvPr>
            <p:cNvSpPr/>
            <p:nvPr/>
          </p:nvSpPr>
          <p:spPr>
            <a:xfrm>
              <a:off x="6266296" y="2212149"/>
              <a:ext cx="38750" cy="14593"/>
            </a:xfrm>
            <a:custGeom>
              <a:avLst/>
              <a:gdLst/>
              <a:ahLst/>
              <a:cxnLst/>
              <a:rect l="l" t="t" r="r" b="b"/>
              <a:pathLst>
                <a:path w="1325" h="499" extrusionOk="0">
                  <a:moveTo>
                    <a:pt x="680" y="0"/>
                  </a:moveTo>
                  <a:cubicBezTo>
                    <a:pt x="439" y="0"/>
                    <a:pt x="202" y="90"/>
                    <a:pt x="1" y="237"/>
                  </a:cubicBezTo>
                  <a:lnTo>
                    <a:pt x="124" y="391"/>
                  </a:lnTo>
                  <a:cubicBezTo>
                    <a:pt x="282" y="273"/>
                    <a:pt x="461" y="200"/>
                    <a:pt x="654" y="200"/>
                  </a:cubicBezTo>
                  <a:cubicBezTo>
                    <a:pt x="687" y="200"/>
                    <a:pt x="721" y="202"/>
                    <a:pt x="755" y="206"/>
                  </a:cubicBezTo>
                  <a:cubicBezTo>
                    <a:pt x="924" y="237"/>
                    <a:pt x="1078" y="345"/>
                    <a:pt x="1171" y="499"/>
                  </a:cubicBezTo>
                  <a:lnTo>
                    <a:pt x="1325" y="391"/>
                  </a:lnTo>
                  <a:cubicBezTo>
                    <a:pt x="1217" y="191"/>
                    <a:pt x="1017" y="53"/>
                    <a:pt x="786" y="6"/>
                  </a:cubicBezTo>
                  <a:cubicBezTo>
                    <a:pt x="750" y="2"/>
                    <a:pt x="715" y="0"/>
                    <a:pt x="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7;p60">
              <a:extLst>
                <a:ext uri="{FF2B5EF4-FFF2-40B4-BE49-F238E27FC236}">
                  <a16:creationId xmlns:a16="http://schemas.microsoft.com/office/drawing/2014/main" id="{E04AD460-9777-0847-B6B6-A0C7970F9D80}"/>
                </a:ext>
              </a:extLst>
            </p:cNvPr>
            <p:cNvSpPr/>
            <p:nvPr/>
          </p:nvSpPr>
          <p:spPr>
            <a:xfrm>
              <a:off x="6383481" y="2306347"/>
              <a:ext cx="215945" cy="220390"/>
            </a:xfrm>
            <a:custGeom>
              <a:avLst/>
              <a:gdLst/>
              <a:ahLst/>
              <a:cxnLst/>
              <a:rect l="l" t="t" r="r" b="b"/>
              <a:pathLst>
                <a:path w="7384" h="7536" extrusionOk="0">
                  <a:moveTo>
                    <a:pt x="2357" y="0"/>
                  </a:moveTo>
                  <a:cubicBezTo>
                    <a:pt x="1" y="0"/>
                    <a:pt x="3428" y="5466"/>
                    <a:pt x="3428" y="5466"/>
                  </a:cubicBezTo>
                  <a:cubicBezTo>
                    <a:pt x="3428" y="5466"/>
                    <a:pt x="3890" y="6974"/>
                    <a:pt x="4151" y="7282"/>
                  </a:cubicBezTo>
                  <a:cubicBezTo>
                    <a:pt x="4294" y="7458"/>
                    <a:pt x="4553" y="7535"/>
                    <a:pt x="4860" y="7535"/>
                  </a:cubicBezTo>
                  <a:cubicBezTo>
                    <a:pt x="5415" y="7535"/>
                    <a:pt x="6129" y="7283"/>
                    <a:pt x="6614" y="6897"/>
                  </a:cubicBezTo>
                  <a:cubicBezTo>
                    <a:pt x="7383" y="6282"/>
                    <a:pt x="5706" y="156"/>
                    <a:pt x="2427" y="2"/>
                  </a:cubicBezTo>
                  <a:cubicBezTo>
                    <a:pt x="2404" y="1"/>
                    <a:pt x="2380" y="0"/>
                    <a:pt x="2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8;p60">
              <a:extLst>
                <a:ext uri="{FF2B5EF4-FFF2-40B4-BE49-F238E27FC236}">
                  <a16:creationId xmlns:a16="http://schemas.microsoft.com/office/drawing/2014/main" id="{FE1B1AA2-E25A-AE4C-9396-39D6DCBD38EC}"/>
                </a:ext>
              </a:extLst>
            </p:cNvPr>
            <p:cNvSpPr/>
            <p:nvPr/>
          </p:nvSpPr>
          <p:spPr>
            <a:xfrm>
              <a:off x="5966973" y="2318455"/>
              <a:ext cx="197170" cy="216998"/>
            </a:xfrm>
            <a:custGeom>
              <a:avLst/>
              <a:gdLst/>
              <a:ahLst/>
              <a:cxnLst/>
              <a:rect l="l" t="t" r="r" b="b"/>
              <a:pathLst>
                <a:path w="6742" h="7420" extrusionOk="0">
                  <a:moveTo>
                    <a:pt x="5370" y="1"/>
                  </a:moveTo>
                  <a:cubicBezTo>
                    <a:pt x="5236" y="1"/>
                    <a:pt x="5059" y="36"/>
                    <a:pt x="4834" y="111"/>
                  </a:cubicBezTo>
                  <a:cubicBezTo>
                    <a:pt x="2310" y="958"/>
                    <a:pt x="1" y="5698"/>
                    <a:pt x="786" y="6591"/>
                  </a:cubicBezTo>
                  <a:cubicBezTo>
                    <a:pt x="1378" y="7261"/>
                    <a:pt x="2446" y="7419"/>
                    <a:pt x="3200" y="7419"/>
                  </a:cubicBezTo>
                  <a:cubicBezTo>
                    <a:pt x="3779" y="7419"/>
                    <a:pt x="4172" y="7326"/>
                    <a:pt x="4018" y="7299"/>
                  </a:cubicBezTo>
                  <a:cubicBezTo>
                    <a:pt x="3664" y="7237"/>
                    <a:pt x="4218" y="4544"/>
                    <a:pt x="4218" y="4544"/>
                  </a:cubicBezTo>
                  <a:cubicBezTo>
                    <a:pt x="3770" y="3619"/>
                    <a:pt x="6742" y="1"/>
                    <a:pt x="5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09;p60">
              <a:extLst>
                <a:ext uri="{FF2B5EF4-FFF2-40B4-BE49-F238E27FC236}">
                  <a16:creationId xmlns:a16="http://schemas.microsoft.com/office/drawing/2014/main" id="{C41FF91B-0260-CC41-8244-B47E78380824}"/>
                </a:ext>
              </a:extLst>
            </p:cNvPr>
            <p:cNvSpPr/>
            <p:nvPr/>
          </p:nvSpPr>
          <p:spPr>
            <a:xfrm>
              <a:off x="6241116" y="2173195"/>
              <a:ext cx="23864" cy="11259"/>
            </a:xfrm>
            <a:custGeom>
              <a:avLst/>
              <a:gdLst/>
              <a:ahLst/>
              <a:cxnLst/>
              <a:rect l="l" t="t" r="r" b="b"/>
              <a:pathLst>
                <a:path w="816" h="385" extrusionOk="0">
                  <a:moveTo>
                    <a:pt x="227" y="0"/>
                  </a:moveTo>
                  <a:cubicBezTo>
                    <a:pt x="152" y="0"/>
                    <a:pt x="76" y="10"/>
                    <a:pt x="0" y="30"/>
                  </a:cubicBezTo>
                  <a:lnTo>
                    <a:pt x="46" y="215"/>
                  </a:lnTo>
                  <a:cubicBezTo>
                    <a:pt x="97" y="205"/>
                    <a:pt x="148" y="200"/>
                    <a:pt x="198" y="200"/>
                  </a:cubicBezTo>
                  <a:cubicBezTo>
                    <a:pt x="381" y="200"/>
                    <a:pt x="560" y="264"/>
                    <a:pt x="693" y="384"/>
                  </a:cubicBezTo>
                  <a:lnTo>
                    <a:pt x="816" y="215"/>
                  </a:lnTo>
                  <a:cubicBezTo>
                    <a:pt x="645" y="78"/>
                    <a:pt x="441" y="0"/>
                    <a:pt x="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10;p60">
              <a:extLst>
                <a:ext uri="{FF2B5EF4-FFF2-40B4-BE49-F238E27FC236}">
                  <a16:creationId xmlns:a16="http://schemas.microsoft.com/office/drawing/2014/main" id="{5C56917D-E161-834E-839D-A97596D497BE}"/>
                </a:ext>
              </a:extLst>
            </p:cNvPr>
            <p:cNvSpPr/>
            <p:nvPr/>
          </p:nvSpPr>
          <p:spPr>
            <a:xfrm>
              <a:off x="6305923" y="2173458"/>
              <a:ext cx="23893" cy="10996"/>
            </a:xfrm>
            <a:custGeom>
              <a:avLst/>
              <a:gdLst/>
              <a:ahLst/>
              <a:cxnLst/>
              <a:rect l="l" t="t" r="r" b="b"/>
              <a:pathLst>
                <a:path w="817" h="376" extrusionOk="0">
                  <a:moveTo>
                    <a:pt x="623" y="0"/>
                  </a:moveTo>
                  <a:cubicBezTo>
                    <a:pt x="403" y="0"/>
                    <a:pt x="179" y="79"/>
                    <a:pt x="0" y="221"/>
                  </a:cubicBezTo>
                  <a:lnTo>
                    <a:pt x="124" y="375"/>
                  </a:lnTo>
                  <a:cubicBezTo>
                    <a:pt x="261" y="261"/>
                    <a:pt x="423" y="198"/>
                    <a:pt x="592" y="198"/>
                  </a:cubicBezTo>
                  <a:cubicBezTo>
                    <a:pt x="651" y="198"/>
                    <a:pt x="710" y="205"/>
                    <a:pt x="770" y="221"/>
                  </a:cubicBezTo>
                  <a:lnTo>
                    <a:pt x="816" y="21"/>
                  </a:lnTo>
                  <a:cubicBezTo>
                    <a:pt x="753" y="7"/>
                    <a:pt x="688" y="0"/>
                    <a:pt x="6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11;p60">
              <a:extLst>
                <a:ext uri="{FF2B5EF4-FFF2-40B4-BE49-F238E27FC236}">
                  <a16:creationId xmlns:a16="http://schemas.microsoft.com/office/drawing/2014/main" id="{EB66DFC0-83BB-1145-9D16-F6C076F5725B}"/>
                </a:ext>
              </a:extLst>
            </p:cNvPr>
            <p:cNvSpPr/>
            <p:nvPr/>
          </p:nvSpPr>
          <p:spPr>
            <a:xfrm>
              <a:off x="6138466" y="2295146"/>
              <a:ext cx="284993" cy="107680"/>
            </a:xfrm>
            <a:custGeom>
              <a:avLst/>
              <a:gdLst/>
              <a:ahLst/>
              <a:cxnLst/>
              <a:rect l="l" t="t" r="r" b="b"/>
              <a:pathLst>
                <a:path w="9745" h="3682" extrusionOk="0">
                  <a:moveTo>
                    <a:pt x="8554" y="0"/>
                  </a:moveTo>
                  <a:cubicBezTo>
                    <a:pt x="8212" y="0"/>
                    <a:pt x="7212" y="1925"/>
                    <a:pt x="5342" y="2093"/>
                  </a:cubicBezTo>
                  <a:cubicBezTo>
                    <a:pt x="5249" y="2101"/>
                    <a:pt x="5157" y="2104"/>
                    <a:pt x="5066" y="2104"/>
                  </a:cubicBezTo>
                  <a:cubicBezTo>
                    <a:pt x="3082" y="2104"/>
                    <a:pt x="1632" y="416"/>
                    <a:pt x="1632" y="416"/>
                  </a:cubicBezTo>
                  <a:cubicBezTo>
                    <a:pt x="1632" y="416"/>
                    <a:pt x="1488" y="402"/>
                    <a:pt x="1293" y="402"/>
                  </a:cubicBezTo>
                  <a:cubicBezTo>
                    <a:pt x="1020" y="402"/>
                    <a:pt x="647" y="429"/>
                    <a:pt x="432" y="554"/>
                  </a:cubicBezTo>
                  <a:cubicBezTo>
                    <a:pt x="1" y="801"/>
                    <a:pt x="1756" y="3217"/>
                    <a:pt x="3895" y="3602"/>
                  </a:cubicBezTo>
                  <a:cubicBezTo>
                    <a:pt x="4203" y="3656"/>
                    <a:pt x="4500" y="3682"/>
                    <a:pt x="4786" y="3682"/>
                  </a:cubicBezTo>
                  <a:cubicBezTo>
                    <a:pt x="7957" y="3682"/>
                    <a:pt x="9745" y="583"/>
                    <a:pt x="9590" y="385"/>
                  </a:cubicBezTo>
                  <a:cubicBezTo>
                    <a:pt x="9436" y="170"/>
                    <a:pt x="9159" y="16"/>
                    <a:pt x="8558" y="0"/>
                  </a:cubicBezTo>
                  <a:cubicBezTo>
                    <a:pt x="8557" y="0"/>
                    <a:pt x="8556" y="0"/>
                    <a:pt x="8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12;p60">
              <a:extLst>
                <a:ext uri="{FF2B5EF4-FFF2-40B4-BE49-F238E27FC236}">
                  <a16:creationId xmlns:a16="http://schemas.microsoft.com/office/drawing/2014/main" id="{B6C84DEB-0300-6246-B1C3-7AEDCD3CA799}"/>
                </a:ext>
              </a:extLst>
            </p:cNvPr>
            <p:cNvSpPr/>
            <p:nvPr/>
          </p:nvSpPr>
          <p:spPr>
            <a:xfrm>
              <a:off x="6088077" y="2402709"/>
              <a:ext cx="406330" cy="83056"/>
            </a:xfrm>
            <a:custGeom>
              <a:avLst/>
              <a:gdLst/>
              <a:ahLst/>
              <a:cxnLst/>
              <a:rect l="l" t="t" r="r" b="b"/>
              <a:pathLst>
                <a:path w="13894" h="2840" extrusionOk="0">
                  <a:moveTo>
                    <a:pt x="12828" y="1"/>
                  </a:moveTo>
                  <a:cubicBezTo>
                    <a:pt x="12418" y="1"/>
                    <a:pt x="8556" y="939"/>
                    <a:pt x="6478" y="939"/>
                  </a:cubicBezTo>
                  <a:cubicBezTo>
                    <a:pt x="6330" y="939"/>
                    <a:pt x="6192" y="934"/>
                    <a:pt x="6064" y="924"/>
                  </a:cubicBezTo>
                  <a:cubicBezTo>
                    <a:pt x="4263" y="786"/>
                    <a:pt x="2463" y="462"/>
                    <a:pt x="724" y="1"/>
                  </a:cubicBezTo>
                  <a:cubicBezTo>
                    <a:pt x="724" y="1"/>
                    <a:pt x="0" y="2109"/>
                    <a:pt x="477" y="2417"/>
                  </a:cubicBezTo>
                  <a:cubicBezTo>
                    <a:pt x="939" y="2725"/>
                    <a:pt x="4694" y="2694"/>
                    <a:pt x="6695" y="2817"/>
                  </a:cubicBezTo>
                  <a:cubicBezTo>
                    <a:pt x="6913" y="2832"/>
                    <a:pt x="7169" y="2839"/>
                    <a:pt x="7452" y="2839"/>
                  </a:cubicBezTo>
                  <a:cubicBezTo>
                    <a:pt x="9768" y="2839"/>
                    <a:pt x="13893" y="2380"/>
                    <a:pt x="13852" y="2202"/>
                  </a:cubicBezTo>
                  <a:cubicBezTo>
                    <a:pt x="13806" y="2017"/>
                    <a:pt x="13221" y="16"/>
                    <a:pt x="12836" y="1"/>
                  </a:cubicBezTo>
                  <a:cubicBezTo>
                    <a:pt x="12834" y="1"/>
                    <a:pt x="12831" y="1"/>
                    <a:pt x="12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13;p60">
              <a:extLst>
                <a:ext uri="{FF2B5EF4-FFF2-40B4-BE49-F238E27FC236}">
                  <a16:creationId xmlns:a16="http://schemas.microsoft.com/office/drawing/2014/main" id="{819FB02C-A17D-974A-AD84-69A9F3EEF575}"/>
                </a:ext>
              </a:extLst>
            </p:cNvPr>
            <p:cNvSpPr/>
            <p:nvPr/>
          </p:nvSpPr>
          <p:spPr>
            <a:xfrm>
              <a:off x="6075472" y="2517876"/>
              <a:ext cx="435721" cy="65830"/>
            </a:xfrm>
            <a:custGeom>
              <a:avLst/>
              <a:gdLst/>
              <a:ahLst/>
              <a:cxnLst/>
              <a:rect l="l" t="t" r="r" b="b"/>
              <a:pathLst>
                <a:path w="14899" h="2251" extrusionOk="0">
                  <a:moveTo>
                    <a:pt x="14067" y="0"/>
                  </a:moveTo>
                  <a:cubicBezTo>
                    <a:pt x="12715" y="0"/>
                    <a:pt x="9499" y="212"/>
                    <a:pt x="7773" y="249"/>
                  </a:cubicBezTo>
                  <a:cubicBezTo>
                    <a:pt x="5603" y="311"/>
                    <a:pt x="308" y="480"/>
                    <a:pt x="308" y="480"/>
                  </a:cubicBezTo>
                  <a:cubicBezTo>
                    <a:pt x="308" y="480"/>
                    <a:pt x="0" y="2111"/>
                    <a:pt x="354" y="2219"/>
                  </a:cubicBezTo>
                  <a:cubicBezTo>
                    <a:pt x="426" y="2241"/>
                    <a:pt x="1055" y="2250"/>
                    <a:pt x="2013" y="2250"/>
                  </a:cubicBezTo>
                  <a:cubicBezTo>
                    <a:pt x="5781" y="2250"/>
                    <a:pt x="14637" y="2108"/>
                    <a:pt x="14699" y="2034"/>
                  </a:cubicBezTo>
                  <a:cubicBezTo>
                    <a:pt x="14776" y="1942"/>
                    <a:pt x="14899" y="203"/>
                    <a:pt x="14683" y="49"/>
                  </a:cubicBezTo>
                  <a:cubicBezTo>
                    <a:pt x="14639" y="14"/>
                    <a:pt x="14415" y="0"/>
                    <a:pt x="14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14;p60">
              <a:extLst>
                <a:ext uri="{FF2B5EF4-FFF2-40B4-BE49-F238E27FC236}">
                  <a16:creationId xmlns:a16="http://schemas.microsoft.com/office/drawing/2014/main" id="{17174180-70A3-8341-B077-F613F67DAEA8}"/>
                </a:ext>
              </a:extLst>
            </p:cNvPr>
            <p:cNvSpPr/>
            <p:nvPr/>
          </p:nvSpPr>
          <p:spPr>
            <a:xfrm>
              <a:off x="5941910" y="2189338"/>
              <a:ext cx="277155" cy="323216"/>
            </a:xfrm>
            <a:custGeom>
              <a:avLst/>
              <a:gdLst/>
              <a:ahLst/>
              <a:cxnLst/>
              <a:rect l="l" t="t" r="r" b="b"/>
              <a:pathLst>
                <a:path w="9477" h="11052" extrusionOk="0">
                  <a:moveTo>
                    <a:pt x="8905" y="0"/>
                  </a:moveTo>
                  <a:cubicBezTo>
                    <a:pt x="8490" y="0"/>
                    <a:pt x="6367" y="2004"/>
                    <a:pt x="6276" y="2110"/>
                  </a:cubicBezTo>
                  <a:cubicBezTo>
                    <a:pt x="6276" y="2110"/>
                    <a:pt x="1412" y="6035"/>
                    <a:pt x="796" y="7466"/>
                  </a:cubicBezTo>
                  <a:cubicBezTo>
                    <a:pt x="447" y="8255"/>
                    <a:pt x="1" y="11052"/>
                    <a:pt x="2183" y="11052"/>
                  </a:cubicBezTo>
                  <a:cubicBezTo>
                    <a:pt x="2599" y="11052"/>
                    <a:pt x="3110" y="10950"/>
                    <a:pt x="3736" y="10713"/>
                  </a:cubicBezTo>
                  <a:cubicBezTo>
                    <a:pt x="5798" y="9944"/>
                    <a:pt x="7415" y="4034"/>
                    <a:pt x="7799" y="3603"/>
                  </a:cubicBezTo>
                  <a:cubicBezTo>
                    <a:pt x="8184" y="3157"/>
                    <a:pt x="8831" y="3033"/>
                    <a:pt x="9154" y="2449"/>
                  </a:cubicBezTo>
                  <a:cubicBezTo>
                    <a:pt x="9477" y="1864"/>
                    <a:pt x="8615" y="1371"/>
                    <a:pt x="8600" y="971"/>
                  </a:cubicBezTo>
                  <a:cubicBezTo>
                    <a:pt x="8569" y="571"/>
                    <a:pt x="9308" y="63"/>
                    <a:pt x="8923" y="1"/>
                  </a:cubicBezTo>
                  <a:cubicBezTo>
                    <a:pt x="8917" y="0"/>
                    <a:pt x="8912" y="0"/>
                    <a:pt x="8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15;p60">
              <a:extLst>
                <a:ext uri="{FF2B5EF4-FFF2-40B4-BE49-F238E27FC236}">
                  <a16:creationId xmlns:a16="http://schemas.microsoft.com/office/drawing/2014/main" id="{D2FDB49B-6026-3044-AB82-EF2CDBEED62F}"/>
                </a:ext>
              </a:extLst>
            </p:cNvPr>
            <p:cNvSpPr/>
            <p:nvPr/>
          </p:nvSpPr>
          <p:spPr>
            <a:xfrm>
              <a:off x="6339672" y="2189338"/>
              <a:ext cx="276248" cy="322923"/>
            </a:xfrm>
            <a:custGeom>
              <a:avLst/>
              <a:gdLst/>
              <a:ahLst/>
              <a:cxnLst/>
              <a:rect l="l" t="t" r="r" b="b"/>
              <a:pathLst>
                <a:path w="9446" h="11042" extrusionOk="0">
                  <a:moveTo>
                    <a:pt x="558" y="0"/>
                  </a:moveTo>
                  <a:cubicBezTo>
                    <a:pt x="551" y="0"/>
                    <a:pt x="545" y="0"/>
                    <a:pt x="539" y="1"/>
                  </a:cubicBezTo>
                  <a:cubicBezTo>
                    <a:pt x="155" y="63"/>
                    <a:pt x="893" y="571"/>
                    <a:pt x="878" y="971"/>
                  </a:cubicBezTo>
                  <a:cubicBezTo>
                    <a:pt x="863" y="1371"/>
                    <a:pt x="1" y="1864"/>
                    <a:pt x="324" y="2449"/>
                  </a:cubicBezTo>
                  <a:cubicBezTo>
                    <a:pt x="632" y="3033"/>
                    <a:pt x="1278" y="3157"/>
                    <a:pt x="1678" y="3603"/>
                  </a:cubicBezTo>
                  <a:cubicBezTo>
                    <a:pt x="2079" y="4034"/>
                    <a:pt x="3664" y="9913"/>
                    <a:pt x="5711" y="10698"/>
                  </a:cubicBezTo>
                  <a:cubicBezTo>
                    <a:pt x="6340" y="10938"/>
                    <a:pt x="6854" y="11041"/>
                    <a:pt x="7271" y="11041"/>
                  </a:cubicBezTo>
                  <a:cubicBezTo>
                    <a:pt x="9446" y="11041"/>
                    <a:pt x="9002" y="8238"/>
                    <a:pt x="8666" y="7451"/>
                  </a:cubicBezTo>
                  <a:cubicBezTo>
                    <a:pt x="8066" y="6035"/>
                    <a:pt x="3187" y="2110"/>
                    <a:pt x="3187" y="2110"/>
                  </a:cubicBezTo>
                  <a:cubicBezTo>
                    <a:pt x="3096" y="2004"/>
                    <a:pt x="988"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16;p60">
              <a:extLst>
                <a:ext uri="{FF2B5EF4-FFF2-40B4-BE49-F238E27FC236}">
                  <a16:creationId xmlns:a16="http://schemas.microsoft.com/office/drawing/2014/main" id="{8E4829FE-75EA-044B-B7E0-209AC41B1753}"/>
                </a:ext>
              </a:extLst>
            </p:cNvPr>
            <p:cNvSpPr/>
            <p:nvPr/>
          </p:nvSpPr>
          <p:spPr>
            <a:xfrm>
              <a:off x="5886871" y="1761220"/>
              <a:ext cx="356058" cy="257064"/>
            </a:xfrm>
            <a:custGeom>
              <a:avLst/>
              <a:gdLst/>
              <a:ahLst/>
              <a:cxnLst/>
              <a:rect l="l" t="t" r="r" b="b"/>
              <a:pathLst>
                <a:path w="12175" h="8790" extrusionOk="0">
                  <a:moveTo>
                    <a:pt x="4506" y="0"/>
                  </a:moveTo>
                  <a:cubicBezTo>
                    <a:pt x="2089" y="0"/>
                    <a:pt x="0" y="2000"/>
                    <a:pt x="0" y="4221"/>
                  </a:cubicBezTo>
                  <a:cubicBezTo>
                    <a:pt x="0" y="6237"/>
                    <a:pt x="1032" y="6853"/>
                    <a:pt x="1032" y="6853"/>
                  </a:cubicBezTo>
                  <a:cubicBezTo>
                    <a:pt x="1032" y="6853"/>
                    <a:pt x="739" y="7684"/>
                    <a:pt x="601" y="8068"/>
                  </a:cubicBezTo>
                  <a:cubicBezTo>
                    <a:pt x="572" y="8142"/>
                    <a:pt x="632" y="8172"/>
                    <a:pt x="748" y="8172"/>
                  </a:cubicBezTo>
                  <a:cubicBezTo>
                    <a:pt x="1266" y="8172"/>
                    <a:pt x="2909" y="7576"/>
                    <a:pt x="2909" y="7576"/>
                  </a:cubicBezTo>
                  <a:cubicBezTo>
                    <a:pt x="2909" y="7576"/>
                    <a:pt x="4097" y="8789"/>
                    <a:pt x="5797" y="8789"/>
                  </a:cubicBezTo>
                  <a:cubicBezTo>
                    <a:pt x="6737" y="8789"/>
                    <a:pt x="7834" y="8419"/>
                    <a:pt x="8973" y="7268"/>
                  </a:cubicBezTo>
                  <a:cubicBezTo>
                    <a:pt x="12175" y="4051"/>
                    <a:pt x="6695" y="573"/>
                    <a:pt x="6695" y="573"/>
                  </a:cubicBezTo>
                  <a:cubicBezTo>
                    <a:pt x="5967" y="176"/>
                    <a:pt x="5222" y="0"/>
                    <a:pt x="4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17;p60">
              <a:extLst>
                <a:ext uri="{FF2B5EF4-FFF2-40B4-BE49-F238E27FC236}">
                  <a16:creationId xmlns:a16="http://schemas.microsoft.com/office/drawing/2014/main" id="{AC06813B-A941-D649-A569-BE590C2ECA6A}"/>
                </a:ext>
              </a:extLst>
            </p:cNvPr>
            <p:cNvSpPr/>
            <p:nvPr/>
          </p:nvSpPr>
          <p:spPr>
            <a:xfrm>
              <a:off x="5925562" y="1822342"/>
              <a:ext cx="38311" cy="85951"/>
            </a:xfrm>
            <a:custGeom>
              <a:avLst/>
              <a:gdLst/>
              <a:ahLst/>
              <a:cxnLst/>
              <a:rect l="l" t="t" r="r" b="b"/>
              <a:pathLst>
                <a:path w="1310" h="2939" extrusionOk="0">
                  <a:moveTo>
                    <a:pt x="1236" y="1"/>
                  </a:moveTo>
                  <a:cubicBezTo>
                    <a:pt x="1210" y="1"/>
                    <a:pt x="1182" y="15"/>
                    <a:pt x="1171" y="38"/>
                  </a:cubicBezTo>
                  <a:cubicBezTo>
                    <a:pt x="1063" y="222"/>
                    <a:pt x="971" y="422"/>
                    <a:pt x="863" y="638"/>
                  </a:cubicBezTo>
                  <a:cubicBezTo>
                    <a:pt x="771" y="853"/>
                    <a:pt x="663" y="1084"/>
                    <a:pt x="540" y="1361"/>
                  </a:cubicBezTo>
                  <a:cubicBezTo>
                    <a:pt x="417" y="1623"/>
                    <a:pt x="324" y="1823"/>
                    <a:pt x="263" y="1961"/>
                  </a:cubicBezTo>
                  <a:lnTo>
                    <a:pt x="109" y="2269"/>
                  </a:lnTo>
                  <a:cubicBezTo>
                    <a:pt x="47" y="2423"/>
                    <a:pt x="1" y="2562"/>
                    <a:pt x="63" y="2623"/>
                  </a:cubicBezTo>
                  <a:cubicBezTo>
                    <a:pt x="139" y="2716"/>
                    <a:pt x="247" y="2762"/>
                    <a:pt x="340" y="2808"/>
                  </a:cubicBezTo>
                  <a:cubicBezTo>
                    <a:pt x="432" y="2839"/>
                    <a:pt x="524" y="2870"/>
                    <a:pt x="601" y="2931"/>
                  </a:cubicBezTo>
                  <a:cubicBezTo>
                    <a:pt x="611" y="2936"/>
                    <a:pt x="621" y="2938"/>
                    <a:pt x="631" y="2938"/>
                  </a:cubicBezTo>
                  <a:cubicBezTo>
                    <a:pt x="684" y="2938"/>
                    <a:pt x="730" y="2875"/>
                    <a:pt x="678" y="2823"/>
                  </a:cubicBezTo>
                  <a:cubicBezTo>
                    <a:pt x="586" y="2762"/>
                    <a:pt x="493" y="2716"/>
                    <a:pt x="401" y="2669"/>
                  </a:cubicBezTo>
                  <a:cubicBezTo>
                    <a:pt x="340" y="2654"/>
                    <a:pt x="278" y="2623"/>
                    <a:pt x="216" y="2592"/>
                  </a:cubicBezTo>
                  <a:cubicBezTo>
                    <a:pt x="170" y="2562"/>
                    <a:pt x="170" y="2531"/>
                    <a:pt x="170" y="2516"/>
                  </a:cubicBezTo>
                  <a:cubicBezTo>
                    <a:pt x="170" y="2500"/>
                    <a:pt x="170" y="2500"/>
                    <a:pt x="170" y="2485"/>
                  </a:cubicBezTo>
                  <a:cubicBezTo>
                    <a:pt x="186" y="2423"/>
                    <a:pt x="216" y="2377"/>
                    <a:pt x="232" y="2315"/>
                  </a:cubicBezTo>
                  <a:cubicBezTo>
                    <a:pt x="247" y="2285"/>
                    <a:pt x="293" y="2192"/>
                    <a:pt x="370" y="2008"/>
                  </a:cubicBezTo>
                  <a:cubicBezTo>
                    <a:pt x="432" y="1885"/>
                    <a:pt x="540" y="1669"/>
                    <a:pt x="647" y="1407"/>
                  </a:cubicBezTo>
                  <a:cubicBezTo>
                    <a:pt x="771" y="1146"/>
                    <a:pt x="878" y="899"/>
                    <a:pt x="986" y="699"/>
                  </a:cubicBezTo>
                  <a:cubicBezTo>
                    <a:pt x="1094" y="484"/>
                    <a:pt x="1186" y="299"/>
                    <a:pt x="1278" y="99"/>
                  </a:cubicBezTo>
                  <a:cubicBezTo>
                    <a:pt x="1309" y="68"/>
                    <a:pt x="1294" y="22"/>
                    <a:pt x="1263" y="7"/>
                  </a:cubicBezTo>
                  <a:cubicBezTo>
                    <a:pt x="1255" y="3"/>
                    <a:pt x="1245" y="1"/>
                    <a:pt x="12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18;p60">
              <a:extLst>
                <a:ext uri="{FF2B5EF4-FFF2-40B4-BE49-F238E27FC236}">
                  <a16:creationId xmlns:a16="http://schemas.microsoft.com/office/drawing/2014/main" id="{F7537EA0-5F97-3244-886A-515157961644}"/>
                </a:ext>
              </a:extLst>
            </p:cNvPr>
            <p:cNvSpPr/>
            <p:nvPr/>
          </p:nvSpPr>
          <p:spPr>
            <a:xfrm>
              <a:off x="5963376" y="1837287"/>
              <a:ext cx="44160" cy="81330"/>
            </a:xfrm>
            <a:custGeom>
              <a:avLst/>
              <a:gdLst/>
              <a:ahLst/>
              <a:cxnLst/>
              <a:rect l="l" t="t" r="r" b="b"/>
              <a:pathLst>
                <a:path w="1510" h="2781" extrusionOk="0">
                  <a:moveTo>
                    <a:pt x="1139" y="139"/>
                  </a:moveTo>
                  <a:cubicBezTo>
                    <a:pt x="1154" y="139"/>
                    <a:pt x="1170" y="140"/>
                    <a:pt x="1186" y="142"/>
                  </a:cubicBezTo>
                  <a:cubicBezTo>
                    <a:pt x="1324" y="158"/>
                    <a:pt x="1386" y="265"/>
                    <a:pt x="1371" y="450"/>
                  </a:cubicBezTo>
                  <a:cubicBezTo>
                    <a:pt x="1371" y="573"/>
                    <a:pt x="1340" y="696"/>
                    <a:pt x="1294" y="819"/>
                  </a:cubicBezTo>
                  <a:cubicBezTo>
                    <a:pt x="1109" y="1374"/>
                    <a:pt x="986" y="1697"/>
                    <a:pt x="878" y="1912"/>
                  </a:cubicBezTo>
                  <a:cubicBezTo>
                    <a:pt x="709" y="2328"/>
                    <a:pt x="509" y="2605"/>
                    <a:pt x="324" y="2651"/>
                  </a:cubicBezTo>
                  <a:cubicBezTo>
                    <a:pt x="247" y="2651"/>
                    <a:pt x="201" y="2636"/>
                    <a:pt x="170" y="2543"/>
                  </a:cubicBezTo>
                  <a:cubicBezTo>
                    <a:pt x="139" y="2405"/>
                    <a:pt x="124" y="2282"/>
                    <a:pt x="155" y="2143"/>
                  </a:cubicBezTo>
                  <a:cubicBezTo>
                    <a:pt x="186" y="1712"/>
                    <a:pt x="401" y="650"/>
                    <a:pt x="863" y="250"/>
                  </a:cubicBezTo>
                  <a:cubicBezTo>
                    <a:pt x="943" y="183"/>
                    <a:pt x="1035" y="139"/>
                    <a:pt x="1139" y="139"/>
                  </a:cubicBezTo>
                  <a:close/>
                  <a:moveTo>
                    <a:pt x="1143" y="1"/>
                  </a:moveTo>
                  <a:cubicBezTo>
                    <a:pt x="1009" y="1"/>
                    <a:pt x="878" y="46"/>
                    <a:pt x="770" y="127"/>
                  </a:cubicBezTo>
                  <a:cubicBezTo>
                    <a:pt x="278" y="589"/>
                    <a:pt x="47" y="1697"/>
                    <a:pt x="16" y="2128"/>
                  </a:cubicBezTo>
                  <a:cubicBezTo>
                    <a:pt x="1" y="2282"/>
                    <a:pt x="1" y="2435"/>
                    <a:pt x="47" y="2574"/>
                  </a:cubicBezTo>
                  <a:cubicBezTo>
                    <a:pt x="73" y="2705"/>
                    <a:pt x="178" y="2781"/>
                    <a:pt x="295" y="2781"/>
                  </a:cubicBezTo>
                  <a:cubicBezTo>
                    <a:pt x="314" y="2781"/>
                    <a:pt x="335" y="2779"/>
                    <a:pt x="355" y="2774"/>
                  </a:cubicBezTo>
                  <a:cubicBezTo>
                    <a:pt x="509" y="2728"/>
                    <a:pt x="632" y="2620"/>
                    <a:pt x="709" y="2497"/>
                  </a:cubicBezTo>
                  <a:cubicBezTo>
                    <a:pt x="894" y="2235"/>
                    <a:pt x="1078" y="1851"/>
                    <a:pt x="1340" y="1066"/>
                  </a:cubicBezTo>
                  <a:cubicBezTo>
                    <a:pt x="1432" y="866"/>
                    <a:pt x="1478" y="666"/>
                    <a:pt x="1509" y="450"/>
                  </a:cubicBezTo>
                  <a:cubicBezTo>
                    <a:pt x="1509" y="219"/>
                    <a:pt x="1432" y="34"/>
                    <a:pt x="1201" y="4"/>
                  </a:cubicBezTo>
                  <a:cubicBezTo>
                    <a:pt x="1182" y="2"/>
                    <a:pt x="1162" y="1"/>
                    <a:pt x="1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19;p60">
              <a:extLst>
                <a:ext uri="{FF2B5EF4-FFF2-40B4-BE49-F238E27FC236}">
                  <a16:creationId xmlns:a16="http://schemas.microsoft.com/office/drawing/2014/main" id="{A656E602-72D8-B44C-B21E-65290A26E6A7}"/>
                </a:ext>
              </a:extLst>
            </p:cNvPr>
            <p:cNvSpPr/>
            <p:nvPr/>
          </p:nvSpPr>
          <p:spPr>
            <a:xfrm>
              <a:off x="5997593" y="1850067"/>
              <a:ext cx="48634" cy="84050"/>
            </a:xfrm>
            <a:custGeom>
              <a:avLst/>
              <a:gdLst/>
              <a:ahLst/>
              <a:cxnLst/>
              <a:rect l="l" t="t" r="r" b="b"/>
              <a:pathLst>
                <a:path w="1663" h="2874" extrusionOk="0">
                  <a:moveTo>
                    <a:pt x="1099" y="1"/>
                  </a:moveTo>
                  <a:cubicBezTo>
                    <a:pt x="824" y="1"/>
                    <a:pt x="571" y="163"/>
                    <a:pt x="478" y="429"/>
                  </a:cubicBezTo>
                  <a:cubicBezTo>
                    <a:pt x="401" y="583"/>
                    <a:pt x="401" y="767"/>
                    <a:pt x="462" y="937"/>
                  </a:cubicBezTo>
                  <a:cubicBezTo>
                    <a:pt x="524" y="1090"/>
                    <a:pt x="601" y="1229"/>
                    <a:pt x="678" y="1352"/>
                  </a:cubicBezTo>
                  <a:cubicBezTo>
                    <a:pt x="785" y="1491"/>
                    <a:pt x="862" y="1629"/>
                    <a:pt x="924" y="1783"/>
                  </a:cubicBezTo>
                  <a:cubicBezTo>
                    <a:pt x="1001" y="1937"/>
                    <a:pt x="1032" y="2122"/>
                    <a:pt x="1001" y="2291"/>
                  </a:cubicBezTo>
                  <a:cubicBezTo>
                    <a:pt x="950" y="2595"/>
                    <a:pt x="806" y="2742"/>
                    <a:pt x="628" y="2742"/>
                  </a:cubicBezTo>
                  <a:cubicBezTo>
                    <a:pt x="589" y="2742"/>
                    <a:pt x="549" y="2736"/>
                    <a:pt x="508" y="2722"/>
                  </a:cubicBezTo>
                  <a:cubicBezTo>
                    <a:pt x="278" y="2645"/>
                    <a:pt x="139" y="2352"/>
                    <a:pt x="247" y="1937"/>
                  </a:cubicBezTo>
                  <a:cubicBezTo>
                    <a:pt x="262" y="1906"/>
                    <a:pt x="231" y="1875"/>
                    <a:pt x="201" y="1860"/>
                  </a:cubicBezTo>
                  <a:cubicBezTo>
                    <a:pt x="195" y="1857"/>
                    <a:pt x="189" y="1856"/>
                    <a:pt x="184" y="1856"/>
                  </a:cubicBezTo>
                  <a:cubicBezTo>
                    <a:pt x="159" y="1856"/>
                    <a:pt x="136" y="1881"/>
                    <a:pt x="124" y="1906"/>
                  </a:cubicBezTo>
                  <a:cubicBezTo>
                    <a:pt x="1" y="2368"/>
                    <a:pt x="154" y="2753"/>
                    <a:pt x="462" y="2845"/>
                  </a:cubicBezTo>
                  <a:cubicBezTo>
                    <a:pt x="517" y="2864"/>
                    <a:pt x="571" y="2874"/>
                    <a:pt x="624" y="2874"/>
                  </a:cubicBezTo>
                  <a:cubicBezTo>
                    <a:pt x="867" y="2874"/>
                    <a:pt x="1073" y="2673"/>
                    <a:pt x="1124" y="2306"/>
                  </a:cubicBezTo>
                  <a:cubicBezTo>
                    <a:pt x="1170" y="2122"/>
                    <a:pt x="1139" y="1906"/>
                    <a:pt x="1047" y="1737"/>
                  </a:cubicBezTo>
                  <a:cubicBezTo>
                    <a:pt x="986" y="1583"/>
                    <a:pt x="893" y="1429"/>
                    <a:pt x="801" y="1290"/>
                  </a:cubicBezTo>
                  <a:cubicBezTo>
                    <a:pt x="709" y="1167"/>
                    <a:pt x="647" y="1029"/>
                    <a:pt x="585" y="890"/>
                  </a:cubicBezTo>
                  <a:cubicBezTo>
                    <a:pt x="539" y="752"/>
                    <a:pt x="539" y="613"/>
                    <a:pt x="585" y="475"/>
                  </a:cubicBezTo>
                  <a:cubicBezTo>
                    <a:pt x="663" y="268"/>
                    <a:pt x="860" y="137"/>
                    <a:pt x="1067" y="137"/>
                  </a:cubicBezTo>
                  <a:cubicBezTo>
                    <a:pt x="1107" y="137"/>
                    <a:pt x="1146" y="142"/>
                    <a:pt x="1186" y="152"/>
                  </a:cubicBezTo>
                  <a:cubicBezTo>
                    <a:pt x="1401" y="213"/>
                    <a:pt x="1509" y="429"/>
                    <a:pt x="1340" y="767"/>
                  </a:cubicBezTo>
                  <a:lnTo>
                    <a:pt x="1340" y="752"/>
                  </a:lnTo>
                  <a:lnTo>
                    <a:pt x="1340" y="752"/>
                  </a:lnTo>
                  <a:cubicBezTo>
                    <a:pt x="1308" y="804"/>
                    <a:pt x="1354" y="849"/>
                    <a:pt x="1402" y="849"/>
                  </a:cubicBezTo>
                  <a:cubicBezTo>
                    <a:pt x="1425" y="849"/>
                    <a:pt x="1448" y="838"/>
                    <a:pt x="1463" y="813"/>
                  </a:cubicBezTo>
                  <a:cubicBezTo>
                    <a:pt x="1663" y="413"/>
                    <a:pt x="1540" y="105"/>
                    <a:pt x="1232" y="13"/>
                  </a:cubicBezTo>
                  <a:cubicBezTo>
                    <a:pt x="1188" y="5"/>
                    <a:pt x="1143"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20;p60">
              <a:extLst>
                <a:ext uri="{FF2B5EF4-FFF2-40B4-BE49-F238E27FC236}">
                  <a16:creationId xmlns:a16="http://schemas.microsoft.com/office/drawing/2014/main" id="{6256CFA0-D0C6-9347-A4E1-097D0F843647}"/>
                </a:ext>
              </a:extLst>
            </p:cNvPr>
            <p:cNvSpPr/>
            <p:nvPr/>
          </p:nvSpPr>
          <p:spPr>
            <a:xfrm>
              <a:off x="6043069" y="1854161"/>
              <a:ext cx="36936" cy="89022"/>
            </a:xfrm>
            <a:custGeom>
              <a:avLst/>
              <a:gdLst/>
              <a:ahLst/>
              <a:cxnLst/>
              <a:rect l="l" t="t" r="r" b="b"/>
              <a:pathLst>
                <a:path w="1263" h="3044" extrusionOk="0">
                  <a:moveTo>
                    <a:pt x="544" y="0"/>
                  </a:moveTo>
                  <a:cubicBezTo>
                    <a:pt x="519" y="0"/>
                    <a:pt x="493" y="4"/>
                    <a:pt x="462" y="12"/>
                  </a:cubicBezTo>
                  <a:cubicBezTo>
                    <a:pt x="400" y="27"/>
                    <a:pt x="385" y="104"/>
                    <a:pt x="354" y="196"/>
                  </a:cubicBezTo>
                  <a:cubicBezTo>
                    <a:pt x="308" y="396"/>
                    <a:pt x="292" y="596"/>
                    <a:pt x="277" y="797"/>
                  </a:cubicBezTo>
                  <a:cubicBezTo>
                    <a:pt x="277" y="935"/>
                    <a:pt x="262" y="1074"/>
                    <a:pt x="231" y="1212"/>
                  </a:cubicBezTo>
                  <a:cubicBezTo>
                    <a:pt x="216" y="1320"/>
                    <a:pt x="185" y="1443"/>
                    <a:pt x="154" y="1597"/>
                  </a:cubicBezTo>
                  <a:cubicBezTo>
                    <a:pt x="108" y="1889"/>
                    <a:pt x="31" y="2289"/>
                    <a:pt x="15" y="2566"/>
                  </a:cubicBezTo>
                  <a:cubicBezTo>
                    <a:pt x="0" y="2643"/>
                    <a:pt x="0" y="2720"/>
                    <a:pt x="15" y="2782"/>
                  </a:cubicBezTo>
                  <a:cubicBezTo>
                    <a:pt x="15" y="2843"/>
                    <a:pt x="31" y="2905"/>
                    <a:pt x="77" y="2920"/>
                  </a:cubicBezTo>
                  <a:cubicBezTo>
                    <a:pt x="185" y="2982"/>
                    <a:pt x="292" y="3013"/>
                    <a:pt x="400" y="3013"/>
                  </a:cubicBezTo>
                  <a:cubicBezTo>
                    <a:pt x="462" y="3013"/>
                    <a:pt x="662" y="3028"/>
                    <a:pt x="723" y="3044"/>
                  </a:cubicBezTo>
                  <a:cubicBezTo>
                    <a:pt x="800" y="3044"/>
                    <a:pt x="816" y="2936"/>
                    <a:pt x="739" y="2905"/>
                  </a:cubicBezTo>
                  <a:cubicBezTo>
                    <a:pt x="708" y="2905"/>
                    <a:pt x="662" y="2890"/>
                    <a:pt x="585" y="2890"/>
                  </a:cubicBezTo>
                  <a:cubicBezTo>
                    <a:pt x="462" y="2890"/>
                    <a:pt x="339" y="2874"/>
                    <a:pt x="216" y="2843"/>
                  </a:cubicBezTo>
                  <a:cubicBezTo>
                    <a:pt x="169" y="2843"/>
                    <a:pt x="154" y="2797"/>
                    <a:pt x="169" y="2751"/>
                  </a:cubicBezTo>
                  <a:lnTo>
                    <a:pt x="169" y="2751"/>
                  </a:lnTo>
                  <a:cubicBezTo>
                    <a:pt x="154" y="2767"/>
                    <a:pt x="154" y="2797"/>
                    <a:pt x="154" y="2797"/>
                  </a:cubicBezTo>
                  <a:lnTo>
                    <a:pt x="154" y="2767"/>
                  </a:lnTo>
                  <a:cubicBezTo>
                    <a:pt x="139" y="2705"/>
                    <a:pt x="139" y="2643"/>
                    <a:pt x="154" y="2582"/>
                  </a:cubicBezTo>
                  <a:cubicBezTo>
                    <a:pt x="185" y="2212"/>
                    <a:pt x="231" y="1858"/>
                    <a:pt x="308" y="1520"/>
                  </a:cubicBezTo>
                  <a:cubicBezTo>
                    <a:pt x="319" y="1451"/>
                    <a:pt x="340" y="1442"/>
                    <a:pt x="375" y="1442"/>
                  </a:cubicBezTo>
                  <a:cubicBezTo>
                    <a:pt x="387" y="1442"/>
                    <a:pt x="400" y="1443"/>
                    <a:pt x="416" y="1443"/>
                  </a:cubicBezTo>
                  <a:cubicBezTo>
                    <a:pt x="477" y="1443"/>
                    <a:pt x="523" y="1458"/>
                    <a:pt x="585" y="1458"/>
                  </a:cubicBezTo>
                  <a:cubicBezTo>
                    <a:pt x="616" y="1458"/>
                    <a:pt x="646" y="1428"/>
                    <a:pt x="662" y="1397"/>
                  </a:cubicBezTo>
                  <a:cubicBezTo>
                    <a:pt x="662" y="1351"/>
                    <a:pt x="631" y="1320"/>
                    <a:pt x="585" y="1320"/>
                  </a:cubicBezTo>
                  <a:cubicBezTo>
                    <a:pt x="539" y="1320"/>
                    <a:pt x="493" y="1320"/>
                    <a:pt x="446" y="1304"/>
                  </a:cubicBezTo>
                  <a:cubicBezTo>
                    <a:pt x="385" y="1304"/>
                    <a:pt x="354" y="1289"/>
                    <a:pt x="369" y="1197"/>
                  </a:cubicBezTo>
                  <a:cubicBezTo>
                    <a:pt x="400" y="1074"/>
                    <a:pt x="416" y="935"/>
                    <a:pt x="416" y="812"/>
                  </a:cubicBezTo>
                  <a:cubicBezTo>
                    <a:pt x="416" y="612"/>
                    <a:pt x="446" y="427"/>
                    <a:pt x="477" y="227"/>
                  </a:cubicBezTo>
                  <a:cubicBezTo>
                    <a:pt x="477" y="227"/>
                    <a:pt x="477" y="212"/>
                    <a:pt x="477" y="196"/>
                  </a:cubicBezTo>
                  <a:cubicBezTo>
                    <a:pt x="493" y="181"/>
                    <a:pt x="493" y="150"/>
                    <a:pt x="508" y="135"/>
                  </a:cubicBezTo>
                  <a:lnTo>
                    <a:pt x="600" y="135"/>
                  </a:lnTo>
                  <a:cubicBezTo>
                    <a:pt x="616" y="135"/>
                    <a:pt x="708" y="150"/>
                    <a:pt x="816" y="165"/>
                  </a:cubicBezTo>
                  <a:cubicBezTo>
                    <a:pt x="970" y="196"/>
                    <a:pt x="1093" y="196"/>
                    <a:pt x="1139" y="212"/>
                  </a:cubicBezTo>
                  <a:cubicBezTo>
                    <a:pt x="1162" y="219"/>
                    <a:pt x="1185" y="223"/>
                    <a:pt x="1204" y="223"/>
                  </a:cubicBezTo>
                  <a:cubicBezTo>
                    <a:pt x="1224" y="223"/>
                    <a:pt x="1239" y="219"/>
                    <a:pt x="1247" y="212"/>
                  </a:cubicBezTo>
                  <a:cubicBezTo>
                    <a:pt x="1262" y="212"/>
                    <a:pt x="1262" y="196"/>
                    <a:pt x="1262" y="181"/>
                  </a:cubicBezTo>
                  <a:cubicBezTo>
                    <a:pt x="1262" y="135"/>
                    <a:pt x="1247" y="104"/>
                    <a:pt x="1201" y="104"/>
                  </a:cubicBezTo>
                  <a:lnTo>
                    <a:pt x="847" y="42"/>
                  </a:lnTo>
                  <a:cubicBezTo>
                    <a:pt x="723" y="27"/>
                    <a:pt x="646" y="12"/>
                    <a:pt x="616" y="12"/>
                  </a:cubicBezTo>
                  <a:cubicBezTo>
                    <a:pt x="593" y="4"/>
                    <a:pt x="570" y="0"/>
                    <a:pt x="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21;p60">
              <a:extLst>
                <a:ext uri="{FF2B5EF4-FFF2-40B4-BE49-F238E27FC236}">
                  <a16:creationId xmlns:a16="http://schemas.microsoft.com/office/drawing/2014/main" id="{D113C0A7-7E03-A44E-9D00-549184417E90}"/>
                </a:ext>
              </a:extLst>
            </p:cNvPr>
            <p:cNvSpPr/>
            <p:nvPr/>
          </p:nvSpPr>
          <p:spPr>
            <a:xfrm>
              <a:off x="6084918" y="1858869"/>
              <a:ext cx="30181" cy="83875"/>
            </a:xfrm>
            <a:custGeom>
              <a:avLst/>
              <a:gdLst/>
              <a:ahLst/>
              <a:cxnLst/>
              <a:rect l="l" t="t" r="r" b="b"/>
              <a:pathLst>
                <a:path w="1032" h="2868" extrusionOk="0">
                  <a:moveTo>
                    <a:pt x="339" y="137"/>
                  </a:moveTo>
                  <a:cubicBezTo>
                    <a:pt x="509" y="137"/>
                    <a:pt x="663" y="224"/>
                    <a:pt x="770" y="358"/>
                  </a:cubicBezTo>
                  <a:cubicBezTo>
                    <a:pt x="832" y="451"/>
                    <a:pt x="862" y="543"/>
                    <a:pt x="847" y="651"/>
                  </a:cubicBezTo>
                  <a:cubicBezTo>
                    <a:pt x="801" y="928"/>
                    <a:pt x="616" y="1159"/>
                    <a:pt x="354" y="1282"/>
                  </a:cubicBezTo>
                  <a:cubicBezTo>
                    <a:pt x="339" y="1282"/>
                    <a:pt x="324" y="1297"/>
                    <a:pt x="293" y="1313"/>
                  </a:cubicBezTo>
                  <a:cubicBezTo>
                    <a:pt x="277" y="1313"/>
                    <a:pt x="247" y="1328"/>
                    <a:pt x="231" y="1328"/>
                  </a:cubicBezTo>
                  <a:cubicBezTo>
                    <a:pt x="200" y="1328"/>
                    <a:pt x="200" y="1297"/>
                    <a:pt x="200" y="1236"/>
                  </a:cubicBezTo>
                  <a:cubicBezTo>
                    <a:pt x="200" y="897"/>
                    <a:pt x="200" y="574"/>
                    <a:pt x="170" y="251"/>
                  </a:cubicBezTo>
                  <a:cubicBezTo>
                    <a:pt x="170" y="189"/>
                    <a:pt x="200" y="143"/>
                    <a:pt x="262" y="143"/>
                  </a:cubicBezTo>
                  <a:cubicBezTo>
                    <a:pt x="288" y="139"/>
                    <a:pt x="313" y="137"/>
                    <a:pt x="339" y="137"/>
                  </a:cubicBezTo>
                  <a:close/>
                  <a:moveTo>
                    <a:pt x="289" y="0"/>
                  </a:moveTo>
                  <a:cubicBezTo>
                    <a:pt x="213" y="0"/>
                    <a:pt x="137" y="12"/>
                    <a:pt x="62" y="35"/>
                  </a:cubicBezTo>
                  <a:cubicBezTo>
                    <a:pt x="31" y="51"/>
                    <a:pt x="31" y="51"/>
                    <a:pt x="16" y="66"/>
                  </a:cubicBezTo>
                  <a:cubicBezTo>
                    <a:pt x="16" y="81"/>
                    <a:pt x="16" y="81"/>
                    <a:pt x="16" y="97"/>
                  </a:cubicBezTo>
                  <a:cubicBezTo>
                    <a:pt x="16" y="143"/>
                    <a:pt x="31" y="174"/>
                    <a:pt x="31" y="220"/>
                  </a:cubicBezTo>
                  <a:cubicBezTo>
                    <a:pt x="62" y="759"/>
                    <a:pt x="62" y="1313"/>
                    <a:pt x="31" y="1867"/>
                  </a:cubicBezTo>
                  <a:cubicBezTo>
                    <a:pt x="31" y="1898"/>
                    <a:pt x="16" y="1975"/>
                    <a:pt x="16" y="2098"/>
                  </a:cubicBezTo>
                  <a:cubicBezTo>
                    <a:pt x="0" y="2313"/>
                    <a:pt x="0" y="2390"/>
                    <a:pt x="0" y="2575"/>
                  </a:cubicBezTo>
                  <a:cubicBezTo>
                    <a:pt x="0" y="2652"/>
                    <a:pt x="0" y="2729"/>
                    <a:pt x="16" y="2821"/>
                  </a:cubicBezTo>
                  <a:cubicBezTo>
                    <a:pt x="8" y="2852"/>
                    <a:pt x="43" y="2867"/>
                    <a:pt x="77" y="2867"/>
                  </a:cubicBezTo>
                  <a:cubicBezTo>
                    <a:pt x="112" y="2867"/>
                    <a:pt x="147" y="2852"/>
                    <a:pt x="139" y="2821"/>
                  </a:cubicBezTo>
                  <a:lnTo>
                    <a:pt x="139" y="2575"/>
                  </a:lnTo>
                  <a:cubicBezTo>
                    <a:pt x="139" y="2390"/>
                    <a:pt x="139" y="2329"/>
                    <a:pt x="154" y="2098"/>
                  </a:cubicBezTo>
                  <a:lnTo>
                    <a:pt x="170" y="1882"/>
                  </a:lnTo>
                  <a:cubicBezTo>
                    <a:pt x="185" y="1805"/>
                    <a:pt x="185" y="1728"/>
                    <a:pt x="185" y="1636"/>
                  </a:cubicBezTo>
                  <a:cubicBezTo>
                    <a:pt x="185" y="1590"/>
                    <a:pt x="185" y="1544"/>
                    <a:pt x="200" y="1497"/>
                  </a:cubicBezTo>
                  <a:lnTo>
                    <a:pt x="216" y="1513"/>
                  </a:lnTo>
                  <a:cubicBezTo>
                    <a:pt x="385" y="1790"/>
                    <a:pt x="524" y="2113"/>
                    <a:pt x="631" y="2436"/>
                  </a:cubicBezTo>
                  <a:cubicBezTo>
                    <a:pt x="693" y="2590"/>
                    <a:pt x="755" y="2729"/>
                    <a:pt x="801" y="2836"/>
                  </a:cubicBezTo>
                  <a:cubicBezTo>
                    <a:pt x="814" y="2854"/>
                    <a:pt x="832" y="2862"/>
                    <a:pt x="851" y="2862"/>
                  </a:cubicBezTo>
                  <a:cubicBezTo>
                    <a:pt x="897" y="2862"/>
                    <a:pt x="946" y="2814"/>
                    <a:pt x="924" y="2759"/>
                  </a:cubicBezTo>
                  <a:cubicBezTo>
                    <a:pt x="847" y="2636"/>
                    <a:pt x="801" y="2513"/>
                    <a:pt x="755" y="2375"/>
                  </a:cubicBezTo>
                  <a:cubicBezTo>
                    <a:pt x="647" y="2067"/>
                    <a:pt x="508" y="1759"/>
                    <a:pt x="354" y="1467"/>
                  </a:cubicBezTo>
                  <a:cubicBezTo>
                    <a:pt x="354" y="1467"/>
                    <a:pt x="339" y="1436"/>
                    <a:pt x="354" y="1436"/>
                  </a:cubicBezTo>
                  <a:lnTo>
                    <a:pt x="339" y="1420"/>
                  </a:lnTo>
                  <a:cubicBezTo>
                    <a:pt x="524" y="1343"/>
                    <a:pt x="678" y="1236"/>
                    <a:pt x="801" y="1082"/>
                  </a:cubicBezTo>
                  <a:cubicBezTo>
                    <a:pt x="1001" y="851"/>
                    <a:pt x="1032" y="528"/>
                    <a:pt x="862" y="282"/>
                  </a:cubicBezTo>
                  <a:cubicBezTo>
                    <a:pt x="725" y="98"/>
                    <a:pt x="510"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22;p60">
              <a:extLst>
                <a:ext uri="{FF2B5EF4-FFF2-40B4-BE49-F238E27FC236}">
                  <a16:creationId xmlns:a16="http://schemas.microsoft.com/office/drawing/2014/main" id="{6B64CB69-8ADF-2E4B-A3BE-341B65624AD5}"/>
                </a:ext>
              </a:extLst>
            </p:cNvPr>
            <p:cNvSpPr/>
            <p:nvPr/>
          </p:nvSpPr>
          <p:spPr>
            <a:xfrm>
              <a:off x="6414393" y="2028081"/>
              <a:ext cx="317805" cy="238961"/>
            </a:xfrm>
            <a:custGeom>
              <a:avLst/>
              <a:gdLst/>
              <a:ahLst/>
              <a:cxnLst/>
              <a:rect l="l" t="t" r="r" b="b"/>
              <a:pathLst>
                <a:path w="10867" h="8171" extrusionOk="0">
                  <a:moveTo>
                    <a:pt x="6015" y="0"/>
                  </a:moveTo>
                  <a:cubicBezTo>
                    <a:pt x="4450" y="0"/>
                    <a:pt x="3171" y="452"/>
                    <a:pt x="3171" y="452"/>
                  </a:cubicBezTo>
                  <a:cubicBezTo>
                    <a:pt x="1878" y="775"/>
                    <a:pt x="1" y="5454"/>
                    <a:pt x="3048" y="6901"/>
                  </a:cubicBezTo>
                  <a:cubicBezTo>
                    <a:pt x="4596" y="7632"/>
                    <a:pt x="5645" y="7813"/>
                    <a:pt x="6303" y="7813"/>
                  </a:cubicBezTo>
                  <a:cubicBezTo>
                    <a:pt x="6948" y="7813"/>
                    <a:pt x="7219" y="7639"/>
                    <a:pt x="7219" y="7639"/>
                  </a:cubicBezTo>
                  <a:cubicBezTo>
                    <a:pt x="7789" y="7778"/>
                    <a:pt x="8327" y="7947"/>
                    <a:pt x="8881" y="8147"/>
                  </a:cubicBezTo>
                  <a:cubicBezTo>
                    <a:pt x="8917" y="8163"/>
                    <a:pt x="8942" y="8171"/>
                    <a:pt x="8960" y="8171"/>
                  </a:cubicBezTo>
                  <a:cubicBezTo>
                    <a:pt x="9193" y="8171"/>
                    <a:pt x="7976" y="6814"/>
                    <a:pt x="9251" y="6069"/>
                  </a:cubicBezTo>
                  <a:cubicBezTo>
                    <a:pt x="10605" y="5285"/>
                    <a:pt x="10867" y="1483"/>
                    <a:pt x="8450" y="452"/>
                  </a:cubicBezTo>
                  <a:cubicBezTo>
                    <a:pt x="7650" y="113"/>
                    <a:pt x="6797" y="0"/>
                    <a:pt x="60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3;p60">
              <a:extLst>
                <a:ext uri="{FF2B5EF4-FFF2-40B4-BE49-F238E27FC236}">
                  <a16:creationId xmlns:a16="http://schemas.microsoft.com/office/drawing/2014/main" id="{6D707FB2-6AC5-154F-BC21-BD6C36AFE1B7}"/>
                </a:ext>
              </a:extLst>
            </p:cNvPr>
            <p:cNvSpPr/>
            <p:nvPr/>
          </p:nvSpPr>
          <p:spPr>
            <a:xfrm>
              <a:off x="6526927" y="2082243"/>
              <a:ext cx="37375" cy="110312"/>
            </a:xfrm>
            <a:custGeom>
              <a:avLst/>
              <a:gdLst/>
              <a:ahLst/>
              <a:cxnLst/>
              <a:rect l="l" t="t" r="r" b="b"/>
              <a:pathLst>
                <a:path w="1278" h="3772" extrusionOk="0">
                  <a:moveTo>
                    <a:pt x="238" y="215"/>
                  </a:moveTo>
                  <a:cubicBezTo>
                    <a:pt x="263" y="215"/>
                    <a:pt x="293" y="228"/>
                    <a:pt x="324" y="247"/>
                  </a:cubicBezTo>
                  <a:cubicBezTo>
                    <a:pt x="431" y="293"/>
                    <a:pt x="524" y="370"/>
                    <a:pt x="601" y="462"/>
                  </a:cubicBezTo>
                  <a:cubicBezTo>
                    <a:pt x="1278" y="1201"/>
                    <a:pt x="1078" y="2432"/>
                    <a:pt x="508" y="3356"/>
                  </a:cubicBezTo>
                  <a:cubicBezTo>
                    <a:pt x="479" y="3406"/>
                    <a:pt x="440" y="3437"/>
                    <a:pt x="405" y="3437"/>
                  </a:cubicBezTo>
                  <a:cubicBezTo>
                    <a:pt x="366" y="3437"/>
                    <a:pt x="332" y="3399"/>
                    <a:pt x="324" y="3309"/>
                  </a:cubicBezTo>
                  <a:cubicBezTo>
                    <a:pt x="293" y="2909"/>
                    <a:pt x="247" y="2432"/>
                    <a:pt x="231" y="1878"/>
                  </a:cubicBezTo>
                  <a:cubicBezTo>
                    <a:pt x="231" y="1740"/>
                    <a:pt x="216" y="1478"/>
                    <a:pt x="200" y="1093"/>
                  </a:cubicBezTo>
                  <a:cubicBezTo>
                    <a:pt x="200" y="785"/>
                    <a:pt x="185" y="539"/>
                    <a:pt x="185" y="339"/>
                  </a:cubicBezTo>
                  <a:cubicBezTo>
                    <a:pt x="176" y="246"/>
                    <a:pt x="200" y="215"/>
                    <a:pt x="238" y="215"/>
                  </a:cubicBezTo>
                  <a:close/>
                  <a:moveTo>
                    <a:pt x="93" y="0"/>
                  </a:moveTo>
                  <a:lnTo>
                    <a:pt x="77" y="16"/>
                  </a:lnTo>
                  <a:cubicBezTo>
                    <a:pt x="31" y="16"/>
                    <a:pt x="0" y="47"/>
                    <a:pt x="0" y="93"/>
                  </a:cubicBezTo>
                  <a:lnTo>
                    <a:pt x="0" y="108"/>
                  </a:lnTo>
                  <a:cubicBezTo>
                    <a:pt x="0" y="339"/>
                    <a:pt x="16" y="662"/>
                    <a:pt x="31" y="1078"/>
                  </a:cubicBezTo>
                  <a:cubicBezTo>
                    <a:pt x="31" y="1493"/>
                    <a:pt x="47" y="1770"/>
                    <a:pt x="47" y="1893"/>
                  </a:cubicBezTo>
                  <a:cubicBezTo>
                    <a:pt x="77" y="2617"/>
                    <a:pt x="124" y="3217"/>
                    <a:pt x="200" y="3694"/>
                  </a:cubicBezTo>
                  <a:cubicBezTo>
                    <a:pt x="200" y="3725"/>
                    <a:pt x="216" y="3740"/>
                    <a:pt x="231" y="3756"/>
                  </a:cubicBezTo>
                  <a:cubicBezTo>
                    <a:pt x="247" y="3771"/>
                    <a:pt x="262" y="3771"/>
                    <a:pt x="277" y="3771"/>
                  </a:cubicBezTo>
                  <a:cubicBezTo>
                    <a:pt x="324" y="3771"/>
                    <a:pt x="370" y="3771"/>
                    <a:pt x="416" y="3756"/>
                  </a:cubicBezTo>
                  <a:cubicBezTo>
                    <a:pt x="431" y="3756"/>
                    <a:pt x="447" y="3740"/>
                    <a:pt x="462" y="3725"/>
                  </a:cubicBezTo>
                  <a:cubicBezTo>
                    <a:pt x="832" y="3232"/>
                    <a:pt x="1078" y="2663"/>
                    <a:pt x="1170" y="2063"/>
                  </a:cubicBezTo>
                  <a:cubicBezTo>
                    <a:pt x="1278" y="1355"/>
                    <a:pt x="1139" y="785"/>
                    <a:pt x="739" y="354"/>
                  </a:cubicBezTo>
                  <a:cubicBezTo>
                    <a:pt x="524" y="123"/>
                    <a:pt x="354" y="0"/>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24;p60">
              <a:extLst>
                <a:ext uri="{FF2B5EF4-FFF2-40B4-BE49-F238E27FC236}">
                  <a16:creationId xmlns:a16="http://schemas.microsoft.com/office/drawing/2014/main" id="{0E29CC97-A4A5-F54C-8452-BA757DF89F20}"/>
                </a:ext>
              </a:extLst>
            </p:cNvPr>
            <p:cNvSpPr/>
            <p:nvPr/>
          </p:nvSpPr>
          <p:spPr>
            <a:xfrm>
              <a:off x="6571409" y="2076803"/>
              <a:ext cx="21700" cy="113032"/>
            </a:xfrm>
            <a:custGeom>
              <a:avLst/>
              <a:gdLst/>
              <a:ahLst/>
              <a:cxnLst/>
              <a:rect l="l" t="t" r="r" b="b"/>
              <a:pathLst>
                <a:path w="742" h="3865" extrusionOk="0">
                  <a:moveTo>
                    <a:pt x="117" y="1"/>
                  </a:moveTo>
                  <a:cubicBezTo>
                    <a:pt x="63" y="1"/>
                    <a:pt x="0" y="39"/>
                    <a:pt x="19" y="94"/>
                  </a:cubicBezTo>
                  <a:cubicBezTo>
                    <a:pt x="111" y="617"/>
                    <a:pt x="203" y="1295"/>
                    <a:pt x="296" y="2141"/>
                  </a:cubicBezTo>
                  <a:cubicBezTo>
                    <a:pt x="311" y="2418"/>
                    <a:pt x="357" y="2695"/>
                    <a:pt x="419" y="2972"/>
                  </a:cubicBezTo>
                  <a:cubicBezTo>
                    <a:pt x="496" y="3372"/>
                    <a:pt x="542" y="3649"/>
                    <a:pt x="573" y="3788"/>
                  </a:cubicBezTo>
                  <a:cubicBezTo>
                    <a:pt x="573" y="3834"/>
                    <a:pt x="619" y="3865"/>
                    <a:pt x="665" y="3865"/>
                  </a:cubicBezTo>
                  <a:cubicBezTo>
                    <a:pt x="711" y="3865"/>
                    <a:pt x="742" y="3819"/>
                    <a:pt x="742" y="3772"/>
                  </a:cubicBezTo>
                  <a:cubicBezTo>
                    <a:pt x="726" y="3634"/>
                    <a:pt x="665" y="3372"/>
                    <a:pt x="588" y="2941"/>
                  </a:cubicBezTo>
                  <a:cubicBezTo>
                    <a:pt x="526" y="2603"/>
                    <a:pt x="480" y="2341"/>
                    <a:pt x="465" y="2126"/>
                  </a:cubicBezTo>
                  <a:cubicBezTo>
                    <a:pt x="373" y="1218"/>
                    <a:pt x="280" y="510"/>
                    <a:pt x="188" y="63"/>
                  </a:cubicBezTo>
                  <a:cubicBezTo>
                    <a:pt x="188" y="19"/>
                    <a:pt x="154"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25;p60">
              <a:extLst>
                <a:ext uri="{FF2B5EF4-FFF2-40B4-BE49-F238E27FC236}">
                  <a16:creationId xmlns:a16="http://schemas.microsoft.com/office/drawing/2014/main" id="{3240AE33-1B8B-0F42-B127-AFD682BDB4B1}"/>
                </a:ext>
              </a:extLst>
            </p:cNvPr>
            <p:cNvSpPr/>
            <p:nvPr/>
          </p:nvSpPr>
          <p:spPr>
            <a:xfrm>
              <a:off x="6587231" y="2066363"/>
              <a:ext cx="57203" cy="119144"/>
            </a:xfrm>
            <a:custGeom>
              <a:avLst/>
              <a:gdLst/>
              <a:ahLst/>
              <a:cxnLst/>
              <a:rect l="l" t="t" r="r" b="b"/>
              <a:pathLst>
                <a:path w="1956" h="4074" extrusionOk="0">
                  <a:moveTo>
                    <a:pt x="1072" y="1"/>
                  </a:moveTo>
                  <a:cubicBezTo>
                    <a:pt x="1064" y="1"/>
                    <a:pt x="1056" y="2"/>
                    <a:pt x="1047" y="5"/>
                  </a:cubicBezTo>
                  <a:lnTo>
                    <a:pt x="555" y="112"/>
                  </a:lnTo>
                  <a:cubicBezTo>
                    <a:pt x="401" y="143"/>
                    <a:pt x="309" y="174"/>
                    <a:pt x="262" y="174"/>
                  </a:cubicBezTo>
                  <a:cubicBezTo>
                    <a:pt x="201" y="174"/>
                    <a:pt x="124" y="205"/>
                    <a:pt x="78" y="251"/>
                  </a:cubicBezTo>
                  <a:cubicBezTo>
                    <a:pt x="16" y="343"/>
                    <a:pt x="1" y="451"/>
                    <a:pt x="32" y="543"/>
                  </a:cubicBezTo>
                  <a:cubicBezTo>
                    <a:pt x="62" y="820"/>
                    <a:pt x="139" y="1082"/>
                    <a:pt x="232" y="1328"/>
                  </a:cubicBezTo>
                  <a:cubicBezTo>
                    <a:pt x="293" y="1498"/>
                    <a:pt x="339" y="1682"/>
                    <a:pt x="370" y="1852"/>
                  </a:cubicBezTo>
                  <a:cubicBezTo>
                    <a:pt x="401" y="2005"/>
                    <a:pt x="432" y="2175"/>
                    <a:pt x="463" y="2359"/>
                  </a:cubicBezTo>
                  <a:cubicBezTo>
                    <a:pt x="539" y="2775"/>
                    <a:pt x="663" y="3298"/>
                    <a:pt x="770" y="3668"/>
                  </a:cubicBezTo>
                  <a:cubicBezTo>
                    <a:pt x="801" y="3760"/>
                    <a:pt x="832" y="3837"/>
                    <a:pt x="878" y="3929"/>
                  </a:cubicBezTo>
                  <a:cubicBezTo>
                    <a:pt x="909" y="3991"/>
                    <a:pt x="955" y="4068"/>
                    <a:pt x="1017" y="4068"/>
                  </a:cubicBezTo>
                  <a:cubicBezTo>
                    <a:pt x="1055" y="4072"/>
                    <a:pt x="1094" y="4074"/>
                    <a:pt x="1132" y="4074"/>
                  </a:cubicBezTo>
                  <a:cubicBezTo>
                    <a:pt x="1247" y="4074"/>
                    <a:pt x="1363" y="4056"/>
                    <a:pt x="1478" y="4022"/>
                  </a:cubicBezTo>
                  <a:cubicBezTo>
                    <a:pt x="1555" y="3991"/>
                    <a:pt x="1802" y="3914"/>
                    <a:pt x="1879" y="3899"/>
                  </a:cubicBezTo>
                  <a:cubicBezTo>
                    <a:pt x="1925" y="3883"/>
                    <a:pt x="1955" y="3837"/>
                    <a:pt x="1940" y="3791"/>
                  </a:cubicBezTo>
                  <a:cubicBezTo>
                    <a:pt x="1940" y="3753"/>
                    <a:pt x="1909" y="3725"/>
                    <a:pt x="1863" y="3725"/>
                  </a:cubicBezTo>
                  <a:cubicBezTo>
                    <a:pt x="1854" y="3725"/>
                    <a:pt x="1843" y="3727"/>
                    <a:pt x="1832" y="3729"/>
                  </a:cubicBezTo>
                  <a:cubicBezTo>
                    <a:pt x="1802" y="3729"/>
                    <a:pt x="1740" y="3745"/>
                    <a:pt x="1648" y="3775"/>
                  </a:cubicBezTo>
                  <a:cubicBezTo>
                    <a:pt x="1494" y="3837"/>
                    <a:pt x="1324" y="3883"/>
                    <a:pt x="1171" y="3899"/>
                  </a:cubicBezTo>
                  <a:cubicBezTo>
                    <a:pt x="1162" y="3901"/>
                    <a:pt x="1154" y="3902"/>
                    <a:pt x="1146" y="3902"/>
                  </a:cubicBezTo>
                  <a:cubicBezTo>
                    <a:pt x="1094" y="3902"/>
                    <a:pt x="1047" y="3860"/>
                    <a:pt x="1047" y="3806"/>
                  </a:cubicBezTo>
                  <a:lnTo>
                    <a:pt x="1047" y="3868"/>
                  </a:lnTo>
                  <a:cubicBezTo>
                    <a:pt x="1047" y="3868"/>
                    <a:pt x="1032" y="3852"/>
                    <a:pt x="1032" y="3837"/>
                  </a:cubicBezTo>
                  <a:cubicBezTo>
                    <a:pt x="1001" y="3760"/>
                    <a:pt x="970" y="3683"/>
                    <a:pt x="955" y="3606"/>
                  </a:cubicBezTo>
                  <a:cubicBezTo>
                    <a:pt x="817" y="3144"/>
                    <a:pt x="709" y="2683"/>
                    <a:pt x="632" y="2206"/>
                  </a:cubicBezTo>
                  <a:cubicBezTo>
                    <a:pt x="601" y="2082"/>
                    <a:pt x="647" y="2082"/>
                    <a:pt x="724" y="2052"/>
                  </a:cubicBezTo>
                  <a:cubicBezTo>
                    <a:pt x="801" y="2036"/>
                    <a:pt x="863" y="2021"/>
                    <a:pt x="940" y="2005"/>
                  </a:cubicBezTo>
                  <a:cubicBezTo>
                    <a:pt x="1022" y="1992"/>
                    <a:pt x="981" y="1829"/>
                    <a:pt x="906" y="1829"/>
                  </a:cubicBezTo>
                  <a:cubicBezTo>
                    <a:pt x="897" y="1829"/>
                    <a:pt x="888" y="1831"/>
                    <a:pt x="878" y="1836"/>
                  </a:cubicBezTo>
                  <a:cubicBezTo>
                    <a:pt x="817" y="1852"/>
                    <a:pt x="755" y="1867"/>
                    <a:pt x="693" y="1882"/>
                  </a:cubicBezTo>
                  <a:cubicBezTo>
                    <a:pt x="669" y="1886"/>
                    <a:pt x="648" y="1889"/>
                    <a:pt x="630" y="1889"/>
                  </a:cubicBezTo>
                  <a:cubicBezTo>
                    <a:pt x="579" y="1889"/>
                    <a:pt x="551" y="1866"/>
                    <a:pt x="539" y="1775"/>
                  </a:cubicBezTo>
                  <a:cubicBezTo>
                    <a:pt x="509" y="1605"/>
                    <a:pt x="463" y="1436"/>
                    <a:pt x="401" y="1282"/>
                  </a:cubicBezTo>
                  <a:cubicBezTo>
                    <a:pt x="309" y="1036"/>
                    <a:pt x="247" y="774"/>
                    <a:pt x="201" y="528"/>
                  </a:cubicBezTo>
                  <a:lnTo>
                    <a:pt x="201" y="482"/>
                  </a:lnTo>
                  <a:cubicBezTo>
                    <a:pt x="201" y="451"/>
                    <a:pt x="201" y="420"/>
                    <a:pt x="201" y="389"/>
                  </a:cubicBezTo>
                  <a:cubicBezTo>
                    <a:pt x="201" y="389"/>
                    <a:pt x="201" y="374"/>
                    <a:pt x="201" y="374"/>
                  </a:cubicBezTo>
                  <a:lnTo>
                    <a:pt x="232" y="374"/>
                  </a:lnTo>
                  <a:cubicBezTo>
                    <a:pt x="262" y="359"/>
                    <a:pt x="293" y="343"/>
                    <a:pt x="324" y="343"/>
                  </a:cubicBezTo>
                  <a:cubicBezTo>
                    <a:pt x="355" y="328"/>
                    <a:pt x="447" y="312"/>
                    <a:pt x="601" y="282"/>
                  </a:cubicBezTo>
                  <a:cubicBezTo>
                    <a:pt x="801" y="236"/>
                    <a:pt x="970" y="205"/>
                    <a:pt x="1032" y="189"/>
                  </a:cubicBezTo>
                  <a:cubicBezTo>
                    <a:pt x="1078" y="174"/>
                    <a:pt x="1124" y="174"/>
                    <a:pt x="1155" y="128"/>
                  </a:cubicBezTo>
                  <a:cubicBezTo>
                    <a:pt x="1171" y="112"/>
                    <a:pt x="1171" y="82"/>
                    <a:pt x="1155" y="66"/>
                  </a:cubicBezTo>
                  <a:cubicBezTo>
                    <a:pt x="1142" y="28"/>
                    <a:pt x="1109"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26;p60">
              <a:extLst>
                <a:ext uri="{FF2B5EF4-FFF2-40B4-BE49-F238E27FC236}">
                  <a16:creationId xmlns:a16="http://schemas.microsoft.com/office/drawing/2014/main" id="{85AD9427-4790-6745-BB3F-80041A072229}"/>
                </a:ext>
              </a:extLst>
            </p:cNvPr>
            <p:cNvSpPr/>
            <p:nvPr/>
          </p:nvSpPr>
          <p:spPr>
            <a:xfrm>
              <a:off x="5880116" y="2034515"/>
              <a:ext cx="288560" cy="266510"/>
            </a:xfrm>
            <a:custGeom>
              <a:avLst/>
              <a:gdLst/>
              <a:ahLst/>
              <a:cxnLst/>
              <a:rect l="l" t="t" r="r" b="b"/>
              <a:pathLst>
                <a:path w="9867" h="9113" extrusionOk="0">
                  <a:moveTo>
                    <a:pt x="5329" y="1"/>
                  </a:moveTo>
                  <a:cubicBezTo>
                    <a:pt x="3031" y="1"/>
                    <a:pt x="1340" y="1325"/>
                    <a:pt x="1340" y="1325"/>
                  </a:cubicBezTo>
                  <a:cubicBezTo>
                    <a:pt x="370" y="1909"/>
                    <a:pt x="0" y="2879"/>
                    <a:pt x="385" y="5157"/>
                  </a:cubicBezTo>
                  <a:cubicBezTo>
                    <a:pt x="770" y="7450"/>
                    <a:pt x="2571" y="7296"/>
                    <a:pt x="2817" y="7389"/>
                  </a:cubicBezTo>
                  <a:cubicBezTo>
                    <a:pt x="3079" y="7466"/>
                    <a:pt x="2632" y="9112"/>
                    <a:pt x="2632" y="9112"/>
                  </a:cubicBezTo>
                  <a:cubicBezTo>
                    <a:pt x="3864" y="8250"/>
                    <a:pt x="5156" y="7481"/>
                    <a:pt x="6511" y="6804"/>
                  </a:cubicBezTo>
                  <a:cubicBezTo>
                    <a:pt x="9343" y="5419"/>
                    <a:pt x="9866" y="1032"/>
                    <a:pt x="6849" y="201"/>
                  </a:cubicBezTo>
                  <a:cubicBezTo>
                    <a:pt x="6323" y="59"/>
                    <a:pt x="5812" y="1"/>
                    <a:pt x="5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27;p60">
              <a:extLst>
                <a:ext uri="{FF2B5EF4-FFF2-40B4-BE49-F238E27FC236}">
                  <a16:creationId xmlns:a16="http://schemas.microsoft.com/office/drawing/2014/main" id="{C032B1FA-618D-7244-ABF2-03D354D533F9}"/>
                </a:ext>
              </a:extLst>
            </p:cNvPr>
            <p:cNvSpPr/>
            <p:nvPr/>
          </p:nvSpPr>
          <p:spPr>
            <a:xfrm>
              <a:off x="5926937" y="2120349"/>
              <a:ext cx="50886" cy="85688"/>
            </a:xfrm>
            <a:custGeom>
              <a:avLst/>
              <a:gdLst/>
              <a:ahLst/>
              <a:cxnLst/>
              <a:rect l="l" t="t" r="r" b="b"/>
              <a:pathLst>
                <a:path w="1740" h="2930" extrusionOk="0">
                  <a:moveTo>
                    <a:pt x="246" y="129"/>
                  </a:moveTo>
                  <a:cubicBezTo>
                    <a:pt x="354" y="129"/>
                    <a:pt x="477" y="175"/>
                    <a:pt x="539" y="267"/>
                  </a:cubicBezTo>
                  <a:cubicBezTo>
                    <a:pt x="662" y="390"/>
                    <a:pt x="708" y="560"/>
                    <a:pt x="677" y="729"/>
                  </a:cubicBezTo>
                  <a:cubicBezTo>
                    <a:pt x="662" y="867"/>
                    <a:pt x="600" y="1006"/>
                    <a:pt x="539" y="1145"/>
                  </a:cubicBezTo>
                  <a:cubicBezTo>
                    <a:pt x="515" y="1184"/>
                    <a:pt x="491" y="1216"/>
                    <a:pt x="467" y="1216"/>
                  </a:cubicBezTo>
                  <a:cubicBezTo>
                    <a:pt x="445" y="1216"/>
                    <a:pt x="423" y="1188"/>
                    <a:pt x="400" y="1114"/>
                  </a:cubicBezTo>
                  <a:lnTo>
                    <a:pt x="339" y="852"/>
                  </a:lnTo>
                  <a:cubicBezTo>
                    <a:pt x="323" y="791"/>
                    <a:pt x="293" y="714"/>
                    <a:pt x="262" y="606"/>
                  </a:cubicBezTo>
                  <a:cubicBezTo>
                    <a:pt x="200" y="467"/>
                    <a:pt x="169" y="313"/>
                    <a:pt x="154" y="159"/>
                  </a:cubicBezTo>
                  <a:cubicBezTo>
                    <a:pt x="185" y="144"/>
                    <a:pt x="216" y="129"/>
                    <a:pt x="246" y="129"/>
                  </a:cubicBezTo>
                  <a:close/>
                  <a:moveTo>
                    <a:pt x="844" y="1235"/>
                  </a:moveTo>
                  <a:cubicBezTo>
                    <a:pt x="855" y="1235"/>
                    <a:pt x="866" y="1236"/>
                    <a:pt x="877" y="1237"/>
                  </a:cubicBezTo>
                  <a:cubicBezTo>
                    <a:pt x="1062" y="1268"/>
                    <a:pt x="1216" y="1391"/>
                    <a:pt x="1308" y="1545"/>
                  </a:cubicBezTo>
                  <a:cubicBezTo>
                    <a:pt x="1570" y="1960"/>
                    <a:pt x="1478" y="2484"/>
                    <a:pt x="800" y="2776"/>
                  </a:cubicBezTo>
                  <a:lnTo>
                    <a:pt x="785" y="2776"/>
                  </a:lnTo>
                  <a:cubicBezTo>
                    <a:pt x="783" y="2778"/>
                    <a:pt x="781" y="2779"/>
                    <a:pt x="779" y="2779"/>
                  </a:cubicBezTo>
                  <a:cubicBezTo>
                    <a:pt x="766" y="2779"/>
                    <a:pt x="752" y="2735"/>
                    <a:pt x="739" y="2668"/>
                  </a:cubicBezTo>
                  <a:cubicBezTo>
                    <a:pt x="647" y="2206"/>
                    <a:pt x="570" y="1837"/>
                    <a:pt x="508" y="1591"/>
                  </a:cubicBezTo>
                  <a:cubicBezTo>
                    <a:pt x="508" y="1545"/>
                    <a:pt x="508" y="1499"/>
                    <a:pt x="523" y="1468"/>
                  </a:cubicBezTo>
                  <a:cubicBezTo>
                    <a:pt x="581" y="1325"/>
                    <a:pt x="704" y="1235"/>
                    <a:pt x="844" y="1235"/>
                  </a:cubicBezTo>
                  <a:close/>
                  <a:moveTo>
                    <a:pt x="250" y="0"/>
                  </a:moveTo>
                  <a:cubicBezTo>
                    <a:pt x="183" y="0"/>
                    <a:pt x="114" y="12"/>
                    <a:pt x="46" y="36"/>
                  </a:cubicBezTo>
                  <a:cubicBezTo>
                    <a:pt x="16" y="52"/>
                    <a:pt x="0" y="98"/>
                    <a:pt x="16" y="129"/>
                  </a:cubicBezTo>
                  <a:lnTo>
                    <a:pt x="16" y="175"/>
                  </a:lnTo>
                  <a:cubicBezTo>
                    <a:pt x="31" y="344"/>
                    <a:pt x="77" y="498"/>
                    <a:pt x="139" y="652"/>
                  </a:cubicBezTo>
                  <a:cubicBezTo>
                    <a:pt x="169" y="760"/>
                    <a:pt x="200" y="837"/>
                    <a:pt x="216" y="883"/>
                  </a:cubicBezTo>
                  <a:cubicBezTo>
                    <a:pt x="246" y="1068"/>
                    <a:pt x="293" y="1252"/>
                    <a:pt x="339" y="1452"/>
                  </a:cubicBezTo>
                  <a:cubicBezTo>
                    <a:pt x="431" y="1822"/>
                    <a:pt x="523" y="2268"/>
                    <a:pt x="647" y="2868"/>
                  </a:cubicBezTo>
                  <a:cubicBezTo>
                    <a:pt x="662" y="2914"/>
                    <a:pt x="693" y="2930"/>
                    <a:pt x="724" y="2930"/>
                  </a:cubicBezTo>
                  <a:cubicBezTo>
                    <a:pt x="770" y="2914"/>
                    <a:pt x="816" y="2914"/>
                    <a:pt x="862" y="2899"/>
                  </a:cubicBezTo>
                  <a:cubicBezTo>
                    <a:pt x="1616" y="2560"/>
                    <a:pt x="1739" y="1960"/>
                    <a:pt x="1432" y="1483"/>
                  </a:cubicBezTo>
                  <a:cubicBezTo>
                    <a:pt x="1370" y="1375"/>
                    <a:pt x="1278" y="1283"/>
                    <a:pt x="1185" y="1221"/>
                  </a:cubicBezTo>
                  <a:cubicBezTo>
                    <a:pt x="1078" y="1129"/>
                    <a:pt x="939" y="1098"/>
                    <a:pt x="800" y="1098"/>
                  </a:cubicBezTo>
                  <a:cubicBezTo>
                    <a:pt x="786" y="1102"/>
                    <a:pt x="773" y="1104"/>
                    <a:pt x="762" y="1104"/>
                  </a:cubicBezTo>
                  <a:cubicBezTo>
                    <a:pt x="728" y="1104"/>
                    <a:pt x="715" y="1084"/>
                    <a:pt x="739" y="1037"/>
                  </a:cubicBezTo>
                  <a:cubicBezTo>
                    <a:pt x="770" y="944"/>
                    <a:pt x="800" y="852"/>
                    <a:pt x="816" y="760"/>
                  </a:cubicBezTo>
                  <a:cubicBezTo>
                    <a:pt x="862" y="544"/>
                    <a:pt x="785" y="329"/>
                    <a:pt x="647" y="175"/>
                  </a:cubicBezTo>
                  <a:cubicBezTo>
                    <a:pt x="541" y="58"/>
                    <a:pt x="399"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28;p60">
              <a:extLst>
                <a:ext uri="{FF2B5EF4-FFF2-40B4-BE49-F238E27FC236}">
                  <a16:creationId xmlns:a16="http://schemas.microsoft.com/office/drawing/2014/main" id="{F95E053A-08C4-DD40-B50C-ECF845FFF1D7}"/>
                </a:ext>
              </a:extLst>
            </p:cNvPr>
            <p:cNvSpPr/>
            <p:nvPr/>
          </p:nvSpPr>
          <p:spPr>
            <a:xfrm>
              <a:off x="5965102" y="2113330"/>
              <a:ext cx="50389" cy="81477"/>
            </a:xfrm>
            <a:custGeom>
              <a:avLst/>
              <a:gdLst/>
              <a:ahLst/>
              <a:cxnLst/>
              <a:rect l="l" t="t" r="r" b="b"/>
              <a:pathLst>
                <a:path w="1723" h="2786" extrusionOk="0">
                  <a:moveTo>
                    <a:pt x="92" y="1"/>
                  </a:moveTo>
                  <a:cubicBezTo>
                    <a:pt x="48" y="1"/>
                    <a:pt x="0" y="30"/>
                    <a:pt x="19" y="76"/>
                  </a:cubicBezTo>
                  <a:cubicBezTo>
                    <a:pt x="80" y="292"/>
                    <a:pt x="142" y="507"/>
                    <a:pt x="219" y="738"/>
                  </a:cubicBezTo>
                  <a:cubicBezTo>
                    <a:pt x="280" y="954"/>
                    <a:pt x="373" y="1215"/>
                    <a:pt x="481" y="1508"/>
                  </a:cubicBezTo>
                  <a:cubicBezTo>
                    <a:pt x="573" y="1785"/>
                    <a:pt x="650" y="2000"/>
                    <a:pt x="696" y="2154"/>
                  </a:cubicBezTo>
                  <a:lnTo>
                    <a:pt x="804" y="2493"/>
                  </a:lnTo>
                  <a:cubicBezTo>
                    <a:pt x="865" y="2647"/>
                    <a:pt x="927" y="2785"/>
                    <a:pt x="1019" y="2785"/>
                  </a:cubicBezTo>
                  <a:cubicBezTo>
                    <a:pt x="1142" y="2785"/>
                    <a:pt x="1250" y="2770"/>
                    <a:pt x="1358" y="2708"/>
                  </a:cubicBezTo>
                  <a:cubicBezTo>
                    <a:pt x="1450" y="2677"/>
                    <a:pt x="1542" y="2647"/>
                    <a:pt x="1635" y="2631"/>
                  </a:cubicBezTo>
                  <a:cubicBezTo>
                    <a:pt x="1722" y="2617"/>
                    <a:pt x="1713" y="2491"/>
                    <a:pt x="1633" y="2491"/>
                  </a:cubicBezTo>
                  <a:cubicBezTo>
                    <a:pt x="1629" y="2491"/>
                    <a:pt x="1624" y="2492"/>
                    <a:pt x="1619" y="2493"/>
                  </a:cubicBezTo>
                  <a:cubicBezTo>
                    <a:pt x="1512" y="2508"/>
                    <a:pt x="1404" y="2539"/>
                    <a:pt x="1296" y="2585"/>
                  </a:cubicBezTo>
                  <a:cubicBezTo>
                    <a:pt x="1235" y="2616"/>
                    <a:pt x="1173" y="2631"/>
                    <a:pt x="1112" y="2647"/>
                  </a:cubicBezTo>
                  <a:cubicBezTo>
                    <a:pt x="1065" y="2647"/>
                    <a:pt x="1035" y="2631"/>
                    <a:pt x="1019" y="2616"/>
                  </a:cubicBezTo>
                  <a:cubicBezTo>
                    <a:pt x="1004" y="2616"/>
                    <a:pt x="1004" y="2616"/>
                    <a:pt x="1004" y="2600"/>
                  </a:cubicBezTo>
                  <a:cubicBezTo>
                    <a:pt x="973" y="2539"/>
                    <a:pt x="958" y="2493"/>
                    <a:pt x="927" y="2431"/>
                  </a:cubicBezTo>
                  <a:cubicBezTo>
                    <a:pt x="911" y="2400"/>
                    <a:pt x="881" y="2308"/>
                    <a:pt x="819" y="2108"/>
                  </a:cubicBezTo>
                  <a:cubicBezTo>
                    <a:pt x="773" y="1969"/>
                    <a:pt x="696" y="1754"/>
                    <a:pt x="604" y="1461"/>
                  </a:cubicBezTo>
                  <a:cubicBezTo>
                    <a:pt x="496" y="1184"/>
                    <a:pt x="419" y="923"/>
                    <a:pt x="342" y="692"/>
                  </a:cubicBezTo>
                  <a:cubicBezTo>
                    <a:pt x="280" y="461"/>
                    <a:pt x="203" y="246"/>
                    <a:pt x="157" y="46"/>
                  </a:cubicBezTo>
                  <a:cubicBezTo>
                    <a:pt x="151" y="14"/>
                    <a:pt x="122"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29;p60">
              <a:extLst>
                <a:ext uri="{FF2B5EF4-FFF2-40B4-BE49-F238E27FC236}">
                  <a16:creationId xmlns:a16="http://schemas.microsoft.com/office/drawing/2014/main" id="{C2558F26-C1AA-7A42-8E9B-BF70D7C73493}"/>
                </a:ext>
              </a:extLst>
            </p:cNvPr>
            <p:cNvSpPr/>
            <p:nvPr/>
          </p:nvSpPr>
          <p:spPr>
            <a:xfrm>
              <a:off x="6001658" y="2098181"/>
              <a:ext cx="53138" cy="85951"/>
            </a:xfrm>
            <a:custGeom>
              <a:avLst/>
              <a:gdLst/>
              <a:ahLst/>
              <a:cxnLst/>
              <a:rect l="l" t="t" r="r" b="b"/>
              <a:pathLst>
                <a:path w="1817" h="2939" extrusionOk="0">
                  <a:moveTo>
                    <a:pt x="232" y="143"/>
                  </a:moveTo>
                  <a:cubicBezTo>
                    <a:pt x="274" y="143"/>
                    <a:pt x="324" y="168"/>
                    <a:pt x="385" y="240"/>
                  </a:cubicBezTo>
                  <a:cubicBezTo>
                    <a:pt x="446" y="317"/>
                    <a:pt x="508" y="410"/>
                    <a:pt x="554" y="502"/>
                  </a:cubicBezTo>
                  <a:cubicBezTo>
                    <a:pt x="708" y="733"/>
                    <a:pt x="800" y="871"/>
                    <a:pt x="877" y="1010"/>
                  </a:cubicBezTo>
                  <a:cubicBezTo>
                    <a:pt x="924" y="1102"/>
                    <a:pt x="893" y="1118"/>
                    <a:pt x="831" y="1148"/>
                  </a:cubicBezTo>
                  <a:cubicBezTo>
                    <a:pt x="708" y="1179"/>
                    <a:pt x="600" y="1225"/>
                    <a:pt x="493" y="1271"/>
                  </a:cubicBezTo>
                  <a:cubicBezTo>
                    <a:pt x="475" y="1283"/>
                    <a:pt x="457" y="1291"/>
                    <a:pt x="440" y="1291"/>
                  </a:cubicBezTo>
                  <a:cubicBezTo>
                    <a:pt x="413" y="1291"/>
                    <a:pt x="388" y="1272"/>
                    <a:pt x="369" y="1225"/>
                  </a:cubicBezTo>
                  <a:cubicBezTo>
                    <a:pt x="308" y="1025"/>
                    <a:pt x="246" y="810"/>
                    <a:pt x="200" y="610"/>
                  </a:cubicBezTo>
                  <a:cubicBezTo>
                    <a:pt x="169" y="517"/>
                    <a:pt x="154" y="410"/>
                    <a:pt x="154" y="317"/>
                  </a:cubicBezTo>
                  <a:cubicBezTo>
                    <a:pt x="154" y="302"/>
                    <a:pt x="154" y="271"/>
                    <a:pt x="154" y="240"/>
                  </a:cubicBezTo>
                  <a:cubicBezTo>
                    <a:pt x="154" y="210"/>
                    <a:pt x="169" y="163"/>
                    <a:pt x="200" y="148"/>
                  </a:cubicBezTo>
                  <a:cubicBezTo>
                    <a:pt x="210" y="145"/>
                    <a:pt x="221" y="143"/>
                    <a:pt x="232" y="143"/>
                  </a:cubicBezTo>
                  <a:close/>
                  <a:moveTo>
                    <a:pt x="242" y="0"/>
                  </a:moveTo>
                  <a:cubicBezTo>
                    <a:pt x="181" y="0"/>
                    <a:pt x="120" y="31"/>
                    <a:pt x="62" y="102"/>
                  </a:cubicBezTo>
                  <a:cubicBezTo>
                    <a:pt x="0" y="194"/>
                    <a:pt x="15" y="379"/>
                    <a:pt x="77" y="625"/>
                  </a:cubicBezTo>
                  <a:cubicBezTo>
                    <a:pt x="169" y="1056"/>
                    <a:pt x="246" y="1225"/>
                    <a:pt x="631" y="2318"/>
                  </a:cubicBezTo>
                  <a:cubicBezTo>
                    <a:pt x="739" y="2641"/>
                    <a:pt x="800" y="2826"/>
                    <a:pt x="831" y="2903"/>
                  </a:cubicBezTo>
                  <a:lnTo>
                    <a:pt x="831" y="2888"/>
                  </a:lnTo>
                  <a:cubicBezTo>
                    <a:pt x="843" y="2924"/>
                    <a:pt x="870" y="2939"/>
                    <a:pt x="896" y="2939"/>
                  </a:cubicBezTo>
                  <a:cubicBezTo>
                    <a:pt x="937" y="2939"/>
                    <a:pt x="979" y="2903"/>
                    <a:pt x="970" y="2857"/>
                  </a:cubicBezTo>
                  <a:cubicBezTo>
                    <a:pt x="954" y="2780"/>
                    <a:pt x="877" y="2580"/>
                    <a:pt x="770" y="2272"/>
                  </a:cubicBezTo>
                  <a:cubicBezTo>
                    <a:pt x="631" y="1903"/>
                    <a:pt x="539" y="1656"/>
                    <a:pt x="493" y="1518"/>
                  </a:cubicBezTo>
                  <a:cubicBezTo>
                    <a:pt x="462" y="1472"/>
                    <a:pt x="493" y="1410"/>
                    <a:pt x="539" y="1395"/>
                  </a:cubicBezTo>
                  <a:cubicBezTo>
                    <a:pt x="662" y="1348"/>
                    <a:pt x="800" y="1302"/>
                    <a:pt x="924" y="1256"/>
                  </a:cubicBezTo>
                  <a:cubicBezTo>
                    <a:pt x="939" y="1246"/>
                    <a:pt x="956" y="1241"/>
                    <a:pt x="973" y="1241"/>
                  </a:cubicBezTo>
                  <a:cubicBezTo>
                    <a:pt x="1006" y="1241"/>
                    <a:pt x="1036" y="1261"/>
                    <a:pt x="1047" y="1302"/>
                  </a:cubicBezTo>
                  <a:cubicBezTo>
                    <a:pt x="1278" y="1702"/>
                    <a:pt x="1493" y="2118"/>
                    <a:pt x="1678" y="2534"/>
                  </a:cubicBezTo>
                  <a:cubicBezTo>
                    <a:pt x="1689" y="2556"/>
                    <a:pt x="1717" y="2570"/>
                    <a:pt x="1743" y="2570"/>
                  </a:cubicBezTo>
                  <a:cubicBezTo>
                    <a:pt x="1752" y="2570"/>
                    <a:pt x="1762" y="2568"/>
                    <a:pt x="1770" y="2564"/>
                  </a:cubicBezTo>
                  <a:cubicBezTo>
                    <a:pt x="1801" y="2549"/>
                    <a:pt x="1816" y="2503"/>
                    <a:pt x="1801" y="2472"/>
                  </a:cubicBezTo>
                  <a:cubicBezTo>
                    <a:pt x="1493" y="1795"/>
                    <a:pt x="1139" y="1148"/>
                    <a:pt x="739" y="517"/>
                  </a:cubicBezTo>
                  <a:cubicBezTo>
                    <a:pt x="739" y="502"/>
                    <a:pt x="723" y="487"/>
                    <a:pt x="693" y="425"/>
                  </a:cubicBezTo>
                  <a:cubicBezTo>
                    <a:pt x="631" y="333"/>
                    <a:pt x="570" y="225"/>
                    <a:pt x="493" y="148"/>
                  </a:cubicBezTo>
                  <a:cubicBezTo>
                    <a:pt x="412" y="59"/>
                    <a:pt x="327"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30;p60">
              <a:extLst>
                <a:ext uri="{FF2B5EF4-FFF2-40B4-BE49-F238E27FC236}">
                  <a16:creationId xmlns:a16="http://schemas.microsoft.com/office/drawing/2014/main" id="{7EDAC45D-4D1B-BA4F-ADD7-2AA83BC15932}"/>
                </a:ext>
              </a:extLst>
            </p:cNvPr>
            <p:cNvSpPr/>
            <p:nvPr/>
          </p:nvSpPr>
          <p:spPr>
            <a:xfrm>
              <a:off x="6027306" y="2077651"/>
              <a:ext cx="67995" cy="84021"/>
            </a:xfrm>
            <a:custGeom>
              <a:avLst/>
              <a:gdLst/>
              <a:ahLst/>
              <a:cxnLst/>
              <a:rect l="l" t="t" r="r" b="b"/>
              <a:pathLst>
                <a:path w="2325" h="2873" extrusionOk="0">
                  <a:moveTo>
                    <a:pt x="737" y="0"/>
                  </a:moveTo>
                  <a:cubicBezTo>
                    <a:pt x="677" y="0"/>
                    <a:pt x="632" y="78"/>
                    <a:pt x="693" y="127"/>
                  </a:cubicBezTo>
                  <a:cubicBezTo>
                    <a:pt x="770" y="188"/>
                    <a:pt x="847" y="265"/>
                    <a:pt x="893" y="357"/>
                  </a:cubicBezTo>
                  <a:cubicBezTo>
                    <a:pt x="939" y="434"/>
                    <a:pt x="1032" y="588"/>
                    <a:pt x="1078" y="665"/>
                  </a:cubicBezTo>
                  <a:cubicBezTo>
                    <a:pt x="1109" y="727"/>
                    <a:pt x="1170" y="819"/>
                    <a:pt x="1262" y="973"/>
                  </a:cubicBezTo>
                  <a:cubicBezTo>
                    <a:pt x="1293" y="1035"/>
                    <a:pt x="1278" y="1065"/>
                    <a:pt x="1216" y="1096"/>
                  </a:cubicBezTo>
                  <a:lnTo>
                    <a:pt x="801" y="1373"/>
                  </a:lnTo>
                  <a:cubicBezTo>
                    <a:pt x="772" y="1388"/>
                    <a:pt x="754" y="1398"/>
                    <a:pt x="736" y="1398"/>
                  </a:cubicBezTo>
                  <a:cubicBezTo>
                    <a:pt x="715" y="1398"/>
                    <a:pt x="695" y="1384"/>
                    <a:pt x="662" y="1342"/>
                  </a:cubicBezTo>
                  <a:cubicBezTo>
                    <a:pt x="601" y="1250"/>
                    <a:pt x="524" y="1112"/>
                    <a:pt x="431" y="958"/>
                  </a:cubicBezTo>
                  <a:cubicBezTo>
                    <a:pt x="308" y="727"/>
                    <a:pt x="200" y="573"/>
                    <a:pt x="123" y="450"/>
                  </a:cubicBezTo>
                  <a:cubicBezTo>
                    <a:pt x="114" y="432"/>
                    <a:pt x="95" y="424"/>
                    <a:pt x="74" y="424"/>
                  </a:cubicBezTo>
                  <a:cubicBezTo>
                    <a:pt x="59" y="424"/>
                    <a:pt x="44" y="428"/>
                    <a:pt x="31" y="434"/>
                  </a:cubicBezTo>
                  <a:cubicBezTo>
                    <a:pt x="0" y="465"/>
                    <a:pt x="0" y="496"/>
                    <a:pt x="16" y="527"/>
                  </a:cubicBezTo>
                  <a:cubicBezTo>
                    <a:pt x="93" y="634"/>
                    <a:pt x="185" y="804"/>
                    <a:pt x="324" y="1019"/>
                  </a:cubicBezTo>
                  <a:cubicBezTo>
                    <a:pt x="524" y="1404"/>
                    <a:pt x="770" y="1758"/>
                    <a:pt x="1016" y="2112"/>
                  </a:cubicBezTo>
                  <a:cubicBezTo>
                    <a:pt x="1232" y="2420"/>
                    <a:pt x="1386" y="2666"/>
                    <a:pt x="1493" y="2835"/>
                  </a:cubicBezTo>
                  <a:cubicBezTo>
                    <a:pt x="1505" y="2858"/>
                    <a:pt x="1532" y="2872"/>
                    <a:pt x="1558" y="2872"/>
                  </a:cubicBezTo>
                  <a:cubicBezTo>
                    <a:pt x="1568" y="2872"/>
                    <a:pt x="1577" y="2870"/>
                    <a:pt x="1586" y="2866"/>
                  </a:cubicBezTo>
                  <a:cubicBezTo>
                    <a:pt x="1616" y="2835"/>
                    <a:pt x="1632" y="2805"/>
                    <a:pt x="1616" y="2774"/>
                  </a:cubicBezTo>
                  <a:cubicBezTo>
                    <a:pt x="1463" y="2528"/>
                    <a:pt x="1278" y="2251"/>
                    <a:pt x="1062" y="1912"/>
                  </a:cubicBezTo>
                  <a:cubicBezTo>
                    <a:pt x="970" y="1804"/>
                    <a:pt x="893" y="1681"/>
                    <a:pt x="847" y="1619"/>
                  </a:cubicBezTo>
                  <a:cubicBezTo>
                    <a:pt x="801" y="1543"/>
                    <a:pt x="816" y="1512"/>
                    <a:pt x="878" y="1481"/>
                  </a:cubicBezTo>
                  <a:lnTo>
                    <a:pt x="1278" y="1219"/>
                  </a:lnTo>
                  <a:cubicBezTo>
                    <a:pt x="1306" y="1205"/>
                    <a:pt x="1328" y="1194"/>
                    <a:pt x="1348" y="1194"/>
                  </a:cubicBezTo>
                  <a:cubicBezTo>
                    <a:pt x="1371" y="1194"/>
                    <a:pt x="1392" y="1209"/>
                    <a:pt x="1416" y="1250"/>
                  </a:cubicBezTo>
                  <a:cubicBezTo>
                    <a:pt x="1493" y="1373"/>
                    <a:pt x="1555" y="1481"/>
                    <a:pt x="1601" y="1558"/>
                  </a:cubicBezTo>
                  <a:cubicBezTo>
                    <a:pt x="1770" y="1866"/>
                    <a:pt x="1970" y="2143"/>
                    <a:pt x="2201" y="2389"/>
                  </a:cubicBezTo>
                  <a:cubicBezTo>
                    <a:pt x="2217" y="2404"/>
                    <a:pt x="2236" y="2412"/>
                    <a:pt x="2253" y="2412"/>
                  </a:cubicBezTo>
                  <a:cubicBezTo>
                    <a:pt x="2271" y="2412"/>
                    <a:pt x="2286" y="2404"/>
                    <a:pt x="2294" y="2389"/>
                  </a:cubicBezTo>
                  <a:cubicBezTo>
                    <a:pt x="2324" y="2374"/>
                    <a:pt x="2324" y="2327"/>
                    <a:pt x="2294" y="2297"/>
                  </a:cubicBezTo>
                  <a:cubicBezTo>
                    <a:pt x="2078" y="2050"/>
                    <a:pt x="1878" y="1773"/>
                    <a:pt x="1724" y="1496"/>
                  </a:cubicBezTo>
                  <a:cubicBezTo>
                    <a:pt x="1663" y="1389"/>
                    <a:pt x="1570" y="1235"/>
                    <a:pt x="1447" y="1019"/>
                  </a:cubicBezTo>
                  <a:cubicBezTo>
                    <a:pt x="1324" y="819"/>
                    <a:pt x="1232" y="665"/>
                    <a:pt x="1185" y="588"/>
                  </a:cubicBezTo>
                  <a:cubicBezTo>
                    <a:pt x="1170" y="558"/>
                    <a:pt x="1139" y="511"/>
                    <a:pt x="1109" y="450"/>
                  </a:cubicBezTo>
                  <a:cubicBezTo>
                    <a:pt x="1078" y="388"/>
                    <a:pt x="1032" y="327"/>
                    <a:pt x="1016" y="296"/>
                  </a:cubicBezTo>
                  <a:cubicBezTo>
                    <a:pt x="939" y="188"/>
                    <a:pt x="862" y="96"/>
                    <a:pt x="785" y="19"/>
                  </a:cubicBezTo>
                  <a:cubicBezTo>
                    <a:pt x="769" y="6"/>
                    <a:pt x="752"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31;p60">
              <a:extLst>
                <a:ext uri="{FF2B5EF4-FFF2-40B4-BE49-F238E27FC236}">
                  <a16:creationId xmlns:a16="http://schemas.microsoft.com/office/drawing/2014/main" id="{D71AD3E3-04A9-A343-8382-D8A6DFEB87DF}"/>
                </a:ext>
              </a:extLst>
            </p:cNvPr>
            <p:cNvSpPr/>
            <p:nvPr/>
          </p:nvSpPr>
          <p:spPr>
            <a:xfrm>
              <a:off x="6185287" y="1759641"/>
              <a:ext cx="371382" cy="259198"/>
            </a:xfrm>
            <a:custGeom>
              <a:avLst/>
              <a:gdLst/>
              <a:ahLst/>
              <a:cxnLst/>
              <a:rect l="l" t="t" r="r" b="b"/>
              <a:pathLst>
                <a:path w="12699" h="8863" extrusionOk="0">
                  <a:moveTo>
                    <a:pt x="4973" y="0"/>
                  </a:moveTo>
                  <a:cubicBezTo>
                    <a:pt x="4197" y="0"/>
                    <a:pt x="2229" y="165"/>
                    <a:pt x="1386" y="1766"/>
                  </a:cubicBezTo>
                  <a:cubicBezTo>
                    <a:pt x="1" y="4444"/>
                    <a:pt x="1263" y="5891"/>
                    <a:pt x="3094" y="6768"/>
                  </a:cubicBezTo>
                  <a:cubicBezTo>
                    <a:pt x="4498" y="7433"/>
                    <a:pt x="5859" y="7498"/>
                    <a:pt x="6838" y="7498"/>
                  </a:cubicBezTo>
                  <a:cubicBezTo>
                    <a:pt x="7076" y="7498"/>
                    <a:pt x="7292" y="7494"/>
                    <a:pt x="7480" y="7494"/>
                  </a:cubicBezTo>
                  <a:cubicBezTo>
                    <a:pt x="7970" y="7494"/>
                    <a:pt x="8275" y="7520"/>
                    <a:pt x="8312" y="7707"/>
                  </a:cubicBezTo>
                  <a:cubicBezTo>
                    <a:pt x="8404" y="8261"/>
                    <a:pt x="8019" y="8861"/>
                    <a:pt x="8019" y="8861"/>
                  </a:cubicBezTo>
                  <a:cubicBezTo>
                    <a:pt x="8031" y="8862"/>
                    <a:pt x="8042" y="8863"/>
                    <a:pt x="8054" y="8863"/>
                  </a:cubicBezTo>
                  <a:cubicBezTo>
                    <a:pt x="8572" y="8863"/>
                    <a:pt x="9858" y="7915"/>
                    <a:pt x="10143" y="7584"/>
                  </a:cubicBezTo>
                  <a:cubicBezTo>
                    <a:pt x="10574" y="7076"/>
                    <a:pt x="12698" y="3782"/>
                    <a:pt x="10451" y="1874"/>
                  </a:cubicBezTo>
                  <a:cubicBezTo>
                    <a:pt x="8881" y="535"/>
                    <a:pt x="5295" y="11"/>
                    <a:pt x="5295" y="11"/>
                  </a:cubicBezTo>
                  <a:cubicBezTo>
                    <a:pt x="5295" y="11"/>
                    <a:pt x="5174" y="0"/>
                    <a:pt x="4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32;p60">
              <a:extLst>
                <a:ext uri="{FF2B5EF4-FFF2-40B4-BE49-F238E27FC236}">
                  <a16:creationId xmlns:a16="http://schemas.microsoft.com/office/drawing/2014/main" id="{0375AD50-8BBB-474D-AE73-00DBDD8A7B32}"/>
                </a:ext>
              </a:extLst>
            </p:cNvPr>
            <p:cNvSpPr/>
            <p:nvPr/>
          </p:nvSpPr>
          <p:spPr>
            <a:xfrm>
              <a:off x="6265857" y="1813189"/>
              <a:ext cx="19857" cy="89548"/>
            </a:xfrm>
            <a:custGeom>
              <a:avLst/>
              <a:gdLst/>
              <a:ahLst/>
              <a:cxnLst/>
              <a:rect l="l" t="t" r="r" b="b"/>
              <a:pathLst>
                <a:path w="679" h="3062" extrusionOk="0">
                  <a:moveTo>
                    <a:pt x="596" y="0"/>
                  </a:moveTo>
                  <a:cubicBezTo>
                    <a:pt x="560" y="0"/>
                    <a:pt x="524" y="24"/>
                    <a:pt x="524" y="74"/>
                  </a:cubicBezTo>
                  <a:lnTo>
                    <a:pt x="216" y="2259"/>
                  </a:lnTo>
                  <a:cubicBezTo>
                    <a:pt x="201" y="2305"/>
                    <a:pt x="231" y="2351"/>
                    <a:pt x="278" y="2351"/>
                  </a:cubicBezTo>
                  <a:cubicBezTo>
                    <a:pt x="308" y="2351"/>
                    <a:pt x="355" y="2321"/>
                    <a:pt x="355" y="2290"/>
                  </a:cubicBezTo>
                  <a:lnTo>
                    <a:pt x="662" y="89"/>
                  </a:lnTo>
                  <a:cubicBezTo>
                    <a:pt x="679" y="31"/>
                    <a:pt x="638" y="0"/>
                    <a:pt x="596" y="0"/>
                  </a:cubicBezTo>
                  <a:close/>
                  <a:moveTo>
                    <a:pt x="222" y="2795"/>
                  </a:moveTo>
                  <a:cubicBezTo>
                    <a:pt x="132" y="2795"/>
                    <a:pt x="56" y="2840"/>
                    <a:pt x="16" y="2921"/>
                  </a:cubicBezTo>
                  <a:cubicBezTo>
                    <a:pt x="1" y="2982"/>
                    <a:pt x="47" y="3044"/>
                    <a:pt x="108" y="3059"/>
                  </a:cubicBezTo>
                  <a:cubicBezTo>
                    <a:pt x="118" y="3061"/>
                    <a:pt x="127" y="3061"/>
                    <a:pt x="136" y="3061"/>
                  </a:cubicBezTo>
                  <a:cubicBezTo>
                    <a:pt x="234" y="3061"/>
                    <a:pt x="324" y="2987"/>
                    <a:pt x="324" y="2875"/>
                  </a:cubicBezTo>
                  <a:cubicBezTo>
                    <a:pt x="339" y="2844"/>
                    <a:pt x="308" y="2798"/>
                    <a:pt x="262" y="2798"/>
                  </a:cubicBezTo>
                  <a:cubicBezTo>
                    <a:pt x="249" y="2796"/>
                    <a:pt x="235" y="2795"/>
                    <a:pt x="222" y="27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33;p60">
              <a:extLst>
                <a:ext uri="{FF2B5EF4-FFF2-40B4-BE49-F238E27FC236}">
                  <a16:creationId xmlns:a16="http://schemas.microsoft.com/office/drawing/2014/main" id="{3E2FFE74-00C7-6048-A916-21D4AEE30962}"/>
                </a:ext>
              </a:extLst>
            </p:cNvPr>
            <p:cNvSpPr/>
            <p:nvPr/>
          </p:nvSpPr>
          <p:spPr>
            <a:xfrm>
              <a:off x="6280714" y="1820646"/>
              <a:ext cx="62584" cy="88642"/>
            </a:xfrm>
            <a:custGeom>
              <a:avLst/>
              <a:gdLst/>
              <a:ahLst/>
              <a:cxnLst/>
              <a:rect l="l" t="t" r="r" b="b"/>
              <a:pathLst>
                <a:path w="2140" h="3031" extrusionOk="0">
                  <a:moveTo>
                    <a:pt x="1232" y="1034"/>
                  </a:moveTo>
                  <a:cubicBezTo>
                    <a:pt x="1263" y="1034"/>
                    <a:pt x="1309" y="1050"/>
                    <a:pt x="1324" y="1096"/>
                  </a:cubicBezTo>
                  <a:cubicBezTo>
                    <a:pt x="1340" y="1142"/>
                    <a:pt x="1355" y="1204"/>
                    <a:pt x="1370" y="1250"/>
                  </a:cubicBezTo>
                  <a:cubicBezTo>
                    <a:pt x="1370" y="1342"/>
                    <a:pt x="1370" y="1419"/>
                    <a:pt x="1355" y="1496"/>
                  </a:cubicBezTo>
                  <a:lnTo>
                    <a:pt x="1293" y="1727"/>
                  </a:lnTo>
                  <a:lnTo>
                    <a:pt x="1247" y="1850"/>
                  </a:lnTo>
                  <a:cubicBezTo>
                    <a:pt x="1232" y="1881"/>
                    <a:pt x="1216" y="1912"/>
                    <a:pt x="1201" y="1943"/>
                  </a:cubicBezTo>
                  <a:cubicBezTo>
                    <a:pt x="1107" y="2083"/>
                    <a:pt x="1005" y="2170"/>
                    <a:pt x="907" y="2170"/>
                  </a:cubicBezTo>
                  <a:cubicBezTo>
                    <a:pt x="876" y="2170"/>
                    <a:pt x="846" y="2161"/>
                    <a:pt x="816" y="2143"/>
                  </a:cubicBezTo>
                  <a:cubicBezTo>
                    <a:pt x="770" y="2112"/>
                    <a:pt x="739" y="2066"/>
                    <a:pt x="724" y="2019"/>
                  </a:cubicBezTo>
                  <a:cubicBezTo>
                    <a:pt x="678" y="1789"/>
                    <a:pt x="862" y="1373"/>
                    <a:pt x="1078" y="1142"/>
                  </a:cubicBezTo>
                  <a:cubicBezTo>
                    <a:pt x="1109" y="1096"/>
                    <a:pt x="1155" y="1065"/>
                    <a:pt x="1216" y="1034"/>
                  </a:cubicBezTo>
                  <a:close/>
                  <a:moveTo>
                    <a:pt x="1544" y="1"/>
                  </a:moveTo>
                  <a:cubicBezTo>
                    <a:pt x="1528" y="1"/>
                    <a:pt x="1511" y="2"/>
                    <a:pt x="1493" y="3"/>
                  </a:cubicBezTo>
                  <a:cubicBezTo>
                    <a:pt x="1232" y="34"/>
                    <a:pt x="1016" y="157"/>
                    <a:pt x="847" y="357"/>
                  </a:cubicBezTo>
                  <a:cubicBezTo>
                    <a:pt x="508" y="742"/>
                    <a:pt x="293" y="1204"/>
                    <a:pt x="216" y="1712"/>
                  </a:cubicBezTo>
                  <a:cubicBezTo>
                    <a:pt x="1" y="2371"/>
                    <a:pt x="507" y="3031"/>
                    <a:pt x="1175" y="3031"/>
                  </a:cubicBezTo>
                  <a:cubicBezTo>
                    <a:pt x="1224" y="3031"/>
                    <a:pt x="1274" y="3027"/>
                    <a:pt x="1324" y="3020"/>
                  </a:cubicBezTo>
                  <a:cubicBezTo>
                    <a:pt x="1401" y="3004"/>
                    <a:pt x="1478" y="2989"/>
                    <a:pt x="1570" y="2958"/>
                  </a:cubicBezTo>
                  <a:cubicBezTo>
                    <a:pt x="1678" y="2928"/>
                    <a:pt x="1755" y="2912"/>
                    <a:pt x="1801" y="2897"/>
                  </a:cubicBezTo>
                  <a:cubicBezTo>
                    <a:pt x="1885" y="2883"/>
                    <a:pt x="1867" y="2754"/>
                    <a:pt x="1794" y="2754"/>
                  </a:cubicBezTo>
                  <a:cubicBezTo>
                    <a:pt x="1787" y="2754"/>
                    <a:pt x="1779" y="2755"/>
                    <a:pt x="1770" y="2758"/>
                  </a:cubicBezTo>
                  <a:cubicBezTo>
                    <a:pt x="1678" y="2758"/>
                    <a:pt x="1601" y="2789"/>
                    <a:pt x="1524" y="2820"/>
                  </a:cubicBezTo>
                  <a:cubicBezTo>
                    <a:pt x="1447" y="2835"/>
                    <a:pt x="1370" y="2851"/>
                    <a:pt x="1309" y="2866"/>
                  </a:cubicBezTo>
                  <a:cubicBezTo>
                    <a:pt x="1291" y="2867"/>
                    <a:pt x="1274" y="2867"/>
                    <a:pt x="1256" y="2867"/>
                  </a:cubicBezTo>
                  <a:cubicBezTo>
                    <a:pt x="997" y="2867"/>
                    <a:pt x="742" y="2762"/>
                    <a:pt x="555" y="2589"/>
                  </a:cubicBezTo>
                  <a:cubicBezTo>
                    <a:pt x="293" y="2327"/>
                    <a:pt x="308" y="1758"/>
                    <a:pt x="524" y="1188"/>
                  </a:cubicBezTo>
                  <a:cubicBezTo>
                    <a:pt x="724" y="619"/>
                    <a:pt x="1109" y="188"/>
                    <a:pt x="1493" y="157"/>
                  </a:cubicBezTo>
                  <a:cubicBezTo>
                    <a:pt x="1508" y="156"/>
                    <a:pt x="1522" y="155"/>
                    <a:pt x="1535" y="155"/>
                  </a:cubicBezTo>
                  <a:cubicBezTo>
                    <a:pt x="1927" y="155"/>
                    <a:pt x="1971" y="784"/>
                    <a:pt x="1971" y="1096"/>
                  </a:cubicBezTo>
                  <a:cubicBezTo>
                    <a:pt x="1986" y="1419"/>
                    <a:pt x="1878" y="1758"/>
                    <a:pt x="1663" y="2019"/>
                  </a:cubicBezTo>
                  <a:cubicBezTo>
                    <a:pt x="1608" y="2088"/>
                    <a:pt x="1515" y="2145"/>
                    <a:pt x="1486" y="2145"/>
                  </a:cubicBezTo>
                  <a:cubicBezTo>
                    <a:pt x="1482" y="2145"/>
                    <a:pt x="1480" y="2144"/>
                    <a:pt x="1478" y="2143"/>
                  </a:cubicBezTo>
                  <a:cubicBezTo>
                    <a:pt x="1463" y="2143"/>
                    <a:pt x="1432" y="2127"/>
                    <a:pt x="1432" y="2096"/>
                  </a:cubicBezTo>
                  <a:cubicBezTo>
                    <a:pt x="1416" y="2035"/>
                    <a:pt x="1416" y="1958"/>
                    <a:pt x="1416" y="1896"/>
                  </a:cubicBezTo>
                  <a:cubicBezTo>
                    <a:pt x="1432" y="1866"/>
                    <a:pt x="1432" y="1819"/>
                    <a:pt x="1447" y="1789"/>
                  </a:cubicBezTo>
                  <a:cubicBezTo>
                    <a:pt x="1478" y="1712"/>
                    <a:pt x="1493" y="1650"/>
                    <a:pt x="1509" y="1573"/>
                  </a:cubicBezTo>
                  <a:cubicBezTo>
                    <a:pt x="1540" y="1158"/>
                    <a:pt x="1478" y="973"/>
                    <a:pt x="1309" y="896"/>
                  </a:cubicBezTo>
                  <a:cubicBezTo>
                    <a:pt x="1282" y="882"/>
                    <a:pt x="1256" y="876"/>
                    <a:pt x="1232" y="876"/>
                  </a:cubicBezTo>
                  <a:cubicBezTo>
                    <a:pt x="1144" y="876"/>
                    <a:pt x="1066" y="954"/>
                    <a:pt x="970" y="1050"/>
                  </a:cubicBezTo>
                  <a:cubicBezTo>
                    <a:pt x="724" y="1311"/>
                    <a:pt x="524" y="1758"/>
                    <a:pt x="585" y="2050"/>
                  </a:cubicBezTo>
                  <a:cubicBezTo>
                    <a:pt x="601" y="2143"/>
                    <a:pt x="662" y="2235"/>
                    <a:pt x="755" y="2296"/>
                  </a:cubicBezTo>
                  <a:cubicBezTo>
                    <a:pt x="806" y="2322"/>
                    <a:pt x="861" y="2334"/>
                    <a:pt x="915" y="2334"/>
                  </a:cubicBezTo>
                  <a:cubicBezTo>
                    <a:pt x="1023" y="2334"/>
                    <a:pt x="1129" y="2286"/>
                    <a:pt x="1201" y="2204"/>
                  </a:cubicBezTo>
                  <a:cubicBezTo>
                    <a:pt x="1254" y="2151"/>
                    <a:pt x="1285" y="2109"/>
                    <a:pt x="1292" y="2109"/>
                  </a:cubicBezTo>
                  <a:cubicBezTo>
                    <a:pt x="1293" y="2109"/>
                    <a:pt x="1293" y="2110"/>
                    <a:pt x="1293" y="2112"/>
                  </a:cubicBezTo>
                  <a:lnTo>
                    <a:pt x="1293" y="2127"/>
                  </a:lnTo>
                  <a:cubicBezTo>
                    <a:pt x="1309" y="2204"/>
                    <a:pt x="1370" y="2266"/>
                    <a:pt x="1463" y="2281"/>
                  </a:cubicBezTo>
                  <a:cubicBezTo>
                    <a:pt x="1471" y="2283"/>
                    <a:pt x="1480" y="2284"/>
                    <a:pt x="1489" y="2284"/>
                  </a:cubicBezTo>
                  <a:cubicBezTo>
                    <a:pt x="1691" y="2284"/>
                    <a:pt x="2005" y="1806"/>
                    <a:pt x="2078" y="1512"/>
                  </a:cubicBezTo>
                  <a:cubicBezTo>
                    <a:pt x="2140" y="1219"/>
                    <a:pt x="2140" y="896"/>
                    <a:pt x="2078" y="603"/>
                  </a:cubicBezTo>
                  <a:cubicBezTo>
                    <a:pt x="2005" y="254"/>
                    <a:pt x="1836" y="1"/>
                    <a:pt x="1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34;p60">
              <a:extLst>
                <a:ext uri="{FF2B5EF4-FFF2-40B4-BE49-F238E27FC236}">
                  <a16:creationId xmlns:a16="http://schemas.microsoft.com/office/drawing/2014/main" id="{0576167F-74C4-EA48-B4A3-60FBA9DE680F}"/>
                </a:ext>
              </a:extLst>
            </p:cNvPr>
            <p:cNvSpPr/>
            <p:nvPr/>
          </p:nvSpPr>
          <p:spPr>
            <a:xfrm>
              <a:off x="6344439" y="1845241"/>
              <a:ext cx="60800" cy="52466"/>
            </a:xfrm>
            <a:custGeom>
              <a:avLst/>
              <a:gdLst/>
              <a:ahLst/>
              <a:cxnLst/>
              <a:rect l="l" t="t" r="r" b="b"/>
              <a:pathLst>
                <a:path w="2079" h="1794" extrusionOk="0">
                  <a:moveTo>
                    <a:pt x="1016" y="513"/>
                  </a:moveTo>
                  <a:cubicBezTo>
                    <a:pt x="1030" y="513"/>
                    <a:pt x="1047" y="517"/>
                    <a:pt x="1069" y="517"/>
                  </a:cubicBezTo>
                  <a:lnTo>
                    <a:pt x="1346" y="578"/>
                  </a:lnTo>
                  <a:cubicBezTo>
                    <a:pt x="1438" y="594"/>
                    <a:pt x="1485" y="594"/>
                    <a:pt x="1408" y="717"/>
                  </a:cubicBezTo>
                  <a:lnTo>
                    <a:pt x="1254" y="963"/>
                  </a:lnTo>
                  <a:cubicBezTo>
                    <a:pt x="1228" y="1001"/>
                    <a:pt x="1224" y="1029"/>
                    <a:pt x="1163" y="1029"/>
                  </a:cubicBezTo>
                  <a:cubicBezTo>
                    <a:pt x="1150" y="1029"/>
                    <a:pt x="1134" y="1027"/>
                    <a:pt x="1115" y="1025"/>
                  </a:cubicBezTo>
                  <a:cubicBezTo>
                    <a:pt x="992" y="1025"/>
                    <a:pt x="900" y="1009"/>
                    <a:pt x="823" y="994"/>
                  </a:cubicBezTo>
                  <a:cubicBezTo>
                    <a:pt x="730" y="978"/>
                    <a:pt x="715" y="932"/>
                    <a:pt x="761" y="855"/>
                  </a:cubicBezTo>
                  <a:cubicBezTo>
                    <a:pt x="838" y="748"/>
                    <a:pt x="869" y="686"/>
                    <a:pt x="930" y="594"/>
                  </a:cubicBezTo>
                  <a:cubicBezTo>
                    <a:pt x="970" y="525"/>
                    <a:pt x="990" y="513"/>
                    <a:pt x="1016" y="513"/>
                  </a:cubicBezTo>
                  <a:close/>
                  <a:moveTo>
                    <a:pt x="1140" y="1"/>
                  </a:moveTo>
                  <a:cubicBezTo>
                    <a:pt x="1119" y="1"/>
                    <a:pt x="1098" y="12"/>
                    <a:pt x="1084" y="40"/>
                  </a:cubicBezTo>
                  <a:cubicBezTo>
                    <a:pt x="1038" y="86"/>
                    <a:pt x="992" y="178"/>
                    <a:pt x="946" y="270"/>
                  </a:cubicBezTo>
                  <a:cubicBezTo>
                    <a:pt x="913" y="325"/>
                    <a:pt x="888" y="333"/>
                    <a:pt x="854" y="333"/>
                  </a:cubicBezTo>
                  <a:cubicBezTo>
                    <a:pt x="840" y="333"/>
                    <a:pt x="825" y="332"/>
                    <a:pt x="807" y="332"/>
                  </a:cubicBezTo>
                  <a:cubicBezTo>
                    <a:pt x="684" y="301"/>
                    <a:pt x="546" y="301"/>
                    <a:pt x="423" y="301"/>
                  </a:cubicBezTo>
                  <a:cubicBezTo>
                    <a:pt x="315" y="317"/>
                    <a:pt x="330" y="470"/>
                    <a:pt x="438" y="470"/>
                  </a:cubicBezTo>
                  <a:cubicBezTo>
                    <a:pt x="476" y="463"/>
                    <a:pt x="515" y="459"/>
                    <a:pt x="553" y="459"/>
                  </a:cubicBezTo>
                  <a:cubicBezTo>
                    <a:pt x="592" y="459"/>
                    <a:pt x="630" y="463"/>
                    <a:pt x="669" y="470"/>
                  </a:cubicBezTo>
                  <a:cubicBezTo>
                    <a:pt x="761" y="470"/>
                    <a:pt x="823" y="486"/>
                    <a:pt x="746" y="609"/>
                  </a:cubicBezTo>
                  <a:lnTo>
                    <a:pt x="730" y="624"/>
                  </a:lnTo>
                  <a:cubicBezTo>
                    <a:pt x="700" y="686"/>
                    <a:pt x="653" y="763"/>
                    <a:pt x="577" y="871"/>
                  </a:cubicBezTo>
                  <a:cubicBezTo>
                    <a:pt x="539" y="909"/>
                    <a:pt x="490" y="936"/>
                    <a:pt x="440" y="936"/>
                  </a:cubicBezTo>
                  <a:cubicBezTo>
                    <a:pt x="429" y="936"/>
                    <a:pt x="418" y="935"/>
                    <a:pt x="407" y="932"/>
                  </a:cubicBezTo>
                  <a:cubicBezTo>
                    <a:pt x="315" y="901"/>
                    <a:pt x="223" y="886"/>
                    <a:pt x="130" y="855"/>
                  </a:cubicBezTo>
                  <a:cubicBezTo>
                    <a:pt x="121" y="852"/>
                    <a:pt x="112" y="851"/>
                    <a:pt x="104" y="851"/>
                  </a:cubicBezTo>
                  <a:cubicBezTo>
                    <a:pt x="30" y="851"/>
                    <a:pt x="1" y="966"/>
                    <a:pt x="84" y="994"/>
                  </a:cubicBezTo>
                  <a:cubicBezTo>
                    <a:pt x="146" y="1009"/>
                    <a:pt x="207" y="1025"/>
                    <a:pt x="284" y="1055"/>
                  </a:cubicBezTo>
                  <a:cubicBezTo>
                    <a:pt x="361" y="1071"/>
                    <a:pt x="376" y="1132"/>
                    <a:pt x="346" y="1194"/>
                  </a:cubicBezTo>
                  <a:cubicBezTo>
                    <a:pt x="253" y="1302"/>
                    <a:pt x="192" y="1425"/>
                    <a:pt x="146" y="1548"/>
                  </a:cubicBezTo>
                  <a:cubicBezTo>
                    <a:pt x="130" y="1579"/>
                    <a:pt x="146" y="1625"/>
                    <a:pt x="192" y="1640"/>
                  </a:cubicBezTo>
                  <a:cubicBezTo>
                    <a:pt x="200" y="1644"/>
                    <a:pt x="209" y="1646"/>
                    <a:pt x="219" y="1646"/>
                  </a:cubicBezTo>
                  <a:cubicBezTo>
                    <a:pt x="245" y="1646"/>
                    <a:pt x="273" y="1632"/>
                    <a:pt x="284" y="1609"/>
                  </a:cubicBezTo>
                  <a:cubicBezTo>
                    <a:pt x="346" y="1440"/>
                    <a:pt x="438" y="1302"/>
                    <a:pt x="546" y="1163"/>
                  </a:cubicBezTo>
                  <a:cubicBezTo>
                    <a:pt x="561" y="1132"/>
                    <a:pt x="607" y="1132"/>
                    <a:pt x="653" y="1132"/>
                  </a:cubicBezTo>
                  <a:cubicBezTo>
                    <a:pt x="746" y="1148"/>
                    <a:pt x="869" y="1163"/>
                    <a:pt x="977" y="1163"/>
                  </a:cubicBezTo>
                  <a:cubicBezTo>
                    <a:pt x="1100" y="1178"/>
                    <a:pt x="1115" y="1178"/>
                    <a:pt x="1038" y="1302"/>
                  </a:cubicBezTo>
                  <a:cubicBezTo>
                    <a:pt x="961" y="1440"/>
                    <a:pt x="884" y="1579"/>
                    <a:pt x="823" y="1686"/>
                  </a:cubicBezTo>
                  <a:cubicBezTo>
                    <a:pt x="803" y="1747"/>
                    <a:pt x="848" y="1794"/>
                    <a:pt x="895" y="1794"/>
                  </a:cubicBezTo>
                  <a:cubicBezTo>
                    <a:pt x="920" y="1794"/>
                    <a:pt x="945" y="1780"/>
                    <a:pt x="961" y="1748"/>
                  </a:cubicBezTo>
                  <a:cubicBezTo>
                    <a:pt x="1038" y="1609"/>
                    <a:pt x="1131" y="1455"/>
                    <a:pt x="1238" y="1286"/>
                  </a:cubicBezTo>
                  <a:cubicBezTo>
                    <a:pt x="1254" y="1225"/>
                    <a:pt x="1315" y="1209"/>
                    <a:pt x="1377" y="1209"/>
                  </a:cubicBezTo>
                  <a:cubicBezTo>
                    <a:pt x="1500" y="1240"/>
                    <a:pt x="1623" y="1240"/>
                    <a:pt x="1700" y="1255"/>
                  </a:cubicBezTo>
                  <a:cubicBezTo>
                    <a:pt x="1708" y="1258"/>
                    <a:pt x="1715" y="1259"/>
                    <a:pt x="1722" y="1259"/>
                  </a:cubicBezTo>
                  <a:cubicBezTo>
                    <a:pt x="1797" y="1259"/>
                    <a:pt x="1814" y="1117"/>
                    <a:pt x="1715" y="1117"/>
                  </a:cubicBezTo>
                  <a:lnTo>
                    <a:pt x="1515" y="1086"/>
                  </a:lnTo>
                  <a:cubicBezTo>
                    <a:pt x="1377" y="1055"/>
                    <a:pt x="1392" y="1040"/>
                    <a:pt x="1454" y="948"/>
                  </a:cubicBezTo>
                  <a:lnTo>
                    <a:pt x="1638" y="655"/>
                  </a:lnTo>
                  <a:cubicBezTo>
                    <a:pt x="1638" y="651"/>
                    <a:pt x="1641" y="649"/>
                    <a:pt x="1646" y="649"/>
                  </a:cubicBezTo>
                  <a:cubicBezTo>
                    <a:pt x="1659" y="649"/>
                    <a:pt x="1687" y="660"/>
                    <a:pt x="1731" y="671"/>
                  </a:cubicBezTo>
                  <a:cubicBezTo>
                    <a:pt x="1854" y="686"/>
                    <a:pt x="1931" y="717"/>
                    <a:pt x="1977" y="717"/>
                  </a:cubicBezTo>
                  <a:cubicBezTo>
                    <a:pt x="1983" y="719"/>
                    <a:pt x="1989" y="720"/>
                    <a:pt x="1994" y="720"/>
                  </a:cubicBezTo>
                  <a:cubicBezTo>
                    <a:pt x="2058" y="720"/>
                    <a:pt x="2079" y="563"/>
                    <a:pt x="2008" y="563"/>
                  </a:cubicBezTo>
                  <a:lnTo>
                    <a:pt x="1869" y="532"/>
                  </a:lnTo>
                  <a:cubicBezTo>
                    <a:pt x="1762" y="501"/>
                    <a:pt x="1762" y="517"/>
                    <a:pt x="1823" y="409"/>
                  </a:cubicBezTo>
                  <a:cubicBezTo>
                    <a:pt x="1839" y="347"/>
                    <a:pt x="1869" y="301"/>
                    <a:pt x="1885" y="255"/>
                  </a:cubicBezTo>
                  <a:cubicBezTo>
                    <a:pt x="1916" y="209"/>
                    <a:pt x="1885" y="163"/>
                    <a:pt x="1854" y="147"/>
                  </a:cubicBezTo>
                  <a:lnTo>
                    <a:pt x="1792" y="147"/>
                  </a:lnTo>
                  <a:cubicBezTo>
                    <a:pt x="1746" y="163"/>
                    <a:pt x="1746" y="209"/>
                    <a:pt x="1715" y="255"/>
                  </a:cubicBezTo>
                  <a:cubicBezTo>
                    <a:pt x="1700" y="301"/>
                    <a:pt x="1654" y="347"/>
                    <a:pt x="1623" y="394"/>
                  </a:cubicBezTo>
                  <a:cubicBezTo>
                    <a:pt x="1600" y="441"/>
                    <a:pt x="1594" y="461"/>
                    <a:pt x="1545" y="461"/>
                  </a:cubicBezTo>
                  <a:cubicBezTo>
                    <a:pt x="1529" y="461"/>
                    <a:pt x="1510" y="459"/>
                    <a:pt x="1485" y="455"/>
                  </a:cubicBezTo>
                  <a:cubicBezTo>
                    <a:pt x="1377" y="424"/>
                    <a:pt x="1284" y="409"/>
                    <a:pt x="1208" y="394"/>
                  </a:cubicBezTo>
                  <a:lnTo>
                    <a:pt x="1192" y="394"/>
                  </a:lnTo>
                  <a:cubicBezTo>
                    <a:pt x="1100" y="378"/>
                    <a:pt x="1069" y="363"/>
                    <a:pt x="1131" y="255"/>
                  </a:cubicBezTo>
                  <a:cubicBezTo>
                    <a:pt x="1161" y="209"/>
                    <a:pt x="1192" y="163"/>
                    <a:pt x="1208" y="116"/>
                  </a:cubicBezTo>
                  <a:cubicBezTo>
                    <a:pt x="1240" y="62"/>
                    <a:pt x="1189" y="1"/>
                    <a:pt x="1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35;p60">
              <a:extLst>
                <a:ext uri="{FF2B5EF4-FFF2-40B4-BE49-F238E27FC236}">
                  <a16:creationId xmlns:a16="http://schemas.microsoft.com/office/drawing/2014/main" id="{251B687C-E3BE-BF44-90FB-33667A8B58BB}"/>
                </a:ext>
              </a:extLst>
            </p:cNvPr>
            <p:cNvSpPr/>
            <p:nvPr/>
          </p:nvSpPr>
          <p:spPr>
            <a:xfrm>
              <a:off x="6403601" y="1830151"/>
              <a:ext cx="52670" cy="120343"/>
            </a:xfrm>
            <a:custGeom>
              <a:avLst/>
              <a:gdLst/>
              <a:ahLst/>
              <a:cxnLst/>
              <a:rect l="l" t="t" r="r" b="b"/>
              <a:pathLst>
                <a:path w="1801" h="4115" extrusionOk="0">
                  <a:moveTo>
                    <a:pt x="1158" y="606"/>
                  </a:moveTo>
                  <a:cubicBezTo>
                    <a:pt x="1192" y="606"/>
                    <a:pt x="1227" y="627"/>
                    <a:pt x="1201" y="725"/>
                  </a:cubicBezTo>
                  <a:cubicBezTo>
                    <a:pt x="1139" y="986"/>
                    <a:pt x="1047" y="1294"/>
                    <a:pt x="955" y="1679"/>
                  </a:cubicBezTo>
                  <a:cubicBezTo>
                    <a:pt x="924" y="1756"/>
                    <a:pt x="908" y="1787"/>
                    <a:pt x="893" y="1787"/>
                  </a:cubicBezTo>
                  <a:cubicBezTo>
                    <a:pt x="801" y="1756"/>
                    <a:pt x="724" y="1725"/>
                    <a:pt x="631" y="1679"/>
                  </a:cubicBezTo>
                  <a:cubicBezTo>
                    <a:pt x="493" y="1648"/>
                    <a:pt x="400" y="1494"/>
                    <a:pt x="447" y="1356"/>
                  </a:cubicBezTo>
                  <a:cubicBezTo>
                    <a:pt x="508" y="1002"/>
                    <a:pt x="770" y="709"/>
                    <a:pt x="1108" y="617"/>
                  </a:cubicBezTo>
                  <a:cubicBezTo>
                    <a:pt x="1108" y="617"/>
                    <a:pt x="1133" y="606"/>
                    <a:pt x="1158" y="606"/>
                  </a:cubicBezTo>
                  <a:close/>
                  <a:moveTo>
                    <a:pt x="1046" y="2000"/>
                  </a:moveTo>
                  <a:cubicBezTo>
                    <a:pt x="1047" y="2000"/>
                    <a:pt x="1047" y="2001"/>
                    <a:pt x="1047" y="2002"/>
                  </a:cubicBezTo>
                  <a:cubicBezTo>
                    <a:pt x="1062" y="2033"/>
                    <a:pt x="1078" y="2033"/>
                    <a:pt x="1078" y="2033"/>
                  </a:cubicBezTo>
                  <a:cubicBezTo>
                    <a:pt x="1370" y="2218"/>
                    <a:pt x="1370" y="2695"/>
                    <a:pt x="1232" y="3126"/>
                  </a:cubicBezTo>
                  <a:cubicBezTo>
                    <a:pt x="1144" y="3417"/>
                    <a:pt x="961" y="3543"/>
                    <a:pt x="759" y="3543"/>
                  </a:cubicBezTo>
                  <a:cubicBezTo>
                    <a:pt x="747" y="3543"/>
                    <a:pt x="736" y="3542"/>
                    <a:pt x="724" y="3541"/>
                  </a:cubicBezTo>
                  <a:cubicBezTo>
                    <a:pt x="647" y="3541"/>
                    <a:pt x="631" y="3495"/>
                    <a:pt x="631" y="3464"/>
                  </a:cubicBezTo>
                  <a:cubicBezTo>
                    <a:pt x="708" y="3141"/>
                    <a:pt x="831" y="2710"/>
                    <a:pt x="985" y="2110"/>
                  </a:cubicBezTo>
                  <a:lnTo>
                    <a:pt x="985" y="2125"/>
                  </a:lnTo>
                  <a:cubicBezTo>
                    <a:pt x="1013" y="2056"/>
                    <a:pt x="1040" y="2000"/>
                    <a:pt x="1046" y="2000"/>
                  </a:cubicBezTo>
                  <a:close/>
                  <a:moveTo>
                    <a:pt x="1442" y="1"/>
                  </a:moveTo>
                  <a:cubicBezTo>
                    <a:pt x="1408" y="1"/>
                    <a:pt x="1376" y="19"/>
                    <a:pt x="1370" y="63"/>
                  </a:cubicBezTo>
                  <a:cubicBezTo>
                    <a:pt x="1355" y="171"/>
                    <a:pt x="1324" y="278"/>
                    <a:pt x="1293" y="371"/>
                  </a:cubicBezTo>
                  <a:cubicBezTo>
                    <a:pt x="1293" y="424"/>
                    <a:pt x="1258" y="466"/>
                    <a:pt x="1209" y="466"/>
                  </a:cubicBezTo>
                  <a:cubicBezTo>
                    <a:pt x="1201" y="466"/>
                    <a:pt x="1193" y="465"/>
                    <a:pt x="1185" y="463"/>
                  </a:cubicBezTo>
                  <a:cubicBezTo>
                    <a:pt x="1155" y="479"/>
                    <a:pt x="1108" y="479"/>
                    <a:pt x="1078" y="479"/>
                  </a:cubicBezTo>
                  <a:cubicBezTo>
                    <a:pt x="677" y="602"/>
                    <a:pt x="370" y="940"/>
                    <a:pt x="293" y="1340"/>
                  </a:cubicBezTo>
                  <a:cubicBezTo>
                    <a:pt x="262" y="1464"/>
                    <a:pt x="293" y="1571"/>
                    <a:pt x="354" y="1679"/>
                  </a:cubicBezTo>
                  <a:cubicBezTo>
                    <a:pt x="447" y="1802"/>
                    <a:pt x="570" y="1848"/>
                    <a:pt x="847" y="1941"/>
                  </a:cubicBezTo>
                  <a:cubicBezTo>
                    <a:pt x="862" y="1956"/>
                    <a:pt x="862" y="1987"/>
                    <a:pt x="847" y="2064"/>
                  </a:cubicBezTo>
                  <a:cubicBezTo>
                    <a:pt x="693" y="2603"/>
                    <a:pt x="585" y="3033"/>
                    <a:pt x="508" y="3326"/>
                  </a:cubicBezTo>
                  <a:cubicBezTo>
                    <a:pt x="485" y="3403"/>
                    <a:pt x="462" y="3430"/>
                    <a:pt x="439" y="3430"/>
                  </a:cubicBezTo>
                  <a:cubicBezTo>
                    <a:pt x="416" y="3430"/>
                    <a:pt x="393" y="3403"/>
                    <a:pt x="370" y="3372"/>
                  </a:cubicBezTo>
                  <a:cubicBezTo>
                    <a:pt x="231" y="3218"/>
                    <a:pt x="170" y="3018"/>
                    <a:pt x="200" y="2818"/>
                  </a:cubicBezTo>
                  <a:cubicBezTo>
                    <a:pt x="216" y="2772"/>
                    <a:pt x="185" y="2726"/>
                    <a:pt x="139" y="2726"/>
                  </a:cubicBezTo>
                  <a:cubicBezTo>
                    <a:pt x="93" y="2726"/>
                    <a:pt x="62" y="2756"/>
                    <a:pt x="62" y="2787"/>
                  </a:cubicBezTo>
                  <a:cubicBezTo>
                    <a:pt x="0" y="3080"/>
                    <a:pt x="123" y="3387"/>
                    <a:pt x="354" y="3557"/>
                  </a:cubicBezTo>
                  <a:cubicBezTo>
                    <a:pt x="400" y="3588"/>
                    <a:pt x="431" y="3649"/>
                    <a:pt x="416" y="3695"/>
                  </a:cubicBezTo>
                  <a:cubicBezTo>
                    <a:pt x="385" y="3818"/>
                    <a:pt x="370" y="3926"/>
                    <a:pt x="339" y="4034"/>
                  </a:cubicBezTo>
                  <a:cubicBezTo>
                    <a:pt x="323" y="4065"/>
                    <a:pt x="354" y="4111"/>
                    <a:pt x="400" y="4111"/>
                  </a:cubicBezTo>
                  <a:cubicBezTo>
                    <a:pt x="406" y="4114"/>
                    <a:pt x="412" y="4115"/>
                    <a:pt x="418" y="4115"/>
                  </a:cubicBezTo>
                  <a:cubicBezTo>
                    <a:pt x="446" y="4115"/>
                    <a:pt x="477" y="4087"/>
                    <a:pt x="477" y="4049"/>
                  </a:cubicBezTo>
                  <a:cubicBezTo>
                    <a:pt x="508" y="3972"/>
                    <a:pt x="539" y="3849"/>
                    <a:pt x="554" y="3772"/>
                  </a:cubicBezTo>
                  <a:cubicBezTo>
                    <a:pt x="570" y="3711"/>
                    <a:pt x="616" y="3695"/>
                    <a:pt x="677" y="3695"/>
                  </a:cubicBezTo>
                  <a:cubicBezTo>
                    <a:pt x="707" y="3700"/>
                    <a:pt x="736" y="3702"/>
                    <a:pt x="765" y="3702"/>
                  </a:cubicBezTo>
                  <a:cubicBezTo>
                    <a:pt x="1024" y="3702"/>
                    <a:pt x="1259" y="3518"/>
                    <a:pt x="1370" y="3172"/>
                  </a:cubicBezTo>
                  <a:cubicBezTo>
                    <a:pt x="1524" y="2710"/>
                    <a:pt x="1539" y="2141"/>
                    <a:pt x="1155" y="1895"/>
                  </a:cubicBezTo>
                  <a:cubicBezTo>
                    <a:pt x="1108" y="1864"/>
                    <a:pt x="1078" y="1818"/>
                    <a:pt x="1093" y="1756"/>
                  </a:cubicBezTo>
                  <a:cubicBezTo>
                    <a:pt x="1201" y="1356"/>
                    <a:pt x="1278" y="1033"/>
                    <a:pt x="1355" y="771"/>
                  </a:cubicBezTo>
                  <a:cubicBezTo>
                    <a:pt x="1368" y="704"/>
                    <a:pt x="1393" y="660"/>
                    <a:pt x="1420" y="660"/>
                  </a:cubicBezTo>
                  <a:cubicBezTo>
                    <a:pt x="1424" y="660"/>
                    <a:pt x="1428" y="661"/>
                    <a:pt x="1432" y="663"/>
                  </a:cubicBezTo>
                  <a:cubicBezTo>
                    <a:pt x="1447" y="679"/>
                    <a:pt x="1462" y="694"/>
                    <a:pt x="1462" y="709"/>
                  </a:cubicBezTo>
                  <a:cubicBezTo>
                    <a:pt x="1586" y="833"/>
                    <a:pt x="1647" y="1017"/>
                    <a:pt x="1616" y="1202"/>
                  </a:cubicBezTo>
                  <a:cubicBezTo>
                    <a:pt x="1616" y="1248"/>
                    <a:pt x="1647" y="1279"/>
                    <a:pt x="1693" y="1294"/>
                  </a:cubicBezTo>
                  <a:cubicBezTo>
                    <a:pt x="1724" y="1294"/>
                    <a:pt x="1770" y="1264"/>
                    <a:pt x="1770" y="1217"/>
                  </a:cubicBezTo>
                  <a:cubicBezTo>
                    <a:pt x="1801" y="1002"/>
                    <a:pt x="1724" y="771"/>
                    <a:pt x="1570" y="586"/>
                  </a:cubicBezTo>
                  <a:lnTo>
                    <a:pt x="1509" y="540"/>
                  </a:lnTo>
                  <a:cubicBezTo>
                    <a:pt x="1462" y="525"/>
                    <a:pt x="1432" y="463"/>
                    <a:pt x="1447" y="402"/>
                  </a:cubicBezTo>
                  <a:cubicBezTo>
                    <a:pt x="1478" y="294"/>
                    <a:pt x="1493" y="202"/>
                    <a:pt x="1524" y="94"/>
                  </a:cubicBezTo>
                  <a:cubicBezTo>
                    <a:pt x="1542" y="39"/>
                    <a:pt x="1490" y="1"/>
                    <a:pt x="1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065;p44">
            <a:extLst>
              <a:ext uri="{FF2B5EF4-FFF2-40B4-BE49-F238E27FC236}">
                <a16:creationId xmlns:a16="http://schemas.microsoft.com/office/drawing/2014/main" id="{B9608D19-84D2-4A65-8863-731504CDCF94}"/>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body" idx="1"/>
          </p:nvPr>
        </p:nvSpPr>
        <p:spPr>
          <a:xfrm>
            <a:off x="234149" y="1846521"/>
            <a:ext cx="4178840" cy="1446849"/>
          </a:xfrm>
          <a:prstGeom prst="rect">
            <a:avLst/>
          </a:prstGeom>
        </p:spPr>
        <p:txBody>
          <a:bodyPr spcFirstLastPara="1" wrap="square" lIns="91425" tIns="91425" rIns="91425" bIns="91425" anchor="t" anchorCtr="0">
            <a:noAutofit/>
          </a:bodyPr>
          <a:lstStyle/>
          <a:p>
            <a:pPr marL="127000" indent="0">
              <a:buNone/>
            </a:pPr>
            <a:r>
              <a:rPr lang="en-SG" dirty="0"/>
              <a:t>According to CNA article, the cyberbullying rate has gone up. </a:t>
            </a:r>
            <a:r>
              <a:rPr lang="en-SG"/>
              <a:t>Three out </a:t>
            </a:r>
            <a:r>
              <a:rPr lang="en-SG" dirty="0"/>
              <a:t>of four teenagers being the victims of the cyberbullying issues. Cyber bullying like using electronic communication.</a:t>
            </a:r>
          </a:p>
          <a:p>
            <a:pPr marL="127000" indent="0">
              <a:buNone/>
            </a:pPr>
            <a:br>
              <a:rPr lang="en-SG" dirty="0"/>
            </a:br>
            <a:endParaRPr dirty="0"/>
          </a:p>
        </p:txBody>
      </p:sp>
      <p:sp>
        <p:nvSpPr>
          <p:cNvPr id="463" name="Google Shape;463;p37"/>
          <p:cNvSpPr txBox="1">
            <a:spLocks noGrp="1"/>
          </p:cNvSpPr>
          <p:nvPr>
            <p:ph type="title"/>
          </p:nvPr>
        </p:nvSpPr>
        <p:spPr>
          <a:xfrm>
            <a:off x="428374" y="1326396"/>
            <a:ext cx="3832873" cy="4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Background Information</a:t>
            </a:r>
            <a:endParaRPr dirty="0"/>
          </a:p>
        </p:txBody>
      </p:sp>
      <p:grpSp>
        <p:nvGrpSpPr>
          <p:cNvPr id="464" name="Google Shape;464;p37"/>
          <p:cNvGrpSpPr/>
          <p:nvPr/>
        </p:nvGrpSpPr>
        <p:grpSpPr>
          <a:xfrm>
            <a:off x="4184750" y="0"/>
            <a:ext cx="5013177" cy="4758932"/>
            <a:chOff x="4184750" y="0"/>
            <a:chExt cx="5013177" cy="4758932"/>
          </a:xfrm>
        </p:grpSpPr>
        <p:sp>
          <p:nvSpPr>
            <p:cNvPr id="465" name="Google Shape;465;p37"/>
            <p:cNvSpPr/>
            <p:nvPr/>
          </p:nvSpPr>
          <p:spPr>
            <a:xfrm>
              <a:off x="4184750" y="663334"/>
              <a:ext cx="4714268" cy="4095598"/>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37"/>
            <p:cNvGrpSpPr/>
            <p:nvPr/>
          </p:nvGrpSpPr>
          <p:grpSpPr>
            <a:xfrm>
              <a:off x="4826159" y="0"/>
              <a:ext cx="4371768" cy="4535846"/>
              <a:chOff x="4826159" y="0"/>
              <a:chExt cx="4371768" cy="4535846"/>
            </a:xfrm>
          </p:grpSpPr>
          <p:grpSp>
            <p:nvGrpSpPr>
              <p:cNvPr id="467" name="Google Shape;467;p37"/>
              <p:cNvGrpSpPr/>
              <p:nvPr/>
            </p:nvGrpSpPr>
            <p:grpSpPr>
              <a:xfrm>
                <a:off x="4826159" y="1081929"/>
                <a:ext cx="3266499" cy="3453917"/>
                <a:chOff x="4795476" y="1068783"/>
                <a:chExt cx="3318601" cy="3411950"/>
              </a:xfrm>
            </p:grpSpPr>
            <p:sp>
              <p:nvSpPr>
                <p:cNvPr id="468" name="Google Shape;468;p37"/>
                <p:cNvSpPr/>
                <p:nvPr/>
              </p:nvSpPr>
              <p:spPr>
                <a:xfrm rot="-1232737" flipH="1">
                  <a:off x="7554512" y="3044604"/>
                  <a:ext cx="456826" cy="401902"/>
                </a:xfrm>
                <a:custGeom>
                  <a:avLst/>
                  <a:gdLst/>
                  <a:ahLst/>
                  <a:cxnLst/>
                  <a:rect l="l" t="t" r="r" b="b"/>
                  <a:pathLst>
                    <a:path w="21850" h="19223" extrusionOk="0">
                      <a:moveTo>
                        <a:pt x="2044" y="0"/>
                      </a:moveTo>
                      <a:cubicBezTo>
                        <a:pt x="1825" y="0"/>
                        <a:pt x="1636" y="30"/>
                        <a:pt x="1480" y="94"/>
                      </a:cubicBezTo>
                      <a:cubicBezTo>
                        <a:pt x="0" y="703"/>
                        <a:pt x="4438" y="9753"/>
                        <a:pt x="8006" y="13321"/>
                      </a:cubicBezTo>
                      <a:cubicBezTo>
                        <a:pt x="10729" y="16044"/>
                        <a:pt x="17860" y="19223"/>
                        <a:pt x="20583" y="19223"/>
                      </a:cubicBezTo>
                      <a:cubicBezTo>
                        <a:pt x="21429" y="19223"/>
                        <a:pt x="21850" y="18916"/>
                        <a:pt x="21582" y="18194"/>
                      </a:cubicBezTo>
                      <a:cubicBezTo>
                        <a:pt x="21582" y="18194"/>
                        <a:pt x="19841" y="4445"/>
                        <a:pt x="12009" y="2966"/>
                      </a:cubicBezTo>
                      <a:cubicBezTo>
                        <a:pt x="7884" y="2109"/>
                        <a:pt x="3898" y="0"/>
                        <a:pt x="2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7"/>
                <p:cNvGrpSpPr/>
                <p:nvPr/>
              </p:nvGrpSpPr>
              <p:grpSpPr>
                <a:xfrm>
                  <a:off x="4795476" y="1068783"/>
                  <a:ext cx="3318601" cy="3411950"/>
                  <a:chOff x="4768663" y="1039723"/>
                  <a:chExt cx="3372219" cy="3467077"/>
                </a:xfrm>
              </p:grpSpPr>
              <p:sp>
                <p:nvSpPr>
                  <p:cNvPr id="470" name="Google Shape;470;p37"/>
                  <p:cNvSpPr/>
                  <p:nvPr/>
                </p:nvSpPr>
                <p:spPr>
                  <a:xfrm>
                    <a:off x="7085594" y="3844805"/>
                    <a:ext cx="269939" cy="661994"/>
                  </a:xfrm>
                  <a:custGeom>
                    <a:avLst/>
                    <a:gdLst/>
                    <a:ahLst/>
                    <a:cxnLst/>
                    <a:rect l="l" t="t" r="r" b="b"/>
                    <a:pathLst>
                      <a:path w="12706" h="31160" extrusionOk="0">
                        <a:moveTo>
                          <a:pt x="8790" y="1"/>
                        </a:moveTo>
                        <a:lnTo>
                          <a:pt x="1" y="3047"/>
                        </a:lnTo>
                        <a:cubicBezTo>
                          <a:pt x="1" y="3047"/>
                          <a:pt x="5915" y="31160"/>
                          <a:pt x="9322" y="31160"/>
                        </a:cubicBezTo>
                        <a:cubicBezTo>
                          <a:pt x="9348" y="31160"/>
                          <a:pt x="9373" y="31158"/>
                          <a:pt x="9399" y="31155"/>
                        </a:cubicBezTo>
                        <a:cubicBezTo>
                          <a:pt x="12706" y="30720"/>
                          <a:pt x="8790" y="1"/>
                          <a:pt x="87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7"/>
                  <p:cNvGrpSpPr/>
                  <p:nvPr/>
                </p:nvGrpSpPr>
                <p:grpSpPr>
                  <a:xfrm>
                    <a:off x="4768663" y="1039723"/>
                    <a:ext cx="3372219" cy="3467077"/>
                    <a:chOff x="4768663" y="1039723"/>
                    <a:chExt cx="3372219" cy="3467077"/>
                  </a:xfrm>
                </p:grpSpPr>
                <p:sp>
                  <p:nvSpPr>
                    <p:cNvPr id="472" name="Google Shape;472;p37"/>
                    <p:cNvSpPr/>
                    <p:nvPr/>
                  </p:nvSpPr>
                  <p:spPr>
                    <a:xfrm>
                      <a:off x="7443854" y="3902124"/>
                      <a:ext cx="443744" cy="488104"/>
                    </a:xfrm>
                    <a:custGeom>
                      <a:avLst/>
                      <a:gdLst/>
                      <a:ahLst/>
                      <a:cxnLst/>
                      <a:rect l="l" t="t" r="r" b="b"/>
                      <a:pathLst>
                        <a:path w="20887" h="22975" extrusionOk="0">
                          <a:moveTo>
                            <a:pt x="13850" y="1"/>
                          </a:moveTo>
                          <a:cubicBezTo>
                            <a:pt x="8539" y="1"/>
                            <a:pt x="958" y="349"/>
                            <a:pt x="958" y="349"/>
                          </a:cubicBezTo>
                          <a:cubicBezTo>
                            <a:pt x="1" y="436"/>
                            <a:pt x="175" y="22974"/>
                            <a:pt x="958" y="22974"/>
                          </a:cubicBezTo>
                          <a:lnTo>
                            <a:pt x="18885" y="22974"/>
                          </a:lnTo>
                          <a:cubicBezTo>
                            <a:pt x="20886" y="22974"/>
                            <a:pt x="19668" y="1132"/>
                            <a:pt x="18885" y="349"/>
                          </a:cubicBezTo>
                          <a:cubicBezTo>
                            <a:pt x="18595" y="88"/>
                            <a:pt x="16506" y="1"/>
                            <a:pt x="13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7190571" y="3517123"/>
                      <a:ext cx="434503" cy="614660"/>
                    </a:xfrm>
                    <a:custGeom>
                      <a:avLst/>
                      <a:gdLst/>
                      <a:ahLst/>
                      <a:cxnLst/>
                      <a:rect l="l" t="t" r="r" b="b"/>
                      <a:pathLst>
                        <a:path w="20452" h="28932" extrusionOk="0">
                          <a:moveTo>
                            <a:pt x="10978" y="1"/>
                          </a:moveTo>
                          <a:cubicBezTo>
                            <a:pt x="9069" y="1"/>
                            <a:pt x="6975" y="869"/>
                            <a:pt x="4874" y="3329"/>
                          </a:cubicBezTo>
                          <a:cubicBezTo>
                            <a:pt x="262" y="8811"/>
                            <a:pt x="1" y="26738"/>
                            <a:pt x="2350" y="28739"/>
                          </a:cubicBezTo>
                          <a:cubicBezTo>
                            <a:pt x="2511" y="28870"/>
                            <a:pt x="2687" y="28931"/>
                            <a:pt x="2876" y="28931"/>
                          </a:cubicBezTo>
                          <a:cubicBezTo>
                            <a:pt x="5457" y="28931"/>
                            <a:pt x="10511" y="17521"/>
                            <a:pt x="12619" y="15251"/>
                          </a:cubicBezTo>
                          <a:cubicBezTo>
                            <a:pt x="16622" y="10552"/>
                            <a:pt x="20451" y="7854"/>
                            <a:pt x="19059" y="4982"/>
                          </a:cubicBezTo>
                          <a:cubicBezTo>
                            <a:pt x="19059" y="4982"/>
                            <a:pt x="15550" y="1"/>
                            <a:pt x="10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7704552" y="3433927"/>
                      <a:ext cx="436330" cy="614660"/>
                    </a:xfrm>
                    <a:custGeom>
                      <a:avLst/>
                      <a:gdLst/>
                      <a:ahLst/>
                      <a:cxnLst/>
                      <a:rect l="l" t="t" r="r" b="b"/>
                      <a:pathLst>
                        <a:path w="20538" h="28932" extrusionOk="0">
                          <a:moveTo>
                            <a:pt x="9560" y="1"/>
                          </a:moveTo>
                          <a:cubicBezTo>
                            <a:pt x="4988" y="1"/>
                            <a:pt x="1479" y="4982"/>
                            <a:pt x="1479" y="4982"/>
                          </a:cubicBezTo>
                          <a:cubicBezTo>
                            <a:pt x="0" y="7854"/>
                            <a:pt x="3829" y="10552"/>
                            <a:pt x="8006" y="15251"/>
                          </a:cubicBezTo>
                          <a:cubicBezTo>
                            <a:pt x="10033" y="17521"/>
                            <a:pt x="15082" y="28931"/>
                            <a:pt x="17662" y="28931"/>
                          </a:cubicBezTo>
                          <a:cubicBezTo>
                            <a:pt x="17851" y="28931"/>
                            <a:pt x="18027" y="28870"/>
                            <a:pt x="18188" y="28739"/>
                          </a:cubicBezTo>
                          <a:cubicBezTo>
                            <a:pt x="20537" y="26738"/>
                            <a:pt x="20276" y="8811"/>
                            <a:pt x="15664" y="3329"/>
                          </a:cubicBezTo>
                          <a:cubicBezTo>
                            <a:pt x="13563" y="869"/>
                            <a:pt x="11469" y="1"/>
                            <a:pt x="9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7142515" y="3097768"/>
                      <a:ext cx="464203" cy="408393"/>
                    </a:xfrm>
                    <a:custGeom>
                      <a:avLst/>
                      <a:gdLst/>
                      <a:ahLst/>
                      <a:cxnLst/>
                      <a:rect l="l" t="t" r="r" b="b"/>
                      <a:pathLst>
                        <a:path w="21850" h="19223" extrusionOk="0">
                          <a:moveTo>
                            <a:pt x="2044" y="0"/>
                          </a:moveTo>
                          <a:cubicBezTo>
                            <a:pt x="1825" y="0"/>
                            <a:pt x="1636" y="30"/>
                            <a:pt x="1480" y="94"/>
                          </a:cubicBezTo>
                          <a:cubicBezTo>
                            <a:pt x="0" y="703"/>
                            <a:pt x="4438" y="9753"/>
                            <a:pt x="8006" y="13321"/>
                          </a:cubicBezTo>
                          <a:cubicBezTo>
                            <a:pt x="10729" y="16044"/>
                            <a:pt x="17860" y="19223"/>
                            <a:pt x="20583" y="19223"/>
                          </a:cubicBezTo>
                          <a:cubicBezTo>
                            <a:pt x="21429" y="19223"/>
                            <a:pt x="21850" y="18916"/>
                            <a:pt x="21582" y="18194"/>
                          </a:cubicBezTo>
                          <a:cubicBezTo>
                            <a:pt x="21582" y="18194"/>
                            <a:pt x="19841" y="4445"/>
                            <a:pt x="12009" y="2966"/>
                          </a:cubicBezTo>
                          <a:cubicBezTo>
                            <a:pt x="7884" y="2109"/>
                            <a:pt x="3898" y="0"/>
                            <a:pt x="2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7334782" y="3245803"/>
                      <a:ext cx="323561" cy="704420"/>
                    </a:xfrm>
                    <a:custGeom>
                      <a:avLst/>
                      <a:gdLst/>
                      <a:ahLst/>
                      <a:cxnLst/>
                      <a:rect l="l" t="t" r="r" b="b"/>
                      <a:pathLst>
                        <a:path w="15230" h="33157" extrusionOk="0">
                          <a:moveTo>
                            <a:pt x="175" y="1"/>
                          </a:moveTo>
                          <a:lnTo>
                            <a:pt x="1" y="349"/>
                          </a:lnTo>
                          <a:cubicBezTo>
                            <a:pt x="88" y="436"/>
                            <a:pt x="11226" y="7572"/>
                            <a:pt x="13054" y="15143"/>
                          </a:cubicBezTo>
                          <a:cubicBezTo>
                            <a:pt x="14794" y="22800"/>
                            <a:pt x="13924" y="33069"/>
                            <a:pt x="13924" y="33156"/>
                          </a:cubicBezTo>
                          <a:lnTo>
                            <a:pt x="14359" y="33156"/>
                          </a:lnTo>
                          <a:cubicBezTo>
                            <a:pt x="14359" y="33156"/>
                            <a:pt x="15229" y="22713"/>
                            <a:pt x="13402" y="15055"/>
                          </a:cubicBezTo>
                          <a:cubicBezTo>
                            <a:pt x="12445" y="10965"/>
                            <a:pt x="8877" y="7136"/>
                            <a:pt x="6092" y="4613"/>
                          </a:cubicBezTo>
                          <a:cubicBezTo>
                            <a:pt x="4265" y="2872"/>
                            <a:pt x="2263" y="1393"/>
                            <a:pt x="175"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7332934" y="3584002"/>
                      <a:ext cx="312471" cy="257128"/>
                    </a:xfrm>
                    <a:custGeom>
                      <a:avLst/>
                      <a:gdLst/>
                      <a:ahLst/>
                      <a:cxnLst/>
                      <a:rect l="l" t="t" r="r" b="b"/>
                      <a:pathLst>
                        <a:path w="14708" h="12103" extrusionOk="0">
                          <a:moveTo>
                            <a:pt x="7859" y="0"/>
                          </a:moveTo>
                          <a:cubicBezTo>
                            <a:pt x="7155" y="0"/>
                            <a:pt x="6458" y="176"/>
                            <a:pt x="5831" y="529"/>
                          </a:cubicBezTo>
                          <a:cubicBezTo>
                            <a:pt x="1219" y="2878"/>
                            <a:pt x="1" y="10972"/>
                            <a:pt x="1" y="11320"/>
                          </a:cubicBezTo>
                          <a:lnTo>
                            <a:pt x="436" y="11320"/>
                          </a:lnTo>
                          <a:cubicBezTo>
                            <a:pt x="436" y="11233"/>
                            <a:pt x="1567" y="3227"/>
                            <a:pt x="6005" y="964"/>
                          </a:cubicBezTo>
                          <a:cubicBezTo>
                            <a:pt x="6606" y="603"/>
                            <a:pt x="7263" y="427"/>
                            <a:pt x="7915" y="427"/>
                          </a:cubicBezTo>
                          <a:cubicBezTo>
                            <a:pt x="8680" y="427"/>
                            <a:pt x="9438" y="669"/>
                            <a:pt x="10095" y="1138"/>
                          </a:cubicBezTo>
                          <a:cubicBezTo>
                            <a:pt x="12706" y="2791"/>
                            <a:pt x="14272" y="7317"/>
                            <a:pt x="14011" y="12103"/>
                          </a:cubicBezTo>
                          <a:lnTo>
                            <a:pt x="14446" y="12103"/>
                          </a:lnTo>
                          <a:cubicBezTo>
                            <a:pt x="14707" y="7056"/>
                            <a:pt x="13054" y="2530"/>
                            <a:pt x="10356" y="790"/>
                          </a:cubicBezTo>
                          <a:cubicBezTo>
                            <a:pt x="9590" y="263"/>
                            <a:pt x="8719" y="0"/>
                            <a:pt x="7859" y="0"/>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7647233" y="3188484"/>
                      <a:ext cx="184895" cy="506608"/>
                    </a:xfrm>
                    <a:custGeom>
                      <a:avLst/>
                      <a:gdLst/>
                      <a:ahLst/>
                      <a:cxnLst/>
                      <a:rect l="l" t="t" r="r" b="b"/>
                      <a:pathLst>
                        <a:path w="8703" h="23846" extrusionOk="0">
                          <a:moveTo>
                            <a:pt x="8354" y="1"/>
                          </a:moveTo>
                          <a:cubicBezTo>
                            <a:pt x="8267" y="88"/>
                            <a:pt x="3046" y="8181"/>
                            <a:pt x="1741" y="12358"/>
                          </a:cubicBezTo>
                          <a:cubicBezTo>
                            <a:pt x="784" y="16100"/>
                            <a:pt x="261" y="20016"/>
                            <a:pt x="0" y="23845"/>
                          </a:cubicBezTo>
                          <a:lnTo>
                            <a:pt x="435" y="23845"/>
                          </a:lnTo>
                          <a:cubicBezTo>
                            <a:pt x="435" y="23845"/>
                            <a:pt x="871" y="16709"/>
                            <a:pt x="2176" y="12532"/>
                          </a:cubicBezTo>
                          <a:cubicBezTo>
                            <a:pt x="3481" y="8355"/>
                            <a:pt x="8703" y="349"/>
                            <a:pt x="8703" y="262"/>
                          </a:cubicBezTo>
                          <a:lnTo>
                            <a:pt x="8354" y="1"/>
                          </a:ln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7647233" y="3511047"/>
                      <a:ext cx="323561" cy="259826"/>
                    </a:xfrm>
                    <a:custGeom>
                      <a:avLst/>
                      <a:gdLst/>
                      <a:ahLst/>
                      <a:cxnLst/>
                      <a:rect l="l" t="t" r="r" b="b"/>
                      <a:pathLst>
                        <a:path w="15230" h="12230" extrusionOk="0">
                          <a:moveTo>
                            <a:pt x="7887" y="1"/>
                          </a:moveTo>
                          <a:cubicBezTo>
                            <a:pt x="7626" y="1"/>
                            <a:pt x="7375" y="43"/>
                            <a:pt x="7136" y="134"/>
                          </a:cubicBezTo>
                          <a:cubicBezTo>
                            <a:pt x="4090" y="1265"/>
                            <a:pt x="609" y="5877"/>
                            <a:pt x="0" y="12230"/>
                          </a:cubicBezTo>
                          <a:lnTo>
                            <a:pt x="435" y="12230"/>
                          </a:lnTo>
                          <a:cubicBezTo>
                            <a:pt x="958" y="6051"/>
                            <a:pt x="4525" y="1526"/>
                            <a:pt x="7310" y="482"/>
                          </a:cubicBezTo>
                          <a:cubicBezTo>
                            <a:pt x="7499" y="415"/>
                            <a:pt x="7698" y="384"/>
                            <a:pt x="7905" y="384"/>
                          </a:cubicBezTo>
                          <a:cubicBezTo>
                            <a:pt x="10655" y="384"/>
                            <a:pt x="14800" y="5883"/>
                            <a:pt x="14881" y="5964"/>
                          </a:cubicBezTo>
                          <a:lnTo>
                            <a:pt x="15229" y="5703"/>
                          </a:lnTo>
                          <a:cubicBezTo>
                            <a:pt x="15069" y="5463"/>
                            <a:pt x="10864" y="1"/>
                            <a:pt x="7887"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7565886" y="3694922"/>
                      <a:ext cx="325410" cy="591163"/>
                    </a:xfrm>
                    <a:custGeom>
                      <a:avLst/>
                      <a:gdLst/>
                      <a:ahLst/>
                      <a:cxnLst/>
                      <a:rect l="l" t="t" r="r" b="b"/>
                      <a:pathLst>
                        <a:path w="15317" h="27826" extrusionOk="0">
                          <a:moveTo>
                            <a:pt x="5064" y="0"/>
                          </a:moveTo>
                          <a:cubicBezTo>
                            <a:pt x="4159" y="0"/>
                            <a:pt x="3247" y="118"/>
                            <a:pt x="2350" y="355"/>
                          </a:cubicBezTo>
                          <a:cubicBezTo>
                            <a:pt x="522" y="703"/>
                            <a:pt x="0" y="9231"/>
                            <a:pt x="2350" y="14714"/>
                          </a:cubicBezTo>
                          <a:cubicBezTo>
                            <a:pt x="4364" y="19414"/>
                            <a:pt x="9897" y="27825"/>
                            <a:pt x="12531" y="27825"/>
                          </a:cubicBezTo>
                          <a:cubicBezTo>
                            <a:pt x="12970" y="27825"/>
                            <a:pt x="13328" y="27592"/>
                            <a:pt x="13576" y="27071"/>
                          </a:cubicBezTo>
                          <a:cubicBezTo>
                            <a:pt x="15316" y="23416"/>
                            <a:pt x="15316" y="4793"/>
                            <a:pt x="10878" y="1835"/>
                          </a:cubicBezTo>
                          <a:cubicBezTo>
                            <a:pt x="9180" y="622"/>
                            <a:pt x="7144" y="0"/>
                            <a:pt x="5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7613942" y="3694327"/>
                      <a:ext cx="168260" cy="257744"/>
                    </a:xfrm>
                    <a:custGeom>
                      <a:avLst/>
                      <a:gdLst/>
                      <a:ahLst/>
                      <a:cxnLst/>
                      <a:rect l="l" t="t" r="r" b="b"/>
                      <a:pathLst>
                        <a:path w="7920" h="12132" extrusionOk="0">
                          <a:moveTo>
                            <a:pt x="734" y="1"/>
                          </a:moveTo>
                          <a:cubicBezTo>
                            <a:pt x="480" y="1"/>
                            <a:pt x="240" y="65"/>
                            <a:pt x="1" y="209"/>
                          </a:cubicBezTo>
                          <a:lnTo>
                            <a:pt x="175" y="557"/>
                          </a:lnTo>
                          <a:cubicBezTo>
                            <a:pt x="379" y="455"/>
                            <a:pt x="583" y="413"/>
                            <a:pt x="787" y="413"/>
                          </a:cubicBezTo>
                          <a:cubicBezTo>
                            <a:pt x="931" y="413"/>
                            <a:pt x="1075" y="434"/>
                            <a:pt x="1219" y="470"/>
                          </a:cubicBezTo>
                          <a:cubicBezTo>
                            <a:pt x="4091" y="1601"/>
                            <a:pt x="7485" y="11957"/>
                            <a:pt x="7485" y="12131"/>
                          </a:cubicBezTo>
                          <a:lnTo>
                            <a:pt x="7920" y="11957"/>
                          </a:lnTo>
                          <a:cubicBezTo>
                            <a:pt x="7746" y="11522"/>
                            <a:pt x="4439" y="1253"/>
                            <a:pt x="1393" y="122"/>
                          </a:cubicBezTo>
                          <a:cubicBezTo>
                            <a:pt x="1159" y="44"/>
                            <a:pt x="941" y="1"/>
                            <a:pt x="734"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4983131" y="3844805"/>
                      <a:ext cx="269939" cy="661994"/>
                    </a:xfrm>
                    <a:custGeom>
                      <a:avLst/>
                      <a:gdLst/>
                      <a:ahLst/>
                      <a:cxnLst/>
                      <a:rect l="l" t="t" r="r" b="b"/>
                      <a:pathLst>
                        <a:path w="12706" h="31160" extrusionOk="0">
                          <a:moveTo>
                            <a:pt x="3916" y="1"/>
                          </a:moveTo>
                          <a:cubicBezTo>
                            <a:pt x="3916" y="1"/>
                            <a:pt x="0" y="30720"/>
                            <a:pt x="3307" y="31155"/>
                          </a:cubicBezTo>
                          <a:cubicBezTo>
                            <a:pt x="3332" y="31158"/>
                            <a:pt x="3357" y="31160"/>
                            <a:pt x="3382" y="31160"/>
                          </a:cubicBezTo>
                          <a:cubicBezTo>
                            <a:pt x="6706" y="31160"/>
                            <a:pt x="12705" y="3047"/>
                            <a:pt x="12705" y="3047"/>
                          </a:cubicBezTo>
                          <a:lnTo>
                            <a:pt x="3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4768663" y="2456700"/>
                      <a:ext cx="2636398" cy="1685791"/>
                    </a:xfrm>
                    <a:custGeom>
                      <a:avLst/>
                      <a:gdLst/>
                      <a:ahLst/>
                      <a:cxnLst/>
                      <a:rect l="l" t="t" r="r" b="b"/>
                      <a:pathLst>
                        <a:path w="124095" h="79350" extrusionOk="0">
                          <a:moveTo>
                            <a:pt x="77176" y="1"/>
                          </a:moveTo>
                          <a:cubicBezTo>
                            <a:pt x="55853" y="1"/>
                            <a:pt x="28422" y="3053"/>
                            <a:pt x="20190" y="4075"/>
                          </a:cubicBezTo>
                          <a:cubicBezTo>
                            <a:pt x="6875" y="5729"/>
                            <a:pt x="11661" y="47499"/>
                            <a:pt x="11661" y="47499"/>
                          </a:cubicBezTo>
                          <a:cubicBezTo>
                            <a:pt x="0" y="56898"/>
                            <a:pt x="2698" y="72823"/>
                            <a:pt x="11574" y="75956"/>
                          </a:cubicBezTo>
                          <a:cubicBezTo>
                            <a:pt x="16813" y="77856"/>
                            <a:pt x="33360" y="78726"/>
                            <a:pt x="51338" y="78726"/>
                          </a:cubicBezTo>
                          <a:cubicBezTo>
                            <a:pt x="63819" y="78726"/>
                            <a:pt x="76990" y="78307"/>
                            <a:pt x="87545" y="77522"/>
                          </a:cubicBezTo>
                          <a:cubicBezTo>
                            <a:pt x="107560" y="76130"/>
                            <a:pt x="124094" y="79349"/>
                            <a:pt x="122702" y="62293"/>
                          </a:cubicBezTo>
                          <a:cubicBezTo>
                            <a:pt x="121571" y="49066"/>
                            <a:pt x="118177" y="46542"/>
                            <a:pt x="110084" y="46020"/>
                          </a:cubicBezTo>
                          <a:cubicBezTo>
                            <a:pt x="110084" y="46020"/>
                            <a:pt x="110345" y="13909"/>
                            <a:pt x="103731" y="4684"/>
                          </a:cubicBezTo>
                          <a:cubicBezTo>
                            <a:pt x="101174" y="1164"/>
                            <a:pt x="90338" y="1"/>
                            <a:pt x="77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169853" y="3415062"/>
                      <a:ext cx="1935696" cy="458595"/>
                    </a:xfrm>
                    <a:custGeom>
                      <a:avLst/>
                      <a:gdLst/>
                      <a:ahLst/>
                      <a:cxnLst/>
                      <a:rect l="l" t="t" r="r" b="b"/>
                      <a:pathLst>
                        <a:path w="91113" h="21586" extrusionOk="0">
                          <a:moveTo>
                            <a:pt x="62231" y="1"/>
                          </a:moveTo>
                          <a:cubicBezTo>
                            <a:pt x="39334" y="1"/>
                            <a:pt x="5918" y="1084"/>
                            <a:pt x="5918" y="1084"/>
                          </a:cubicBezTo>
                          <a:cubicBezTo>
                            <a:pt x="0" y="4478"/>
                            <a:pt x="2350" y="15878"/>
                            <a:pt x="8877" y="18314"/>
                          </a:cubicBezTo>
                          <a:cubicBezTo>
                            <a:pt x="12825" y="19717"/>
                            <a:pt x="29832" y="21585"/>
                            <a:pt x="46342" y="21585"/>
                          </a:cubicBezTo>
                          <a:cubicBezTo>
                            <a:pt x="57486" y="21585"/>
                            <a:pt x="68404" y="20734"/>
                            <a:pt x="74927" y="18314"/>
                          </a:cubicBezTo>
                          <a:cubicBezTo>
                            <a:pt x="91113" y="12310"/>
                            <a:pt x="85195" y="3608"/>
                            <a:pt x="83194" y="1084"/>
                          </a:cubicBezTo>
                          <a:cubicBezTo>
                            <a:pt x="82498" y="272"/>
                            <a:pt x="73679" y="1"/>
                            <a:pt x="62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rot="676610">
                      <a:off x="5061326" y="1128326"/>
                      <a:ext cx="991757" cy="777180"/>
                    </a:xfrm>
                    <a:custGeom>
                      <a:avLst/>
                      <a:gdLst/>
                      <a:ahLst/>
                      <a:cxnLst/>
                      <a:rect l="l" t="t" r="r" b="b"/>
                      <a:pathLst>
                        <a:path w="46732" h="36538" extrusionOk="0">
                          <a:moveTo>
                            <a:pt x="24238" y="1"/>
                          </a:moveTo>
                          <a:cubicBezTo>
                            <a:pt x="20703" y="1"/>
                            <a:pt x="17224" y="572"/>
                            <a:pt x="14272" y="1683"/>
                          </a:cubicBezTo>
                          <a:cubicBezTo>
                            <a:pt x="3307" y="5860"/>
                            <a:pt x="0" y="26049"/>
                            <a:pt x="8876" y="32750"/>
                          </a:cubicBezTo>
                          <a:cubicBezTo>
                            <a:pt x="12589" y="35568"/>
                            <a:pt x="16098" y="36538"/>
                            <a:pt x="19172" y="36538"/>
                          </a:cubicBezTo>
                          <a:cubicBezTo>
                            <a:pt x="25969" y="36538"/>
                            <a:pt x="30632" y="31792"/>
                            <a:pt x="30632" y="31792"/>
                          </a:cubicBezTo>
                          <a:cubicBezTo>
                            <a:pt x="30632" y="31792"/>
                            <a:pt x="34767" y="32711"/>
                            <a:pt x="37368" y="32711"/>
                          </a:cubicBezTo>
                          <a:cubicBezTo>
                            <a:pt x="38163" y="32711"/>
                            <a:pt x="38814" y="32626"/>
                            <a:pt x="39160" y="32401"/>
                          </a:cubicBezTo>
                          <a:cubicBezTo>
                            <a:pt x="40639" y="31531"/>
                            <a:pt x="36027" y="30487"/>
                            <a:pt x="36898" y="28224"/>
                          </a:cubicBezTo>
                          <a:cubicBezTo>
                            <a:pt x="37768" y="25962"/>
                            <a:pt x="46731" y="25179"/>
                            <a:pt x="44904" y="12995"/>
                          </a:cubicBezTo>
                          <a:cubicBezTo>
                            <a:pt x="43636" y="4119"/>
                            <a:pt x="33729" y="1"/>
                            <a:pt x="24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rot="676610">
                      <a:off x="5236340" y="1223389"/>
                      <a:ext cx="611306" cy="516447"/>
                    </a:xfrm>
                    <a:custGeom>
                      <a:avLst/>
                      <a:gdLst/>
                      <a:ahLst/>
                      <a:cxnLst/>
                      <a:rect l="l" t="t" r="r" b="b"/>
                      <a:pathLst>
                        <a:path w="28805" h="24280" extrusionOk="0">
                          <a:moveTo>
                            <a:pt x="11969" y="424"/>
                          </a:moveTo>
                          <a:cubicBezTo>
                            <a:pt x="12913" y="424"/>
                            <a:pt x="14114" y="1007"/>
                            <a:pt x="15316" y="2089"/>
                          </a:cubicBezTo>
                          <a:cubicBezTo>
                            <a:pt x="13663" y="3046"/>
                            <a:pt x="12183" y="4264"/>
                            <a:pt x="10965" y="5657"/>
                          </a:cubicBezTo>
                          <a:cubicBezTo>
                            <a:pt x="10443" y="5570"/>
                            <a:pt x="9921" y="5483"/>
                            <a:pt x="9485" y="5396"/>
                          </a:cubicBezTo>
                          <a:lnTo>
                            <a:pt x="9573" y="5396"/>
                          </a:lnTo>
                          <a:cubicBezTo>
                            <a:pt x="9311" y="3220"/>
                            <a:pt x="9921" y="1480"/>
                            <a:pt x="10878" y="784"/>
                          </a:cubicBezTo>
                          <a:cubicBezTo>
                            <a:pt x="11174" y="541"/>
                            <a:pt x="11546" y="424"/>
                            <a:pt x="11969" y="424"/>
                          </a:cubicBezTo>
                          <a:close/>
                          <a:moveTo>
                            <a:pt x="21249" y="515"/>
                          </a:moveTo>
                          <a:cubicBezTo>
                            <a:pt x="22306" y="515"/>
                            <a:pt x="23255" y="1195"/>
                            <a:pt x="23583" y="2263"/>
                          </a:cubicBezTo>
                          <a:cubicBezTo>
                            <a:pt x="23757" y="3655"/>
                            <a:pt x="23583" y="5048"/>
                            <a:pt x="23148" y="6353"/>
                          </a:cubicBezTo>
                          <a:cubicBezTo>
                            <a:pt x="22017" y="6440"/>
                            <a:pt x="20798" y="6614"/>
                            <a:pt x="19754" y="6875"/>
                          </a:cubicBezTo>
                          <a:cubicBezTo>
                            <a:pt x="18797" y="5048"/>
                            <a:pt x="17579" y="3481"/>
                            <a:pt x="16099" y="2089"/>
                          </a:cubicBezTo>
                          <a:cubicBezTo>
                            <a:pt x="17579" y="1219"/>
                            <a:pt x="19232" y="609"/>
                            <a:pt x="21059" y="522"/>
                          </a:cubicBezTo>
                          <a:cubicBezTo>
                            <a:pt x="21123" y="518"/>
                            <a:pt x="21186" y="515"/>
                            <a:pt x="21249" y="515"/>
                          </a:cubicBezTo>
                          <a:close/>
                          <a:moveTo>
                            <a:pt x="9660" y="5831"/>
                          </a:moveTo>
                          <a:cubicBezTo>
                            <a:pt x="10008" y="5831"/>
                            <a:pt x="10356" y="6005"/>
                            <a:pt x="10617" y="6005"/>
                          </a:cubicBezTo>
                          <a:cubicBezTo>
                            <a:pt x="10269" y="6353"/>
                            <a:pt x="10008" y="6701"/>
                            <a:pt x="9747" y="7049"/>
                          </a:cubicBezTo>
                          <a:cubicBezTo>
                            <a:pt x="9660" y="6614"/>
                            <a:pt x="9573" y="6266"/>
                            <a:pt x="9573" y="5831"/>
                          </a:cubicBezTo>
                          <a:close/>
                          <a:moveTo>
                            <a:pt x="15664" y="2350"/>
                          </a:moveTo>
                          <a:cubicBezTo>
                            <a:pt x="17143" y="3655"/>
                            <a:pt x="18362" y="5222"/>
                            <a:pt x="19319" y="6962"/>
                          </a:cubicBezTo>
                          <a:cubicBezTo>
                            <a:pt x="18710" y="7136"/>
                            <a:pt x="18101" y="7397"/>
                            <a:pt x="17492" y="7571"/>
                          </a:cubicBezTo>
                          <a:cubicBezTo>
                            <a:pt x="15577" y="6788"/>
                            <a:pt x="13489" y="6179"/>
                            <a:pt x="11400" y="5744"/>
                          </a:cubicBezTo>
                          <a:lnTo>
                            <a:pt x="11487" y="5657"/>
                          </a:lnTo>
                          <a:cubicBezTo>
                            <a:pt x="12705" y="4438"/>
                            <a:pt x="14098" y="3307"/>
                            <a:pt x="15664" y="2350"/>
                          </a:cubicBezTo>
                          <a:close/>
                          <a:moveTo>
                            <a:pt x="19493" y="7397"/>
                          </a:moveTo>
                          <a:cubicBezTo>
                            <a:pt x="19754" y="7832"/>
                            <a:pt x="20015" y="8354"/>
                            <a:pt x="20189" y="8877"/>
                          </a:cubicBezTo>
                          <a:cubicBezTo>
                            <a:pt x="19493" y="8441"/>
                            <a:pt x="18797" y="8180"/>
                            <a:pt x="18101" y="7832"/>
                          </a:cubicBezTo>
                          <a:lnTo>
                            <a:pt x="18188" y="7832"/>
                          </a:lnTo>
                          <a:cubicBezTo>
                            <a:pt x="18623" y="7658"/>
                            <a:pt x="19145" y="7484"/>
                            <a:pt x="19493" y="7397"/>
                          </a:cubicBezTo>
                          <a:close/>
                          <a:moveTo>
                            <a:pt x="23061" y="6788"/>
                          </a:moveTo>
                          <a:lnTo>
                            <a:pt x="23061" y="6788"/>
                          </a:lnTo>
                          <a:cubicBezTo>
                            <a:pt x="22713" y="7832"/>
                            <a:pt x="22278" y="8790"/>
                            <a:pt x="21843" y="9747"/>
                          </a:cubicBezTo>
                          <a:cubicBezTo>
                            <a:pt x="21495" y="9573"/>
                            <a:pt x="21146" y="9312"/>
                            <a:pt x="20798" y="9138"/>
                          </a:cubicBezTo>
                          <a:cubicBezTo>
                            <a:pt x="20537" y="8441"/>
                            <a:pt x="20276" y="7832"/>
                            <a:pt x="19928" y="7223"/>
                          </a:cubicBezTo>
                          <a:cubicBezTo>
                            <a:pt x="20972" y="6962"/>
                            <a:pt x="22017" y="6875"/>
                            <a:pt x="23061" y="6788"/>
                          </a:cubicBezTo>
                          <a:close/>
                          <a:moveTo>
                            <a:pt x="9573" y="8006"/>
                          </a:moveTo>
                          <a:cubicBezTo>
                            <a:pt x="9747" y="8616"/>
                            <a:pt x="10008" y="9312"/>
                            <a:pt x="10269" y="10095"/>
                          </a:cubicBezTo>
                          <a:cubicBezTo>
                            <a:pt x="9660" y="9921"/>
                            <a:pt x="9137" y="9747"/>
                            <a:pt x="8615" y="9573"/>
                          </a:cubicBezTo>
                          <a:lnTo>
                            <a:pt x="8702" y="9573"/>
                          </a:lnTo>
                          <a:cubicBezTo>
                            <a:pt x="8963" y="8964"/>
                            <a:pt x="9224" y="8529"/>
                            <a:pt x="9573" y="8006"/>
                          </a:cubicBezTo>
                          <a:close/>
                          <a:moveTo>
                            <a:pt x="11052" y="6092"/>
                          </a:moveTo>
                          <a:cubicBezTo>
                            <a:pt x="13053" y="6440"/>
                            <a:pt x="15055" y="7049"/>
                            <a:pt x="16969" y="7832"/>
                          </a:cubicBezTo>
                          <a:cubicBezTo>
                            <a:pt x="15142" y="8529"/>
                            <a:pt x="13489" y="9486"/>
                            <a:pt x="11835" y="10617"/>
                          </a:cubicBezTo>
                          <a:lnTo>
                            <a:pt x="10791" y="10269"/>
                          </a:lnTo>
                          <a:lnTo>
                            <a:pt x="10791" y="10182"/>
                          </a:lnTo>
                          <a:cubicBezTo>
                            <a:pt x="10443" y="9312"/>
                            <a:pt x="10182" y="8441"/>
                            <a:pt x="9921" y="7571"/>
                          </a:cubicBezTo>
                          <a:cubicBezTo>
                            <a:pt x="10269" y="7049"/>
                            <a:pt x="10617" y="6527"/>
                            <a:pt x="11052" y="6092"/>
                          </a:cubicBezTo>
                          <a:close/>
                          <a:moveTo>
                            <a:pt x="20972" y="9747"/>
                          </a:moveTo>
                          <a:lnTo>
                            <a:pt x="21669" y="10182"/>
                          </a:lnTo>
                          <a:lnTo>
                            <a:pt x="21321" y="10878"/>
                          </a:lnTo>
                          <a:cubicBezTo>
                            <a:pt x="21234" y="10530"/>
                            <a:pt x="21146" y="10095"/>
                            <a:pt x="20972" y="9747"/>
                          </a:cubicBezTo>
                          <a:close/>
                          <a:moveTo>
                            <a:pt x="10965" y="10704"/>
                          </a:moveTo>
                          <a:lnTo>
                            <a:pt x="11487" y="10965"/>
                          </a:lnTo>
                          <a:lnTo>
                            <a:pt x="11139" y="11139"/>
                          </a:lnTo>
                          <a:lnTo>
                            <a:pt x="10965" y="10704"/>
                          </a:lnTo>
                          <a:close/>
                          <a:moveTo>
                            <a:pt x="23496" y="6788"/>
                          </a:moveTo>
                          <a:cubicBezTo>
                            <a:pt x="24192" y="6788"/>
                            <a:pt x="24801" y="6788"/>
                            <a:pt x="25498" y="6962"/>
                          </a:cubicBezTo>
                          <a:cubicBezTo>
                            <a:pt x="27151" y="7310"/>
                            <a:pt x="28021" y="7832"/>
                            <a:pt x="28108" y="8529"/>
                          </a:cubicBezTo>
                          <a:cubicBezTo>
                            <a:pt x="28282" y="9486"/>
                            <a:pt x="26890" y="10704"/>
                            <a:pt x="24627" y="11835"/>
                          </a:cubicBezTo>
                          <a:cubicBezTo>
                            <a:pt x="23844" y="11139"/>
                            <a:pt x="23061" y="10530"/>
                            <a:pt x="22191" y="10008"/>
                          </a:cubicBezTo>
                          <a:lnTo>
                            <a:pt x="22191" y="9921"/>
                          </a:lnTo>
                          <a:cubicBezTo>
                            <a:pt x="22713" y="8877"/>
                            <a:pt x="23148" y="7832"/>
                            <a:pt x="23496" y="6788"/>
                          </a:cubicBezTo>
                          <a:close/>
                          <a:moveTo>
                            <a:pt x="22017" y="10356"/>
                          </a:moveTo>
                          <a:cubicBezTo>
                            <a:pt x="22800" y="10878"/>
                            <a:pt x="23496" y="11400"/>
                            <a:pt x="24192" y="12009"/>
                          </a:cubicBezTo>
                          <a:cubicBezTo>
                            <a:pt x="23409" y="12358"/>
                            <a:pt x="22452" y="12706"/>
                            <a:pt x="21582" y="12967"/>
                          </a:cubicBezTo>
                          <a:cubicBezTo>
                            <a:pt x="21582" y="12445"/>
                            <a:pt x="21495" y="12009"/>
                            <a:pt x="21495" y="11487"/>
                          </a:cubicBezTo>
                          <a:cubicBezTo>
                            <a:pt x="21756" y="11139"/>
                            <a:pt x="21930" y="10704"/>
                            <a:pt x="22017" y="10356"/>
                          </a:cubicBezTo>
                          <a:close/>
                          <a:moveTo>
                            <a:pt x="21146" y="12096"/>
                          </a:moveTo>
                          <a:cubicBezTo>
                            <a:pt x="21234" y="12445"/>
                            <a:pt x="21234" y="12793"/>
                            <a:pt x="21146" y="13054"/>
                          </a:cubicBezTo>
                          <a:lnTo>
                            <a:pt x="20450" y="13315"/>
                          </a:lnTo>
                          <a:cubicBezTo>
                            <a:pt x="20711" y="12880"/>
                            <a:pt x="20885" y="12532"/>
                            <a:pt x="21146" y="12183"/>
                          </a:cubicBezTo>
                          <a:lnTo>
                            <a:pt x="21146" y="12096"/>
                          </a:lnTo>
                          <a:close/>
                          <a:moveTo>
                            <a:pt x="4873" y="9399"/>
                          </a:moveTo>
                          <a:cubicBezTo>
                            <a:pt x="5918" y="9399"/>
                            <a:pt x="6962" y="9573"/>
                            <a:pt x="8006" y="9921"/>
                          </a:cubicBezTo>
                          <a:cubicBezTo>
                            <a:pt x="7658" y="10617"/>
                            <a:pt x="7397" y="11313"/>
                            <a:pt x="7136" y="12096"/>
                          </a:cubicBezTo>
                          <a:cubicBezTo>
                            <a:pt x="6962" y="12619"/>
                            <a:pt x="6875" y="13141"/>
                            <a:pt x="6875" y="13663"/>
                          </a:cubicBezTo>
                          <a:cubicBezTo>
                            <a:pt x="4177" y="12619"/>
                            <a:pt x="2611" y="11052"/>
                            <a:pt x="2698" y="10443"/>
                          </a:cubicBezTo>
                          <a:cubicBezTo>
                            <a:pt x="2872" y="9747"/>
                            <a:pt x="3568" y="9399"/>
                            <a:pt x="4786" y="9399"/>
                          </a:cubicBezTo>
                          <a:close/>
                          <a:moveTo>
                            <a:pt x="17492" y="8006"/>
                          </a:moveTo>
                          <a:cubicBezTo>
                            <a:pt x="18536" y="8441"/>
                            <a:pt x="19493" y="8964"/>
                            <a:pt x="20450" y="9399"/>
                          </a:cubicBezTo>
                          <a:cubicBezTo>
                            <a:pt x="20624" y="10095"/>
                            <a:pt x="20798" y="10791"/>
                            <a:pt x="20972" y="11487"/>
                          </a:cubicBezTo>
                          <a:cubicBezTo>
                            <a:pt x="20711" y="12096"/>
                            <a:pt x="20276" y="12793"/>
                            <a:pt x="19928" y="13402"/>
                          </a:cubicBezTo>
                          <a:cubicBezTo>
                            <a:pt x="19493" y="13576"/>
                            <a:pt x="19058" y="13663"/>
                            <a:pt x="18623" y="13750"/>
                          </a:cubicBezTo>
                          <a:cubicBezTo>
                            <a:pt x="16621" y="12619"/>
                            <a:pt x="14533" y="11661"/>
                            <a:pt x="12357" y="10791"/>
                          </a:cubicBezTo>
                          <a:lnTo>
                            <a:pt x="12444" y="10791"/>
                          </a:lnTo>
                          <a:cubicBezTo>
                            <a:pt x="14011" y="9660"/>
                            <a:pt x="15664" y="8790"/>
                            <a:pt x="17492" y="8006"/>
                          </a:cubicBezTo>
                          <a:close/>
                          <a:moveTo>
                            <a:pt x="8528" y="9921"/>
                          </a:moveTo>
                          <a:cubicBezTo>
                            <a:pt x="9137" y="10095"/>
                            <a:pt x="9834" y="10356"/>
                            <a:pt x="10530" y="10530"/>
                          </a:cubicBezTo>
                          <a:cubicBezTo>
                            <a:pt x="10617" y="10878"/>
                            <a:pt x="10791" y="11139"/>
                            <a:pt x="10878" y="11400"/>
                          </a:cubicBezTo>
                          <a:cubicBezTo>
                            <a:pt x="9834" y="12183"/>
                            <a:pt x="8789" y="13054"/>
                            <a:pt x="7832" y="13924"/>
                          </a:cubicBezTo>
                          <a:lnTo>
                            <a:pt x="7223" y="13750"/>
                          </a:lnTo>
                          <a:lnTo>
                            <a:pt x="7310" y="13750"/>
                          </a:lnTo>
                          <a:cubicBezTo>
                            <a:pt x="7310" y="13141"/>
                            <a:pt x="7484" y="12619"/>
                            <a:pt x="7658" y="12096"/>
                          </a:cubicBezTo>
                          <a:cubicBezTo>
                            <a:pt x="7832" y="11400"/>
                            <a:pt x="8180" y="10617"/>
                            <a:pt x="8528" y="9921"/>
                          </a:cubicBezTo>
                          <a:close/>
                          <a:moveTo>
                            <a:pt x="19580" y="13924"/>
                          </a:moveTo>
                          <a:lnTo>
                            <a:pt x="19406" y="14185"/>
                          </a:lnTo>
                          <a:lnTo>
                            <a:pt x="19232" y="14011"/>
                          </a:lnTo>
                          <a:lnTo>
                            <a:pt x="19580" y="13924"/>
                          </a:lnTo>
                          <a:close/>
                          <a:moveTo>
                            <a:pt x="10965" y="11835"/>
                          </a:moveTo>
                          <a:cubicBezTo>
                            <a:pt x="11487" y="12967"/>
                            <a:pt x="11922" y="13924"/>
                            <a:pt x="12183" y="14359"/>
                          </a:cubicBezTo>
                          <a:lnTo>
                            <a:pt x="10617" y="14359"/>
                          </a:lnTo>
                          <a:cubicBezTo>
                            <a:pt x="9834" y="14359"/>
                            <a:pt x="9050" y="14272"/>
                            <a:pt x="8354" y="14098"/>
                          </a:cubicBezTo>
                          <a:lnTo>
                            <a:pt x="8354" y="14011"/>
                          </a:lnTo>
                          <a:cubicBezTo>
                            <a:pt x="9137" y="13228"/>
                            <a:pt x="10095" y="12445"/>
                            <a:pt x="10965" y="11835"/>
                          </a:cubicBezTo>
                          <a:close/>
                          <a:moveTo>
                            <a:pt x="12009" y="11052"/>
                          </a:moveTo>
                          <a:cubicBezTo>
                            <a:pt x="14011" y="11835"/>
                            <a:pt x="16012" y="12793"/>
                            <a:pt x="18014" y="13837"/>
                          </a:cubicBezTo>
                          <a:cubicBezTo>
                            <a:pt x="16273" y="14185"/>
                            <a:pt x="14446" y="14359"/>
                            <a:pt x="12618" y="14359"/>
                          </a:cubicBezTo>
                          <a:cubicBezTo>
                            <a:pt x="12444" y="14011"/>
                            <a:pt x="11922" y="12967"/>
                            <a:pt x="11313" y="11574"/>
                          </a:cubicBezTo>
                          <a:lnTo>
                            <a:pt x="12009" y="11052"/>
                          </a:lnTo>
                          <a:close/>
                          <a:moveTo>
                            <a:pt x="7223" y="14185"/>
                          </a:moveTo>
                          <a:lnTo>
                            <a:pt x="7484" y="14272"/>
                          </a:lnTo>
                          <a:lnTo>
                            <a:pt x="7223" y="14533"/>
                          </a:lnTo>
                          <a:cubicBezTo>
                            <a:pt x="7223" y="14359"/>
                            <a:pt x="7223" y="14272"/>
                            <a:pt x="7223" y="14185"/>
                          </a:cubicBezTo>
                          <a:close/>
                          <a:moveTo>
                            <a:pt x="21146" y="13489"/>
                          </a:moveTo>
                          <a:cubicBezTo>
                            <a:pt x="21146" y="14011"/>
                            <a:pt x="21059" y="14533"/>
                            <a:pt x="20972" y="15055"/>
                          </a:cubicBezTo>
                          <a:lnTo>
                            <a:pt x="19754" y="14359"/>
                          </a:lnTo>
                          <a:lnTo>
                            <a:pt x="20102" y="13837"/>
                          </a:lnTo>
                          <a:lnTo>
                            <a:pt x="21146" y="13489"/>
                          </a:lnTo>
                          <a:close/>
                          <a:moveTo>
                            <a:pt x="7136" y="5657"/>
                          </a:moveTo>
                          <a:cubicBezTo>
                            <a:pt x="7745" y="5657"/>
                            <a:pt x="8441" y="5744"/>
                            <a:pt x="9224" y="5831"/>
                          </a:cubicBezTo>
                          <a:cubicBezTo>
                            <a:pt x="9224" y="6353"/>
                            <a:pt x="9398" y="6875"/>
                            <a:pt x="9485" y="7484"/>
                          </a:cubicBezTo>
                          <a:cubicBezTo>
                            <a:pt x="9050" y="8093"/>
                            <a:pt x="8615" y="8790"/>
                            <a:pt x="8267" y="9486"/>
                          </a:cubicBezTo>
                          <a:cubicBezTo>
                            <a:pt x="7136" y="9138"/>
                            <a:pt x="6005" y="8964"/>
                            <a:pt x="4873" y="8964"/>
                          </a:cubicBezTo>
                          <a:cubicBezTo>
                            <a:pt x="2959" y="8964"/>
                            <a:pt x="2437" y="9660"/>
                            <a:pt x="2350" y="10356"/>
                          </a:cubicBezTo>
                          <a:cubicBezTo>
                            <a:pt x="2176" y="11400"/>
                            <a:pt x="4264" y="13141"/>
                            <a:pt x="6875" y="14011"/>
                          </a:cubicBezTo>
                          <a:cubicBezTo>
                            <a:pt x="6788" y="14272"/>
                            <a:pt x="6788" y="14533"/>
                            <a:pt x="6875" y="14881"/>
                          </a:cubicBezTo>
                          <a:cubicBezTo>
                            <a:pt x="6527" y="15229"/>
                            <a:pt x="6179" y="15577"/>
                            <a:pt x="5918" y="15925"/>
                          </a:cubicBezTo>
                          <a:cubicBezTo>
                            <a:pt x="2437" y="13402"/>
                            <a:pt x="348" y="10443"/>
                            <a:pt x="696" y="8441"/>
                          </a:cubicBezTo>
                          <a:cubicBezTo>
                            <a:pt x="870" y="7310"/>
                            <a:pt x="1828" y="6527"/>
                            <a:pt x="3394" y="6092"/>
                          </a:cubicBezTo>
                          <a:cubicBezTo>
                            <a:pt x="4612" y="5831"/>
                            <a:pt x="5831" y="5657"/>
                            <a:pt x="7049" y="5657"/>
                          </a:cubicBezTo>
                          <a:close/>
                          <a:moveTo>
                            <a:pt x="6875" y="15403"/>
                          </a:moveTo>
                          <a:cubicBezTo>
                            <a:pt x="6962" y="15925"/>
                            <a:pt x="7136" y="16448"/>
                            <a:pt x="7310" y="16970"/>
                          </a:cubicBezTo>
                          <a:cubicBezTo>
                            <a:pt x="6962" y="16709"/>
                            <a:pt x="6614" y="16448"/>
                            <a:pt x="6266" y="16186"/>
                          </a:cubicBezTo>
                          <a:cubicBezTo>
                            <a:pt x="6527" y="15925"/>
                            <a:pt x="6701" y="15664"/>
                            <a:pt x="6875" y="15403"/>
                          </a:cubicBezTo>
                          <a:close/>
                          <a:moveTo>
                            <a:pt x="24540" y="12270"/>
                          </a:moveTo>
                          <a:cubicBezTo>
                            <a:pt x="26107" y="13663"/>
                            <a:pt x="26977" y="14968"/>
                            <a:pt x="26977" y="16099"/>
                          </a:cubicBezTo>
                          <a:cubicBezTo>
                            <a:pt x="26977" y="16883"/>
                            <a:pt x="26716" y="17579"/>
                            <a:pt x="26194" y="18101"/>
                          </a:cubicBezTo>
                          <a:cubicBezTo>
                            <a:pt x="25933" y="18275"/>
                            <a:pt x="25672" y="18536"/>
                            <a:pt x="25498" y="18797"/>
                          </a:cubicBezTo>
                          <a:cubicBezTo>
                            <a:pt x="24279" y="17405"/>
                            <a:pt x="22887" y="16274"/>
                            <a:pt x="21321" y="15316"/>
                          </a:cubicBezTo>
                          <a:cubicBezTo>
                            <a:pt x="21495" y="14620"/>
                            <a:pt x="21582" y="14011"/>
                            <a:pt x="21582" y="13315"/>
                          </a:cubicBezTo>
                          <a:cubicBezTo>
                            <a:pt x="22626" y="13054"/>
                            <a:pt x="23583" y="12706"/>
                            <a:pt x="24540" y="12270"/>
                          </a:cubicBezTo>
                          <a:close/>
                          <a:moveTo>
                            <a:pt x="18536" y="14185"/>
                          </a:moveTo>
                          <a:lnTo>
                            <a:pt x="19145" y="14533"/>
                          </a:lnTo>
                          <a:cubicBezTo>
                            <a:pt x="18101" y="16012"/>
                            <a:pt x="16969" y="17492"/>
                            <a:pt x="15664" y="18884"/>
                          </a:cubicBezTo>
                          <a:cubicBezTo>
                            <a:pt x="14620" y="17579"/>
                            <a:pt x="13750" y="16186"/>
                            <a:pt x="12879" y="14794"/>
                          </a:cubicBezTo>
                          <a:cubicBezTo>
                            <a:pt x="14794" y="14707"/>
                            <a:pt x="16708" y="14533"/>
                            <a:pt x="18536" y="14185"/>
                          </a:cubicBezTo>
                          <a:close/>
                          <a:moveTo>
                            <a:pt x="19580" y="14707"/>
                          </a:moveTo>
                          <a:cubicBezTo>
                            <a:pt x="20015" y="14968"/>
                            <a:pt x="20450" y="15229"/>
                            <a:pt x="20798" y="15490"/>
                          </a:cubicBezTo>
                          <a:cubicBezTo>
                            <a:pt x="20276" y="16970"/>
                            <a:pt x="19232" y="18188"/>
                            <a:pt x="17840" y="18884"/>
                          </a:cubicBezTo>
                          <a:cubicBezTo>
                            <a:pt x="17318" y="19145"/>
                            <a:pt x="16795" y="19406"/>
                            <a:pt x="16186" y="19493"/>
                          </a:cubicBezTo>
                          <a:lnTo>
                            <a:pt x="15925" y="19145"/>
                          </a:lnTo>
                          <a:lnTo>
                            <a:pt x="16012" y="19145"/>
                          </a:lnTo>
                          <a:cubicBezTo>
                            <a:pt x="17318" y="17753"/>
                            <a:pt x="18536" y="16274"/>
                            <a:pt x="19580" y="14707"/>
                          </a:cubicBezTo>
                          <a:close/>
                          <a:moveTo>
                            <a:pt x="7919" y="14359"/>
                          </a:moveTo>
                          <a:cubicBezTo>
                            <a:pt x="8789" y="14620"/>
                            <a:pt x="9747" y="14794"/>
                            <a:pt x="10617" y="14794"/>
                          </a:cubicBezTo>
                          <a:lnTo>
                            <a:pt x="12357" y="14794"/>
                          </a:lnTo>
                          <a:cubicBezTo>
                            <a:pt x="13314" y="16274"/>
                            <a:pt x="14272" y="17753"/>
                            <a:pt x="15403" y="19145"/>
                          </a:cubicBezTo>
                          <a:lnTo>
                            <a:pt x="14968" y="19580"/>
                          </a:lnTo>
                          <a:cubicBezTo>
                            <a:pt x="12444" y="19406"/>
                            <a:pt x="10095" y="18623"/>
                            <a:pt x="7919" y="17318"/>
                          </a:cubicBezTo>
                          <a:lnTo>
                            <a:pt x="8006" y="17318"/>
                          </a:lnTo>
                          <a:cubicBezTo>
                            <a:pt x="7658" y="16622"/>
                            <a:pt x="7397" y="15838"/>
                            <a:pt x="7310" y="15055"/>
                          </a:cubicBezTo>
                          <a:cubicBezTo>
                            <a:pt x="7484" y="14881"/>
                            <a:pt x="7745" y="14620"/>
                            <a:pt x="7919" y="14359"/>
                          </a:cubicBezTo>
                          <a:close/>
                          <a:moveTo>
                            <a:pt x="8441" y="18014"/>
                          </a:moveTo>
                          <a:cubicBezTo>
                            <a:pt x="10269" y="19058"/>
                            <a:pt x="12357" y="19754"/>
                            <a:pt x="14533" y="19928"/>
                          </a:cubicBezTo>
                          <a:cubicBezTo>
                            <a:pt x="13924" y="20451"/>
                            <a:pt x="13314" y="20973"/>
                            <a:pt x="12705" y="21495"/>
                          </a:cubicBezTo>
                          <a:cubicBezTo>
                            <a:pt x="10965" y="20799"/>
                            <a:pt x="9398" y="19580"/>
                            <a:pt x="8354" y="18014"/>
                          </a:cubicBezTo>
                          <a:close/>
                          <a:moveTo>
                            <a:pt x="21234" y="15751"/>
                          </a:moveTo>
                          <a:cubicBezTo>
                            <a:pt x="22713" y="16622"/>
                            <a:pt x="24018" y="17753"/>
                            <a:pt x="25150" y="19058"/>
                          </a:cubicBezTo>
                          <a:cubicBezTo>
                            <a:pt x="23409" y="20625"/>
                            <a:pt x="21234" y="21669"/>
                            <a:pt x="18797" y="22104"/>
                          </a:cubicBezTo>
                          <a:cubicBezTo>
                            <a:pt x="18014" y="21408"/>
                            <a:pt x="17230" y="20625"/>
                            <a:pt x="16447" y="19841"/>
                          </a:cubicBezTo>
                          <a:lnTo>
                            <a:pt x="16534" y="19841"/>
                          </a:lnTo>
                          <a:cubicBezTo>
                            <a:pt x="17056" y="19754"/>
                            <a:pt x="17579" y="19580"/>
                            <a:pt x="18101" y="19319"/>
                          </a:cubicBezTo>
                          <a:cubicBezTo>
                            <a:pt x="19580" y="18536"/>
                            <a:pt x="20624" y="17318"/>
                            <a:pt x="21234" y="15751"/>
                          </a:cubicBezTo>
                          <a:close/>
                          <a:moveTo>
                            <a:pt x="16012" y="19928"/>
                          </a:moveTo>
                          <a:cubicBezTo>
                            <a:pt x="16708" y="20712"/>
                            <a:pt x="17492" y="21495"/>
                            <a:pt x="18275" y="22191"/>
                          </a:cubicBezTo>
                          <a:cubicBezTo>
                            <a:pt x="17861" y="22235"/>
                            <a:pt x="17443" y="22256"/>
                            <a:pt x="17021" y="22256"/>
                          </a:cubicBezTo>
                          <a:cubicBezTo>
                            <a:pt x="15757" y="22256"/>
                            <a:pt x="14468" y="22061"/>
                            <a:pt x="13227" y="21669"/>
                          </a:cubicBezTo>
                          <a:cubicBezTo>
                            <a:pt x="13924" y="21147"/>
                            <a:pt x="14533" y="20538"/>
                            <a:pt x="15229" y="19928"/>
                          </a:cubicBezTo>
                          <a:close/>
                          <a:moveTo>
                            <a:pt x="25498" y="19406"/>
                          </a:moveTo>
                          <a:cubicBezTo>
                            <a:pt x="25933" y="19928"/>
                            <a:pt x="26194" y="20625"/>
                            <a:pt x="26107" y="21321"/>
                          </a:cubicBezTo>
                          <a:cubicBezTo>
                            <a:pt x="25933" y="21843"/>
                            <a:pt x="25585" y="22278"/>
                            <a:pt x="25150" y="22452"/>
                          </a:cubicBezTo>
                          <a:cubicBezTo>
                            <a:pt x="24540" y="23148"/>
                            <a:pt x="23583" y="23583"/>
                            <a:pt x="22626" y="23583"/>
                          </a:cubicBezTo>
                          <a:cubicBezTo>
                            <a:pt x="21408" y="23496"/>
                            <a:pt x="20276" y="23148"/>
                            <a:pt x="19319" y="22452"/>
                          </a:cubicBezTo>
                          <a:cubicBezTo>
                            <a:pt x="21669" y="21930"/>
                            <a:pt x="23757" y="20886"/>
                            <a:pt x="25498" y="19406"/>
                          </a:cubicBezTo>
                          <a:close/>
                          <a:moveTo>
                            <a:pt x="6061" y="16572"/>
                          </a:moveTo>
                          <a:cubicBezTo>
                            <a:pt x="6570" y="16908"/>
                            <a:pt x="7158" y="17243"/>
                            <a:pt x="7745" y="17579"/>
                          </a:cubicBezTo>
                          <a:cubicBezTo>
                            <a:pt x="8789" y="19493"/>
                            <a:pt x="10443" y="20973"/>
                            <a:pt x="12357" y="21756"/>
                          </a:cubicBezTo>
                          <a:cubicBezTo>
                            <a:pt x="10530" y="23148"/>
                            <a:pt x="8267" y="23844"/>
                            <a:pt x="6005" y="23844"/>
                          </a:cubicBezTo>
                          <a:cubicBezTo>
                            <a:pt x="4699" y="23757"/>
                            <a:pt x="3916" y="23322"/>
                            <a:pt x="3655" y="22539"/>
                          </a:cubicBezTo>
                          <a:cubicBezTo>
                            <a:pt x="3135" y="21327"/>
                            <a:pt x="3995" y="19081"/>
                            <a:pt x="6061" y="16572"/>
                          </a:cubicBezTo>
                          <a:close/>
                          <a:moveTo>
                            <a:pt x="12009" y="0"/>
                          </a:moveTo>
                          <a:cubicBezTo>
                            <a:pt x="11487" y="0"/>
                            <a:pt x="11052" y="174"/>
                            <a:pt x="10704" y="435"/>
                          </a:cubicBezTo>
                          <a:cubicBezTo>
                            <a:pt x="9398" y="1393"/>
                            <a:pt x="8963" y="3046"/>
                            <a:pt x="9137" y="5309"/>
                          </a:cubicBezTo>
                          <a:cubicBezTo>
                            <a:pt x="8558" y="5256"/>
                            <a:pt x="7978" y="5227"/>
                            <a:pt x="7398" y="5227"/>
                          </a:cubicBezTo>
                          <a:cubicBezTo>
                            <a:pt x="6064" y="5227"/>
                            <a:pt x="4729" y="5380"/>
                            <a:pt x="3394" y="5744"/>
                          </a:cubicBezTo>
                          <a:cubicBezTo>
                            <a:pt x="1566" y="6179"/>
                            <a:pt x="609" y="7049"/>
                            <a:pt x="348" y="8354"/>
                          </a:cubicBezTo>
                          <a:cubicBezTo>
                            <a:pt x="0" y="10530"/>
                            <a:pt x="2089" y="13576"/>
                            <a:pt x="5744" y="16274"/>
                          </a:cubicBezTo>
                          <a:cubicBezTo>
                            <a:pt x="3568" y="18971"/>
                            <a:pt x="2698" y="21321"/>
                            <a:pt x="3307" y="22713"/>
                          </a:cubicBezTo>
                          <a:cubicBezTo>
                            <a:pt x="3742" y="23670"/>
                            <a:pt x="4873" y="24280"/>
                            <a:pt x="5918" y="24280"/>
                          </a:cubicBezTo>
                          <a:lnTo>
                            <a:pt x="6527" y="24280"/>
                          </a:lnTo>
                          <a:cubicBezTo>
                            <a:pt x="8789" y="24106"/>
                            <a:pt x="11052" y="23322"/>
                            <a:pt x="12792" y="21930"/>
                          </a:cubicBezTo>
                          <a:cubicBezTo>
                            <a:pt x="14149" y="22423"/>
                            <a:pt x="15593" y="22654"/>
                            <a:pt x="17031" y="22654"/>
                          </a:cubicBezTo>
                          <a:cubicBezTo>
                            <a:pt x="17623" y="22654"/>
                            <a:pt x="18213" y="22615"/>
                            <a:pt x="18797" y="22539"/>
                          </a:cubicBezTo>
                          <a:cubicBezTo>
                            <a:pt x="19841" y="23409"/>
                            <a:pt x="21234" y="23931"/>
                            <a:pt x="22626" y="24019"/>
                          </a:cubicBezTo>
                          <a:cubicBezTo>
                            <a:pt x="23670" y="24019"/>
                            <a:pt x="24714" y="23583"/>
                            <a:pt x="25411" y="22800"/>
                          </a:cubicBezTo>
                          <a:cubicBezTo>
                            <a:pt x="26020" y="22539"/>
                            <a:pt x="26368" y="22017"/>
                            <a:pt x="26542" y="21321"/>
                          </a:cubicBezTo>
                          <a:cubicBezTo>
                            <a:pt x="26629" y="20538"/>
                            <a:pt x="26368" y="19754"/>
                            <a:pt x="25846" y="19058"/>
                          </a:cubicBezTo>
                          <a:cubicBezTo>
                            <a:pt x="26020" y="18884"/>
                            <a:pt x="26281" y="18623"/>
                            <a:pt x="26542" y="18362"/>
                          </a:cubicBezTo>
                          <a:cubicBezTo>
                            <a:pt x="27151" y="17753"/>
                            <a:pt x="27499" y="16970"/>
                            <a:pt x="27412" y="16099"/>
                          </a:cubicBezTo>
                          <a:cubicBezTo>
                            <a:pt x="27238" y="14533"/>
                            <a:pt x="26368" y="13054"/>
                            <a:pt x="25063" y="12096"/>
                          </a:cubicBezTo>
                          <a:cubicBezTo>
                            <a:pt x="27499" y="10878"/>
                            <a:pt x="28804" y="9573"/>
                            <a:pt x="28630" y="8441"/>
                          </a:cubicBezTo>
                          <a:cubicBezTo>
                            <a:pt x="28543" y="7832"/>
                            <a:pt x="28021" y="6962"/>
                            <a:pt x="25672" y="6527"/>
                          </a:cubicBezTo>
                          <a:cubicBezTo>
                            <a:pt x="25063" y="6440"/>
                            <a:pt x="24366" y="6353"/>
                            <a:pt x="23670" y="6353"/>
                          </a:cubicBezTo>
                          <a:cubicBezTo>
                            <a:pt x="24192" y="4961"/>
                            <a:pt x="24279" y="3568"/>
                            <a:pt x="24018" y="2089"/>
                          </a:cubicBezTo>
                          <a:cubicBezTo>
                            <a:pt x="23700" y="895"/>
                            <a:pt x="22654" y="65"/>
                            <a:pt x="21412" y="65"/>
                          </a:cubicBezTo>
                          <a:cubicBezTo>
                            <a:pt x="21296" y="65"/>
                            <a:pt x="21178" y="72"/>
                            <a:pt x="21059" y="87"/>
                          </a:cubicBezTo>
                          <a:cubicBezTo>
                            <a:pt x="19232" y="261"/>
                            <a:pt x="17405" y="784"/>
                            <a:pt x="15751" y="1828"/>
                          </a:cubicBezTo>
                          <a:cubicBezTo>
                            <a:pt x="14794" y="784"/>
                            <a:pt x="13401" y="174"/>
                            <a:pt x="1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241959" y="3090502"/>
                      <a:ext cx="1307099" cy="585576"/>
                    </a:xfrm>
                    <a:custGeom>
                      <a:avLst/>
                      <a:gdLst/>
                      <a:ahLst/>
                      <a:cxnLst/>
                      <a:rect l="l" t="t" r="r" b="b"/>
                      <a:pathLst>
                        <a:path w="61525" h="27563" extrusionOk="0">
                          <a:moveTo>
                            <a:pt x="59523" y="1"/>
                          </a:moveTo>
                          <a:lnTo>
                            <a:pt x="12357" y="3830"/>
                          </a:lnTo>
                          <a:cubicBezTo>
                            <a:pt x="12357" y="3830"/>
                            <a:pt x="0" y="21669"/>
                            <a:pt x="19319" y="26107"/>
                          </a:cubicBezTo>
                          <a:cubicBezTo>
                            <a:pt x="22579" y="26880"/>
                            <a:pt x="29614" y="27562"/>
                            <a:pt x="37023" y="27562"/>
                          </a:cubicBezTo>
                          <a:cubicBezTo>
                            <a:pt x="48802" y="27562"/>
                            <a:pt x="61525" y="25839"/>
                            <a:pt x="61525" y="20016"/>
                          </a:cubicBezTo>
                          <a:cubicBezTo>
                            <a:pt x="61351" y="13315"/>
                            <a:pt x="60742" y="6614"/>
                            <a:pt x="595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731890" y="2103247"/>
                      <a:ext cx="535501" cy="487020"/>
                    </a:xfrm>
                    <a:custGeom>
                      <a:avLst/>
                      <a:gdLst/>
                      <a:ahLst/>
                      <a:cxnLst/>
                      <a:rect l="l" t="t" r="r" b="b"/>
                      <a:pathLst>
                        <a:path w="25206" h="22924" extrusionOk="0">
                          <a:moveTo>
                            <a:pt x="11748" y="1"/>
                          </a:moveTo>
                          <a:cubicBezTo>
                            <a:pt x="11748" y="1"/>
                            <a:pt x="11922" y="8094"/>
                            <a:pt x="11835" y="9312"/>
                          </a:cubicBezTo>
                          <a:cubicBezTo>
                            <a:pt x="11748" y="10443"/>
                            <a:pt x="4438" y="9921"/>
                            <a:pt x="2263" y="12010"/>
                          </a:cubicBezTo>
                          <a:cubicBezTo>
                            <a:pt x="0" y="14098"/>
                            <a:pt x="7571" y="20190"/>
                            <a:pt x="12096" y="22714"/>
                          </a:cubicBezTo>
                          <a:cubicBezTo>
                            <a:pt x="12346" y="22857"/>
                            <a:pt x="12627" y="22924"/>
                            <a:pt x="12934" y="22924"/>
                          </a:cubicBezTo>
                          <a:cubicBezTo>
                            <a:pt x="16910" y="22924"/>
                            <a:pt x="25205" y="11749"/>
                            <a:pt x="24801" y="11749"/>
                          </a:cubicBezTo>
                          <a:cubicBezTo>
                            <a:pt x="22017" y="11488"/>
                            <a:pt x="16882" y="10356"/>
                            <a:pt x="17056" y="8268"/>
                          </a:cubicBezTo>
                          <a:cubicBezTo>
                            <a:pt x="17144" y="6179"/>
                            <a:pt x="17144" y="4352"/>
                            <a:pt x="17144" y="4352"/>
                          </a:cubicBezTo>
                          <a:lnTo>
                            <a:pt x="117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900129" y="1935326"/>
                      <a:ext cx="308350" cy="317825"/>
                    </a:xfrm>
                    <a:custGeom>
                      <a:avLst/>
                      <a:gdLst/>
                      <a:ahLst/>
                      <a:cxnLst/>
                      <a:rect l="l" t="t" r="r" b="b"/>
                      <a:pathLst>
                        <a:path w="14514" h="14960" extrusionOk="0">
                          <a:moveTo>
                            <a:pt x="7588" y="1"/>
                          </a:moveTo>
                          <a:cubicBezTo>
                            <a:pt x="5388" y="1"/>
                            <a:pt x="3098" y="717"/>
                            <a:pt x="1741" y="2074"/>
                          </a:cubicBezTo>
                          <a:cubicBezTo>
                            <a:pt x="1741" y="2074"/>
                            <a:pt x="0" y="14605"/>
                            <a:pt x="7223" y="14954"/>
                          </a:cubicBezTo>
                          <a:cubicBezTo>
                            <a:pt x="7299" y="14958"/>
                            <a:pt x="7375" y="14960"/>
                            <a:pt x="7450" y="14960"/>
                          </a:cubicBezTo>
                          <a:cubicBezTo>
                            <a:pt x="12172" y="14960"/>
                            <a:pt x="14514" y="6973"/>
                            <a:pt x="13315" y="3119"/>
                          </a:cubicBezTo>
                          <a:cubicBezTo>
                            <a:pt x="12655" y="999"/>
                            <a:pt x="10185" y="1"/>
                            <a:pt x="7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890887" y="2076882"/>
                      <a:ext cx="69790" cy="85617"/>
                    </a:xfrm>
                    <a:custGeom>
                      <a:avLst/>
                      <a:gdLst/>
                      <a:ahLst/>
                      <a:cxnLst/>
                      <a:rect l="l" t="t" r="r" b="b"/>
                      <a:pathLst>
                        <a:path w="3285" h="4030" extrusionOk="0">
                          <a:moveTo>
                            <a:pt x="1608" y="1"/>
                          </a:moveTo>
                          <a:cubicBezTo>
                            <a:pt x="1450" y="1"/>
                            <a:pt x="1263" y="82"/>
                            <a:pt x="1044" y="284"/>
                          </a:cubicBezTo>
                          <a:cubicBezTo>
                            <a:pt x="0" y="1242"/>
                            <a:pt x="1305" y="4026"/>
                            <a:pt x="2350" y="4026"/>
                          </a:cubicBezTo>
                          <a:cubicBezTo>
                            <a:pt x="2374" y="4029"/>
                            <a:pt x="2397" y="4030"/>
                            <a:pt x="2420" y="4030"/>
                          </a:cubicBezTo>
                          <a:cubicBezTo>
                            <a:pt x="3285" y="4030"/>
                            <a:pt x="2861" y="2433"/>
                            <a:pt x="2437" y="1416"/>
                          </a:cubicBezTo>
                          <a:cubicBezTo>
                            <a:pt x="2437" y="1416"/>
                            <a:pt x="2267" y="1"/>
                            <a:pt x="1608" y="1"/>
                          </a:cubicBezTo>
                          <a:close/>
                        </a:path>
                      </a:pathLst>
                    </a:custGeom>
                    <a:solidFill>
                      <a:srgbClr val="ED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6068368" y="2097702"/>
                      <a:ext cx="29594" cy="57340"/>
                    </a:xfrm>
                    <a:custGeom>
                      <a:avLst/>
                      <a:gdLst/>
                      <a:ahLst/>
                      <a:cxnLst/>
                      <a:rect l="l" t="t" r="r" b="b"/>
                      <a:pathLst>
                        <a:path w="1393" h="2699" extrusionOk="0">
                          <a:moveTo>
                            <a:pt x="609" y="1"/>
                          </a:moveTo>
                          <a:lnTo>
                            <a:pt x="261" y="175"/>
                          </a:lnTo>
                          <a:cubicBezTo>
                            <a:pt x="522" y="784"/>
                            <a:pt x="870" y="1828"/>
                            <a:pt x="957" y="2089"/>
                          </a:cubicBezTo>
                          <a:cubicBezTo>
                            <a:pt x="609" y="2176"/>
                            <a:pt x="261" y="2263"/>
                            <a:pt x="0" y="2263"/>
                          </a:cubicBezTo>
                          <a:lnTo>
                            <a:pt x="0" y="2698"/>
                          </a:lnTo>
                          <a:lnTo>
                            <a:pt x="87" y="2698"/>
                          </a:lnTo>
                          <a:cubicBezTo>
                            <a:pt x="435" y="2698"/>
                            <a:pt x="1131" y="2611"/>
                            <a:pt x="1306" y="2350"/>
                          </a:cubicBezTo>
                          <a:cubicBezTo>
                            <a:pt x="1393" y="2263"/>
                            <a:pt x="1393" y="2176"/>
                            <a:pt x="1393" y="2089"/>
                          </a:cubicBezTo>
                          <a:cubicBezTo>
                            <a:pt x="1306" y="1741"/>
                            <a:pt x="696" y="175"/>
                            <a:pt x="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955578" y="2121730"/>
                      <a:ext cx="53644" cy="55492"/>
                    </a:xfrm>
                    <a:custGeom>
                      <a:avLst/>
                      <a:gdLst/>
                      <a:ahLst/>
                      <a:cxnLst/>
                      <a:rect l="l" t="t" r="r" b="b"/>
                      <a:pathLst>
                        <a:path w="2525" h="2612" extrusionOk="0">
                          <a:moveTo>
                            <a:pt x="1306" y="1"/>
                          </a:moveTo>
                          <a:cubicBezTo>
                            <a:pt x="523" y="1"/>
                            <a:pt x="1" y="610"/>
                            <a:pt x="1" y="1306"/>
                          </a:cubicBezTo>
                          <a:cubicBezTo>
                            <a:pt x="1" y="2002"/>
                            <a:pt x="523" y="2612"/>
                            <a:pt x="1306" y="2612"/>
                          </a:cubicBezTo>
                          <a:cubicBezTo>
                            <a:pt x="2002" y="2612"/>
                            <a:pt x="2524" y="2002"/>
                            <a:pt x="2524" y="1306"/>
                          </a:cubicBezTo>
                          <a:cubicBezTo>
                            <a:pt x="2524" y="610"/>
                            <a:pt x="2002"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109031" y="2118033"/>
                      <a:ext cx="55492" cy="53644"/>
                    </a:xfrm>
                    <a:custGeom>
                      <a:avLst/>
                      <a:gdLst/>
                      <a:ahLst/>
                      <a:cxnLst/>
                      <a:rect l="l" t="t" r="r" b="b"/>
                      <a:pathLst>
                        <a:path w="2612" h="2525" extrusionOk="0">
                          <a:moveTo>
                            <a:pt x="1306" y="1"/>
                          </a:moveTo>
                          <a:cubicBezTo>
                            <a:pt x="610" y="1"/>
                            <a:pt x="1" y="523"/>
                            <a:pt x="1" y="1219"/>
                          </a:cubicBezTo>
                          <a:cubicBezTo>
                            <a:pt x="1" y="1915"/>
                            <a:pt x="610" y="2525"/>
                            <a:pt x="1306" y="2525"/>
                          </a:cubicBezTo>
                          <a:cubicBezTo>
                            <a:pt x="2002" y="2525"/>
                            <a:pt x="2611" y="1915"/>
                            <a:pt x="2611" y="1219"/>
                          </a:cubicBezTo>
                          <a:cubicBezTo>
                            <a:pt x="2611" y="523"/>
                            <a:pt x="2002"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023987" y="2170742"/>
                      <a:ext cx="53644" cy="12025"/>
                    </a:xfrm>
                    <a:custGeom>
                      <a:avLst/>
                      <a:gdLst/>
                      <a:ahLst/>
                      <a:cxnLst/>
                      <a:rect l="l" t="t" r="r" b="b"/>
                      <a:pathLst>
                        <a:path w="2525" h="566" extrusionOk="0">
                          <a:moveTo>
                            <a:pt x="1230" y="0"/>
                          </a:moveTo>
                          <a:cubicBezTo>
                            <a:pt x="806" y="0"/>
                            <a:pt x="392" y="44"/>
                            <a:pt x="1" y="131"/>
                          </a:cubicBezTo>
                          <a:lnTo>
                            <a:pt x="88" y="566"/>
                          </a:lnTo>
                          <a:cubicBezTo>
                            <a:pt x="479" y="479"/>
                            <a:pt x="871" y="435"/>
                            <a:pt x="1252" y="435"/>
                          </a:cubicBezTo>
                          <a:cubicBezTo>
                            <a:pt x="1632" y="435"/>
                            <a:pt x="2002" y="479"/>
                            <a:pt x="2350" y="566"/>
                          </a:cubicBezTo>
                          <a:lnTo>
                            <a:pt x="2524" y="131"/>
                          </a:lnTo>
                          <a:cubicBezTo>
                            <a:pt x="2089" y="44"/>
                            <a:pt x="1654" y="0"/>
                            <a:pt x="1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118273" y="2077370"/>
                      <a:ext cx="24071" cy="31443"/>
                    </a:xfrm>
                    <a:custGeom>
                      <a:avLst/>
                      <a:gdLst/>
                      <a:ahLst/>
                      <a:cxnLst/>
                      <a:rect l="l" t="t" r="r" b="b"/>
                      <a:pathLst>
                        <a:path w="1133" h="1480" extrusionOk="0">
                          <a:moveTo>
                            <a:pt x="523" y="0"/>
                          </a:moveTo>
                          <a:cubicBezTo>
                            <a:pt x="262" y="0"/>
                            <a:pt x="1" y="261"/>
                            <a:pt x="1" y="697"/>
                          </a:cubicBezTo>
                          <a:cubicBezTo>
                            <a:pt x="1" y="1132"/>
                            <a:pt x="262" y="1480"/>
                            <a:pt x="523" y="1480"/>
                          </a:cubicBezTo>
                          <a:cubicBezTo>
                            <a:pt x="871" y="1480"/>
                            <a:pt x="1132" y="1132"/>
                            <a:pt x="1132" y="697"/>
                          </a:cubicBezTo>
                          <a:cubicBezTo>
                            <a:pt x="1132" y="261"/>
                            <a:pt x="871"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994414" y="2077370"/>
                      <a:ext cx="25898" cy="31443"/>
                    </a:xfrm>
                    <a:custGeom>
                      <a:avLst/>
                      <a:gdLst/>
                      <a:ahLst/>
                      <a:cxnLst/>
                      <a:rect l="l" t="t" r="r" b="b"/>
                      <a:pathLst>
                        <a:path w="1219" h="1480" extrusionOk="0">
                          <a:moveTo>
                            <a:pt x="609" y="0"/>
                          </a:moveTo>
                          <a:cubicBezTo>
                            <a:pt x="261" y="0"/>
                            <a:pt x="0" y="261"/>
                            <a:pt x="0" y="697"/>
                          </a:cubicBezTo>
                          <a:cubicBezTo>
                            <a:pt x="0" y="1132"/>
                            <a:pt x="261" y="1480"/>
                            <a:pt x="609" y="1480"/>
                          </a:cubicBezTo>
                          <a:cubicBezTo>
                            <a:pt x="958" y="1480"/>
                            <a:pt x="1219" y="1132"/>
                            <a:pt x="1219" y="697"/>
                          </a:cubicBezTo>
                          <a:cubicBezTo>
                            <a:pt x="1219" y="261"/>
                            <a:pt x="958" y="0"/>
                            <a:pt x="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5482622" y="3550583"/>
                      <a:ext cx="421225" cy="432463"/>
                    </a:xfrm>
                    <a:custGeom>
                      <a:avLst/>
                      <a:gdLst/>
                      <a:ahLst/>
                      <a:cxnLst/>
                      <a:rect l="l" t="t" r="r" b="b"/>
                      <a:pathLst>
                        <a:path w="19827" h="20356" extrusionOk="0">
                          <a:moveTo>
                            <a:pt x="16438" y="1"/>
                          </a:moveTo>
                          <a:cubicBezTo>
                            <a:pt x="14278" y="1"/>
                            <a:pt x="10798" y="2125"/>
                            <a:pt x="6251" y="7062"/>
                          </a:cubicBezTo>
                          <a:cubicBezTo>
                            <a:pt x="246" y="13676"/>
                            <a:pt x="333" y="15242"/>
                            <a:pt x="72" y="18897"/>
                          </a:cubicBezTo>
                          <a:cubicBezTo>
                            <a:pt x="1" y="19918"/>
                            <a:pt x="292" y="20356"/>
                            <a:pt x="846" y="20356"/>
                          </a:cubicBezTo>
                          <a:cubicBezTo>
                            <a:pt x="2321" y="20356"/>
                            <a:pt x="5658" y="17243"/>
                            <a:pt x="8948" y="13763"/>
                          </a:cubicBezTo>
                          <a:cubicBezTo>
                            <a:pt x="11559" y="11065"/>
                            <a:pt x="15127" y="9412"/>
                            <a:pt x="18869" y="9238"/>
                          </a:cubicBezTo>
                          <a:cubicBezTo>
                            <a:pt x="18869" y="9238"/>
                            <a:pt x="19826" y="2450"/>
                            <a:pt x="18173" y="709"/>
                          </a:cubicBezTo>
                          <a:cubicBezTo>
                            <a:pt x="17753" y="246"/>
                            <a:pt x="17172" y="1"/>
                            <a:pt x="16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543213" y="3674251"/>
                      <a:ext cx="478947" cy="367963"/>
                    </a:xfrm>
                    <a:custGeom>
                      <a:avLst/>
                      <a:gdLst/>
                      <a:ahLst/>
                      <a:cxnLst/>
                      <a:rect l="l" t="t" r="r" b="b"/>
                      <a:pathLst>
                        <a:path w="22544" h="17320" extrusionOk="0">
                          <a:moveTo>
                            <a:pt x="18975" y="0"/>
                          </a:moveTo>
                          <a:cubicBezTo>
                            <a:pt x="16753" y="0"/>
                            <a:pt x="13165" y="1545"/>
                            <a:pt x="8446" y="5157"/>
                          </a:cubicBezTo>
                          <a:cubicBezTo>
                            <a:pt x="1310" y="10640"/>
                            <a:pt x="1136" y="12206"/>
                            <a:pt x="266" y="15774"/>
                          </a:cubicBezTo>
                          <a:cubicBezTo>
                            <a:pt x="0" y="16863"/>
                            <a:pt x="294" y="17320"/>
                            <a:pt x="984" y="17320"/>
                          </a:cubicBezTo>
                          <a:cubicBezTo>
                            <a:pt x="2554" y="17320"/>
                            <a:pt x="6177" y="14953"/>
                            <a:pt x="9925" y="12293"/>
                          </a:cubicBezTo>
                          <a:cubicBezTo>
                            <a:pt x="12356" y="10434"/>
                            <a:pt x="15375" y="9456"/>
                            <a:pt x="18450" y="9456"/>
                          </a:cubicBezTo>
                          <a:cubicBezTo>
                            <a:pt x="19118" y="9456"/>
                            <a:pt x="19788" y="9502"/>
                            <a:pt x="20455" y="9595"/>
                          </a:cubicBezTo>
                          <a:cubicBezTo>
                            <a:pt x="20455" y="9595"/>
                            <a:pt x="22544" y="3069"/>
                            <a:pt x="21238" y="1067"/>
                          </a:cubicBezTo>
                          <a:cubicBezTo>
                            <a:pt x="20836" y="377"/>
                            <a:pt x="20072" y="0"/>
                            <a:pt x="18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619100" y="3098235"/>
                      <a:ext cx="1218380" cy="682474"/>
                    </a:xfrm>
                    <a:custGeom>
                      <a:avLst/>
                      <a:gdLst/>
                      <a:ahLst/>
                      <a:cxnLst/>
                      <a:rect l="l" t="t" r="r" b="b"/>
                      <a:pathLst>
                        <a:path w="57349" h="32124" extrusionOk="0">
                          <a:moveTo>
                            <a:pt x="44910" y="0"/>
                          </a:moveTo>
                          <a:cubicBezTo>
                            <a:pt x="32097" y="0"/>
                            <a:pt x="1" y="23220"/>
                            <a:pt x="1" y="23220"/>
                          </a:cubicBezTo>
                          <a:cubicBezTo>
                            <a:pt x="610" y="24264"/>
                            <a:pt x="262" y="30617"/>
                            <a:pt x="6701" y="32009"/>
                          </a:cubicBezTo>
                          <a:cubicBezTo>
                            <a:pt x="7060" y="32087"/>
                            <a:pt x="7510" y="32124"/>
                            <a:pt x="8041" y="32124"/>
                          </a:cubicBezTo>
                          <a:cubicBezTo>
                            <a:pt x="17057" y="32124"/>
                            <a:pt x="49415" y="21450"/>
                            <a:pt x="52127" y="16519"/>
                          </a:cubicBezTo>
                          <a:cubicBezTo>
                            <a:pt x="54912" y="11298"/>
                            <a:pt x="57349" y="6947"/>
                            <a:pt x="48298" y="855"/>
                          </a:cubicBezTo>
                          <a:cubicBezTo>
                            <a:pt x="47432" y="266"/>
                            <a:pt x="46281" y="0"/>
                            <a:pt x="44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5705992" y="3154768"/>
                      <a:ext cx="1151819" cy="834249"/>
                    </a:xfrm>
                    <a:custGeom>
                      <a:avLst/>
                      <a:gdLst/>
                      <a:ahLst/>
                      <a:cxnLst/>
                      <a:rect l="l" t="t" r="r" b="b"/>
                      <a:pathLst>
                        <a:path w="54216" h="39268" extrusionOk="0">
                          <a:moveTo>
                            <a:pt x="44562" y="0"/>
                          </a:moveTo>
                          <a:cubicBezTo>
                            <a:pt x="33081" y="0"/>
                            <a:pt x="4787" y="25258"/>
                            <a:pt x="4787" y="25258"/>
                          </a:cubicBezTo>
                          <a:cubicBezTo>
                            <a:pt x="1" y="27521"/>
                            <a:pt x="784" y="36397"/>
                            <a:pt x="6876" y="38921"/>
                          </a:cubicBezTo>
                          <a:cubicBezTo>
                            <a:pt x="7448" y="39158"/>
                            <a:pt x="8255" y="39267"/>
                            <a:pt x="9250" y="39267"/>
                          </a:cubicBezTo>
                          <a:cubicBezTo>
                            <a:pt x="18833" y="39267"/>
                            <a:pt x="45857" y="29097"/>
                            <a:pt x="49168" y="24997"/>
                          </a:cubicBezTo>
                          <a:cubicBezTo>
                            <a:pt x="54216" y="18731"/>
                            <a:pt x="53433" y="6983"/>
                            <a:pt x="47950" y="1240"/>
                          </a:cubicBezTo>
                          <a:cubicBezTo>
                            <a:pt x="47131" y="382"/>
                            <a:pt x="45973" y="0"/>
                            <a:pt x="44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528511" y="2334350"/>
                      <a:ext cx="1046444" cy="902020"/>
                    </a:xfrm>
                    <a:custGeom>
                      <a:avLst/>
                      <a:gdLst/>
                      <a:ahLst/>
                      <a:cxnLst/>
                      <a:rect l="l" t="t" r="r" b="b"/>
                      <a:pathLst>
                        <a:path w="49256" h="42458" extrusionOk="0">
                          <a:moveTo>
                            <a:pt x="30894" y="1"/>
                          </a:moveTo>
                          <a:cubicBezTo>
                            <a:pt x="30894" y="1"/>
                            <a:pt x="30371" y="6875"/>
                            <a:pt x="24280" y="7223"/>
                          </a:cubicBezTo>
                          <a:cubicBezTo>
                            <a:pt x="24084" y="7236"/>
                            <a:pt x="23891" y="7243"/>
                            <a:pt x="23699" y="7243"/>
                          </a:cubicBezTo>
                          <a:cubicBezTo>
                            <a:pt x="17418" y="7243"/>
                            <a:pt x="13402" y="523"/>
                            <a:pt x="13402" y="523"/>
                          </a:cubicBezTo>
                          <a:cubicBezTo>
                            <a:pt x="13402" y="523"/>
                            <a:pt x="12907" y="389"/>
                            <a:pt x="12058" y="389"/>
                          </a:cubicBezTo>
                          <a:cubicBezTo>
                            <a:pt x="10743" y="389"/>
                            <a:pt x="8578" y="710"/>
                            <a:pt x="6092" y="2350"/>
                          </a:cubicBezTo>
                          <a:cubicBezTo>
                            <a:pt x="1915" y="4961"/>
                            <a:pt x="1" y="38551"/>
                            <a:pt x="6092" y="39944"/>
                          </a:cubicBezTo>
                          <a:cubicBezTo>
                            <a:pt x="11368" y="41167"/>
                            <a:pt x="13151" y="42458"/>
                            <a:pt x="21121" y="42458"/>
                          </a:cubicBezTo>
                          <a:cubicBezTo>
                            <a:pt x="22221" y="42458"/>
                            <a:pt x="23440" y="42433"/>
                            <a:pt x="24802" y="42380"/>
                          </a:cubicBezTo>
                          <a:cubicBezTo>
                            <a:pt x="35941" y="41858"/>
                            <a:pt x="40031" y="41684"/>
                            <a:pt x="44643" y="39596"/>
                          </a:cubicBezTo>
                          <a:cubicBezTo>
                            <a:pt x="49255" y="37420"/>
                            <a:pt x="46297" y="13750"/>
                            <a:pt x="43947" y="7223"/>
                          </a:cubicBezTo>
                          <a:cubicBezTo>
                            <a:pt x="41684" y="697"/>
                            <a:pt x="33504" y="697"/>
                            <a:pt x="30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426833" y="2354957"/>
                      <a:ext cx="311409" cy="551924"/>
                    </a:xfrm>
                    <a:custGeom>
                      <a:avLst/>
                      <a:gdLst/>
                      <a:ahLst/>
                      <a:cxnLst/>
                      <a:rect l="l" t="t" r="r" b="b"/>
                      <a:pathLst>
                        <a:path w="14658" h="25979" extrusionOk="0">
                          <a:moveTo>
                            <a:pt x="13403" y="0"/>
                          </a:moveTo>
                          <a:cubicBezTo>
                            <a:pt x="13271" y="0"/>
                            <a:pt x="13126" y="53"/>
                            <a:pt x="12967" y="162"/>
                          </a:cubicBezTo>
                          <a:cubicBezTo>
                            <a:pt x="11661" y="1119"/>
                            <a:pt x="4177" y="1119"/>
                            <a:pt x="0" y="22179"/>
                          </a:cubicBezTo>
                          <a:cubicBezTo>
                            <a:pt x="0" y="22179"/>
                            <a:pt x="4257" y="25979"/>
                            <a:pt x="7726" y="25979"/>
                          </a:cubicBezTo>
                          <a:cubicBezTo>
                            <a:pt x="7969" y="25979"/>
                            <a:pt x="8208" y="25960"/>
                            <a:pt x="8442" y="25920"/>
                          </a:cubicBezTo>
                          <a:cubicBezTo>
                            <a:pt x="12009" y="25311"/>
                            <a:pt x="13837" y="12693"/>
                            <a:pt x="14272" y="7646"/>
                          </a:cubicBezTo>
                          <a:cubicBezTo>
                            <a:pt x="14658" y="3174"/>
                            <a:pt x="14428" y="0"/>
                            <a:pt x="13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273998" y="2356296"/>
                      <a:ext cx="337923" cy="550585"/>
                    </a:xfrm>
                    <a:custGeom>
                      <a:avLst/>
                      <a:gdLst/>
                      <a:ahLst/>
                      <a:cxnLst/>
                      <a:rect l="l" t="t" r="r" b="b"/>
                      <a:pathLst>
                        <a:path w="15906" h="25916" extrusionOk="0">
                          <a:moveTo>
                            <a:pt x="343" y="0"/>
                          </a:moveTo>
                          <a:cubicBezTo>
                            <a:pt x="103" y="0"/>
                            <a:pt x="1" y="42"/>
                            <a:pt x="68" y="99"/>
                          </a:cubicBezTo>
                          <a:cubicBezTo>
                            <a:pt x="1373" y="1056"/>
                            <a:pt x="1199" y="2535"/>
                            <a:pt x="1634" y="7583"/>
                          </a:cubicBezTo>
                          <a:cubicBezTo>
                            <a:pt x="2069" y="12630"/>
                            <a:pt x="3897" y="25248"/>
                            <a:pt x="7465" y="25857"/>
                          </a:cubicBezTo>
                          <a:cubicBezTo>
                            <a:pt x="7698" y="25897"/>
                            <a:pt x="7937" y="25916"/>
                            <a:pt x="8180" y="25916"/>
                          </a:cubicBezTo>
                          <a:cubicBezTo>
                            <a:pt x="11649" y="25916"/>
                            <a:pt x="15906" y="22116"/>
                            <a:pt x="15906" y="22116"/>
                          </a:cubicBezTo>
                          <a:cubicBezTo>
                            <a:pt x="13271" y="2744"/>
                            <a:pt x="2288"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5297408" y="2813191"/>
                      <a:ext cx="756173" cy="478246"/>
                    </a:xfrm>
                    <a:custGeom>
                      <a:avLst/>
                      <a:gdLst/>
                      <a:ahLst/>
                      <a:cxnLst/>
                      <a:rect l="l" t="t" r="r" b="b"/>
                      <a:pathLst>
                        <a:path w="35593" h="22511" extrusionOk="0">
                          <a:moveTo>
                            <a:pt x="6179" y="0"/>
                          </a:moveTo>
                          <a:cubicBezTo>
                            <a:pt x="6179" y="0"/>
                            <a:pt x="1" y="18536"/>
                            <a:pt x="2873" y="20712"/>
                          </a:cubicBezTo>
                          <a:cubicBezTo>
                            <a:pt x="4158" y="21735"/>
                            <a:pt x="6569" y="22095"/>
                            <a:pt x="9431" y="22095"/>
                          </a:cubicBezTo>
                          <a:cubicBezTo>
                            <a:pt x="16193" y="22095"/>
                            <a:pt x="25474" y="20088"/>
                            <a:pt x="28381" y="20088"/>
                          </a:cubicBezTo>
                          <a:cubicBezTo>
                            <a:pt x="28743" y="20088"/>
                            <a:pt x="29006" y="20120"/>
                            <a:pt x="29153" y="20190"/>
                          </a:cubicBezTo>
                          <a:cubicBezTo>
                            <a:pt x="30743" y="20840"/>
                            <a:pt x="32573" y="22510"/>
                            <a:pt x="33795" y="22510"/>
                          </a:cubicBezTo>
                          <a:cubicBezTo>
                            <a:pt x="34045" y="22510"/>
                            <a:pt x="34270" y="22440"/>
                            <a:pt x="34462" y="22278"/>
                          </a:cubicBezTo>
                          <a:cubicBezTo>
                            <a:pt x="35593" y="21234"/>
                            <a:pt x="30720" y="17927"/>
                            <a:pt x="30546" y="16970"/>
                          </a:cubicBezTo>
                          <a:cubicBezTo>
                            <a:pt x="30459" y="16012"/>
                            <a:pt x="32895" y="16622"/>
                            <a:pt x="33330" y="15838"/>
                          </a:cubicBezTo>
                          <a:cubicBezTo>
                            <a:pt x="33813" y="15114"/>
                            <a:pt x="33999" y="14166"/>
                            <a:pt x="31749" y="14166"/>
                          </a:cubicBezTo>
                          <a:cubicBezTo>
                            <a:pt x="31568" y="14166"/>
                            <a:pt x="31370" y="14172"/>
                            <a:pt x="31155" y="14185"/>
                          </a:cubicBezTo>
                          <a:cubicBezTo>
                            <a:pt x="30927" y="14192"/>
                            <a:pt x="30712" y="14195"/>
                            <a:pt x="30508" y="14195"/>
                          </a:cubicBezTo>
                          <a:cubicBezTo>
                            <a:pt x="28059" y="14195"/>
                            <a:pt x="27219" y="13750"/>
                            <a:pt x="25934" y="13750"/>
                          </a:cubicBezTo>
                          <a:cubicBezTo>
                            <a:pt x="24454" y="13663"/>
                            <a:pt x="18885" y="11574"/>
                            <a:pt x="18363" y="11226"/>
                          </a:cubicBezTo>
                          <a:cubicBezTo>
                            <a:pt x="17753" y="10965"/>
                            <a:pt x="19407" y="3307"/>
                            <a:pt x="19407" y="3307"/>
                          </a:cubicBezTo>
                          <a:cubicBezTo>
                            <a:pt x="17927" y="3307"/>
                            <a:pt x="6179" y="0"/>
                            <a:pt x="6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5985173" y="2813191"/>
                      <a:ext cx="756173" cy="478246"/>
                    </a:xfrm>
                    <a:custGeom>
                      <a:avLst/>
                      <a:gdLst/>
                      <a:ahLst/>
                      <a:cxnLst/>
                      <a:rect l="l" t="t" r="r" b="b"/>
                      <a:pathLst>
                        <a:path w="35593" h="22511" extrusionOk="0">
                          <a:moveTo>
                            <a:pt x="29414" y="0"/>
                          </a:moveTo>
                          <a:cubicBezTo>
                            <a:pt x="29414" y="0"/>
                            <a:pt x="20537" y="2698"/>
                            <a:pt x="19058" y="2698"/>
                          </a:cubicBezTo>
                          <a:cubicBezTo>
                            <a:pt x="19058" y="2698"/>
                            <a:pt x="20886" y="11052"/>
                            <a:pt x="20276" y="11400"/>
                          </a:cubicBezTo>
                          <a:cubicBezTo>
                            <a:pt x="16795" y="12445"/>
                            <a:pt x="13315" y="13228"/>
                            <a:pt x="9660" y="13750"/>
                          </a:cubicBezTo>
                          <a:cubicBezTo>
                            <a:pt x="8393" y="13829"/>
                            <a:pt x="7558" y="14196"/>
                            <a:pt x="5189" y="14196"/>
                          </a:cubicBezTo>
                          <a:cubicBezTo>
                            <a:pt x="4955" y="14196"/>
                            <a:pt x="4705" y="14193"/>
                            <a:pt x="4438" y="14185"/>
                          </a:cubicBezTo>
                          <a:cubicBezTo>
                            <a:pt x="4223" y="14172"/>
                            <a:pt x="4026" y="14166"/>
                            <a:pt x="3844" y="14166"/>
                          </a:cubicBezTo>
                          <a:cubicBezTo>
                            <a:pt x="1594" y="14166"/>
                            <a:pt x="1773" y="15114"/>
                            <a:pt x="2176" y="15838"/>
                          </a:cubicBezTo>
                          <a:cubicBezTo>
                            <a:pt x="2698" y="16622"/>
                            <a:pt x="5134" y="16012"/>
                            <a:pt x="5047" y="16970"/>
                          </a:cubicBezTo>
                          <a:cubicBezTo>
                            <a:pt x="4873" y="17927"/>
                            <a:pt x="0" y="21234"/>
                            <a:pt x="1131" y="22278"/>
                          </a:cubicBezTo>
                          <a:cubicBezTo>
                            <a:pt x="1323" y="22440"/>
                            <a:pt x="1548" y="22510"/>
                            <a:pt x="1798" y="22510"/>
                          </a:cubicBezTo>
                          <a:cubicBezTo>
                            <a:pt x="3020" y="22510"/>
                            <a:pt x="4850" y="20840"/>
                            <a:pt x="6440" y="20190"/>
                          </a:cubicBezTo>
                          <a:cubicBezTo>
                            <a:pt x="6598" y="20114"/>
                            <a:pt x="6892" y="20081"/>
                            <a:pt x="7300" y="20081"/>
                          </a:cubicBezTo>
                          <a:cubicBezTo>
                            <a:pt x="10102" y="20081"/>
                            <a:pt x="18284" y="21637"/>
                            <a:pt x="24870" y="21637"/>
                          </a:cubicBezTo>
                          <a:cubicBezTo>
                            <a:pt x="28379" y="21637"/>
                            <a:pt x="31435" y="21195"/>
                            <a:pt x="32982" y="19841"/>
                          </a:cubicBezTo>
                          <a:cubicBezTo>
                            <a:pt x="35592" y="17492"/>
                            <a:pt x="29414" y="0"/>
                            <a:pt x="2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702295" y="2609812"/>
                      <a:ext cx="77672" cy="273657"/>
                    </a:xfrm>
                    <a:custGeom>
                      <a:avLst/>
                      <a:gdLst/>
                      <a:ahLst/>
                      <a:cxnLst/>
                      <a:rect l="l" t="t" r="r" b="b"/>
                      <a:pathLst>
                        <a:path w="3656" h="12881" extrusionOk="0">
                          <a:moveTo>
                            <a:pt x="3221" y="1"/>
                          </a:moveTo>
                          <a:cubicBezTo>
                            <a:pt x="3221" y="1"/>
                            <a:pt x="1" y="6615"/>
                            <a:pt x="175" y="12880"/>
                          </a:cubicBezTo>
                          <a:lnTo>
                            <a:pt x="523" y="12880"/>
                          </a:lnTo>
                          <a:cubicBezTo>
                            <a:pt x="436" y="6789"/>
                            <a:pt x="3656" y="175"/>
                            <a:pt x="3656" y="175"/>
                          </a:cubicBezTo>
                          <a:lnTo>
                            <a:pt x="32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406695" y="3052834"/>
                      <a:ext cx="62885" cy="13661"/>
                    </a:xfrm>
                    <a:custGeom>
                      <a:avLst/>
                      <a:gdLst/>
                      <a:ahLst/>
                      <a:cxnLst/>
                      <a:rect l="l" t="t" r="r" b="b"/>
                      <a:pathLst>
                        <a:path w="2960" h="643" extrusionOk="0">
                          <a:moveTo>
                            <a:pt x="732" y="1"/>
                          </a:moveTo>
                          <a:cubicBezTo>
                            <a:pt x="484" y="1"/>
                            <a:pt x="240" y="12"/>
                            <a:pt x="0" y="33"/>
                          </a:cubicBezTo>
                          <a:lnTo>
                            <a:pt x="87" y="468"/>
                          </a:lnTo>
                          <a:cubicBezTo>
                            <a:pt x="344" y="445"/>
                            <a:pt x="600" y="434"/>
                            <a:pt x="855" y="434"/>
                          </a:cubicBezTo>
                          <a:cubicBezTo>
                            <a:pt x="1551" y="434"/>
                            <a:pt x="2235" y="515"/>
                            <a:pt x="2872" y="642"/>
                          </a:cubicBezTo>
                          <a:lnTo>
                            <a:pt x="2959" y="294"/>
                          </a:lnTo>
                          <a:cubicBezTo>
                            <a:pt x="2241" y="99"/>
                            <a:pt x="1474" y="1"/>
                            <a:pt x="732" y="1"/>
                          </a:cubicBezTo>
                          <a:close/>
                        </a:path>
                      </a:pathLst>
                    </a:custGeom>
                    <a:solidFill>
                      <a:srgbClr val="25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5556236" y="3046737"/>
                      <a:ext cx="133142" cy="19758"/>
                    </a:xfrm>
                    <a:custGeom>
                      <a:avLst/>
                      <a:gdLst/>
                      <a:ahLst/>
                      <a:cxnLst/>
                      <a:rect l="l" t="t" r="r" b="b"/>
                      <a:pathLst>
                        <a:path w="6267" h="930" extrusionOk="0">
                          <a:moveTo>
                            <a:pt x="5597" y="1"/>
                          </a:moveTo>
                          <a:cubicBezTo>
                            <a:pt x="3979" y="1"/>
                            <a:pt x="441" y="508"/>
                            <a:pt x="1" y="581"/>
                          </a:cubicBezTo>
                          <a:lnTo>
                            <a:pt x="88" y="929"/>
                          </a:lnTo>
                          <a:cubicBezTo>
                            <a:pt x="2090" y="581"/>
                            <a:pt x="4091" y="407"/>
                            <a:pt x="6093" y="407"/>
                          </a:cubicBezTo>
                          <a:lnTo>
                            <a:pt x="6267" y="59"/>
                          </a:lnTo>
                          <a:cubicBezTo>
                            <a:pt x="6131" y="18"/>
                            <a:pt x="5897" y="1"/>
                            <a:pt x="5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369707" y="2609812"/>
                      <a:ext cx="46250" cy="325410"/>
                    </a:xfrm>
                    <a:custGeom>
                      <a:avLst/>
                      <a:gdLst/>
                      <a:ahLst/>
                      <a:cxnLst/>
                      <a:rect l="l" t="t" r="r" b="b"/>
                      <a:pathLst>
                        <a:path w="2177" h="15317" extrusionOk="0">
                          <a:moveTo>
                            <a:pt x="349" y="1"/>
                          </a:moveTo>
                          <a:lnTo>
                            <a:pt x="1" y="88"/>
                          </a:lnTo>
                          <a:cubicBezTo>
                            <a:pt x="1219" y="5048"/>
                            <a:pt x="1741" y="10183"/>
                            <a:pt x="1567" y="15317"/>
                          </a:cubicBezTo>
                          <a:lnTo>
                            <a:pt x="2002" y="15317"/>
                          </a:lnTo>
                          <a:cubicBezTo>
                            <a:pt x="2176" y="10095"/>
                            <a:pt x="1654" y="496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791567" y="2844612"/>
                      <a:ext cx="836989" cy="478905"/>
                    </a:xfrm>
                    <a:custGeom>
                      <a:avLst/>
                      <a:gdLst/>
                      <a:ahLst/>
                      <a:cxnLst/>
                      <a:rect l="l" t="t" r="r" b="b"/>
                      <a:pathLst>
                        <a:path w="39397" h="22542" extrusionOk="0">
                          <a:moveTo>
                            <a:pt x="2151" y="1"/>
                          </a:moveTo>
                          <a:cubicBezTo>
                            <a:pt x="2151" y="1"/>
                            <a:pt x="1" y="22542"/>
                            <a:pt x="2628" y="22542"/>
                          </a:cubicBezTo>
                          <a:cubicBezTo>
                            <a:pt x="2643" y="22542"/>
                            <a:pt x="2658" y="22541"/>
                            <a:pt x="2674" y="22540"/>
                          </a:cubicBezTo>
                          <a:cubicBezTo>
                            <a:pt x="3573" y="22482"/>
                            <a:pt x="7953" y="22462"/>
                            <a:pt x="13393" y="22462"/>
                          </a:cubicBezTo>
                          <a:cubicBezTo>
                            <a:pt x="24274" y="22462"/>
                            <a:pt x="39397" y="22540"/>
                            <a:pt x="39397" y="22540"/>
                          </a:cubicBezTo>
                          <a:lnTo>
                            <a:pt x="393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452709" y="1852683"/>
                      <a:ext cx="770981" cy="673339"/>
                    </a:xfrm>
                    <a:custGeom>
                      <a:avLst/>
                      <a:gdLst/>
                      <a:ahLst/>
                      <a:cxnLst/>
                      <a:rect l="l" t="t" r="r" b="b"/>
                      <a:pathLst>
                        <a:path w="36290" h="31694" extrusionOk="0">
                          <a:moveTo>
                            <a:pt x="26795" y="0"/>
                          </a:moveTo>
                          <a:cubicBezTo>
                            <a:pt x="23546" y="0"/>
                            <a:pt x="20814" y="1001"/>
                            <a:pt x="18798" y="2657"/>
                          </a:cubicBezTo>
                          <a:cubicBezTo>
                            <a:pt x="16448" y="4659"/>
                            <a:pt x="15839" y="8749"/>
                            <a:pt x="13750" y="10576"/>
                          </a:cubicBezTo>
                          <a:cubicBezTo>
                            <a:pt x="11662" y="12404"/>
                            <a:pt x="7398" y="12839"/>
                            <a:pt x="6005" y="15711"/>
                          </a:cubicBezTo>
                          <a:cubicBezTo>
                            <a:pt x="4613" y="18495"/>
                            <a:pt x="7398" y="21106"/>
                            <a:pt x="5222" y="22760"/>
                          </a:cubicBezTo>
                          <a:cubicBezTo>
                            <a:pt x="3134" y="24413"/>
                            <a:pt x="1" y="26850"/>
                            <a:pt x="2698" y="30418"/>
                          </a:cubicBezTo>
                          <a:cubicBezTo>
                            <a:pt x="3403" y="31342"/>
                            <a:pt x="4091" y="31693"/>
                            <a:pt x="4787" y="31693"/>
                          </a:cubicBezTo>
                          <a:cubicBezTo>
                            <a:pt x="6843" y="31693"/>
                            <a:pt x="8975" y="28632"/>
                            <a:pt x="11836" y="28242"/>
                          </a:cubicBezTo>
                          <a:cubicBezTo>
                            <a:pt x="13166" y="28320"/>
                            <a:pt x="14513" y="28363"/>
                            <a:pt x="15862" y="28363"/>
                          </a:cubicBezTo>
                          <a:cubicBezTo>
                            <a:pt x="17515" y="28363"/>
                            <a:pt x="19170" y="28299"/>
                            <a:pt x="20799" y="28155"/>
                          </a:cubicBezTo>
                          <a:cubicBezTo>
                            <a:pt x="25846" y="27720"/>
                            <a:pt x="26543" y="22760"/>
                            <a:pt x="26020" y="19453"/>
                          </a:cubicBezTo>
                          <a:cubicBezTo>
                            <a:pt x="25585" y="16407"/>
                            <a:pt x="21669" y="13187"/>
                            <a:pt x="23671" y="10315"/>
                          </a:cubicBezTo>
                          <a:cubicBezTo>
                            <a:pt x="24479" y="9103"/>
                            <a:pt x="25831" y="8945"/>
                            <a:pt x="27339" y="8945"/>
                          </a:cubicBezTo>
                          <a:cubicBezTo>
                            <a:pt x="27868" y="8945"/>
                            <a:pt x="28416" y="8965"/>
                            <a:pt x="28967" y="8965"/>
                          </a:cubicBezTo>
                          <a:cubicBezTo>
                            <a:pt x="30565" y="8965"/>
                            <a:pt x="32184" y="8802"/>
                            <a:pt x="33417" y="7531"/>
                          </a:cubicBezTo>
                          <a:cubicBezTo>
                            <a:pt x="36289" y="4485"/>
                            <a:pt x="33069" y="569"/>
                            <a:pt x="28892" y="134"/>
                          </a:cubicBezTo>
                          <a:cubicBezTo>
                            <a:pt x="28172" y="44"/>
                            <a:pt x="27472" y="0"/>
                            <a:pt x="267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791036" y="3221775"/>
                      <a:ext cx="1007629" cy="565754"/>
                    </a:xfrm>
                    <a:custGeom>
                      <a:avLst/>
                      <a:gdLst/>
                      <a:ahLst/>
                      <a:cxnLst/>
                      <a:rect l="l" t="t" r="r" b="b"/>
                      <a:pathLst>
                        <a:path w="47429" h="26630" extrusionOk="0">
                          <a:moveTo>
                            <a:pt x="45688" y="0"/>
                          </a:moveTo>
                          <a:lnTo>
                            <a:pt x="45339" y="87"/>
                          </a:lnTo>
                          <a:cubicBezTo>
                            <a:pt x="45339" y="174"/>
                            <a:pt x="46906" y="8354"/>
                            <a:pt x="27326" y="17057"/>
                          </a:cubicBezTo>
                          <a:cubicBezTo>
                            <a:pt x="17405" y="21408"/>
                            <a:pt x="175" y="26194"/>
                            <a:pt x="1" y="26194"/>
                          </a:cubicBezTo>
                          <a:lnTo>
                            <a:pt x="88" y="26629"/>
                          </a:lnTo>
                          <a:cubicBezTo>
                            <a:pt x="262" y="26542"/>
                            <a:pt x="17579" y="21756"/>
                            <a:pt x="27500" y="17405"/>
                          </a:cubicBezTo>
                          <a:cubicBezTo>
                            <a:pt x="47428" y="8529"/>
                            <a:pt x="45775" y="348"/>
                            <a:pt x="45688" y="0"/>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537753" y="3781963"/>
                      <a:ext cx="212641" cy="184895"/>
                    </a:xfrm>
                    <a:custGeom>
                      <a:avLst/>
                      <a:gdLst/>
                      <a:ahLst/>
                      <a:cxnLst/>
                      <a:rect l="l" t="t" r="r" b="b"/>
                      <a:pathLst>
                        <a:path w="10009" h="8703" extrusionOk="0">
                          <a:moveTo>
                            <a:pt x="9834" y="0"/>
                          </a:moveTo>
                          <a:cubicBezTo>
                            <a:pt x="8181" y="609"/>
                            <a:pt x="6701" y="1567"/>
                            <a:pt x="5309" y="2611"/>
                          </a:cubicBezTo>
                          <a:cubicBezTo>
                            <a:pt x="3395" y="4438"/>
                            <a:pt x="1654" y="6353"/>
                            <a:pt x="1" y="8441"/>
                          </a:cubicBezTo>
                          <a:lnTo>
                            <a:pt x="349" y="8702"/>
                          </a:lnTo>
                          <a:cubicBezTo>
                            <a:pt x="1915" y="6701"/>
                            <a:pt x="3743" y="4699"/>
                            <a:pt x="5657" y="2959"/>
                          </a:cubicBezTo>
                          <a:cubicBezTo>
                            <a:pt x="6963" y="1915"/>
                            <a:pt x="8442" y="1044"/>
                            <a:pt x="10008" y="348"/>
                          </a:cubicBezTo>
                          <a:lnTo>
                            <a:pt x="98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5626493" y="3373379"/>
                      <a:ext cx="264415" cy="240366"/>
                    </a:xfrm>
                    <a:custGeom>
                      <a:avLst/>
                      <a:gdLst/>
                      <a:ahLst/>
                      <a:cxnLst/>
                      <a:rect l="l" t="t" r="r" b="b"/>
                      <a:pathLst>
                        <a:path w="12446" h="11314" extrusionOk="0">
                          <a:moveTo>
                            <a:pt x="12271" y="0"/>
                          </a:moveTo>
                          <a:cubicBezTo>
                            <a:pt x="11749" y="261"/>
                            <a:pt x="784" y="7049"/>
                            <a:pt x="1" y="11226"/>
                          </a:cubicBezTo>
                          <a:lnTo>
                            <a:pt x="436" y="11313"/>
                          </a:lnTo>
                          <a:cubicBezTo>
                            <a:pt x="1132" y="7310"/>
                            <a:pt x="12358" y="435"/>
                            <a:pt x="12445" y="348"/>
                          </a:cubicBezTo>
                          <a:lnTo>
                            <a:pt x="12271" y="0"/>
                          </a:ln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022139" y="2241913"/>
                      <a:ext cx="75823" cy="20353"/>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162441" y="3003100"/>
                      <a:ext cx="113002" cy="120098"/>
                    </a:xfrm>
                    <a:custGeom>
                      <a:avLst/>
                      <a:gdLst/>
                      <a:ahLst/>
                      <a:cxnLst/>
                      <a:rect l="l" t="t" r="r" b="b"/>
                      <a:pathLst>
                        <a:path w="5319" h="5653" extrusionOk="0">
                          <a:moveTo>
                            <a:pt x="3141" y="1"/>
                          </a:moveTo>
                          <a:cubicBezTo>
                            <a:pt x="1930" y="1"/>
                            <a:pt x="344" y="487"/>
                            <a:pt x="184" y="2983"/>
                          </a:cubicBezTo>
                          <a:cubicBezTo>
                            <a:pt x="1" y="5143"/>
                            <a:pt x="1443" y="5653"/>
                            <a:pt x="2845" y="5653"/>
                          </a:cubicBezTo>
                          <a:cubicBezTo>
                            <a:pt x="4098" y="5653"/>
                            <a:pt x="5319" y="5246"/>
                            <a:pt x="5319" y="5246"/>
                          </a:cubicBezTo>
                          <a:cubicBezTo>
                            <a:pt x="5319" y="5246"/>
                            <a:pt x="2360" y="4202"/>
                            <a:pt x="2360" y="2809"/>
                          </a:cubicBezTo>
                          <a:cubicBezTo>
                            <a:pt x="2360" y="1504"/>
                            <a:pt x="3317" y="460"/>
                            <a:pt x="4535" y="199"/>
                          </a:cubicBezTo>
                          <a:cubicBezTo>
                            <a:pt x="4535" y="199"/>
                            <a:pt x="3915" y="1"/>
                            <a:pt x="3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7" name="Google Shape;517;p37"/>
              <p:cNvSpPr/>
              <p:nvPr/>
            </p:nvSpPr>
            <p:spPr>
              <a:xfrm>
                <a:off x="6044800" y="0"/>
                <a:ext cx="3153127" cy="3521217"/>
              </a:xfrm>
              <a:custGeom>
                <a:avLst/>
                <a:gdLst/>
                <a:ahLst/>
                <a:cxnLst/>
                <a:rect l="l" t="t" r="r" b="b"/>
                <a:pathLst>
                  <a:path w="137496" h="153933" extrusionOk="0">
                    <a:moveTo>
                      <a:pt x="1" y="0"/>
                    </a:moveTo>
                    <a:cubicBezTo>
                      <a:pt x="1" y="0"/>
                      <a:pt x="349" y="8528"/>
                      <a:pt x="9312" y="25324"/>
                    </a:cubicBezTo>
                    <a:cubicBezTo>
                      <a:pt x="18275" y="42206"/>
                      <a:pt x="34897" y="42989"/>
                      <a:pt x="31677" y="60132"/>
                    </a:cubicBezTo>
                    <a:cubicBezTo>
                      <a:pt x="28457" y="77189"/>
                      <a:pt x="21495" y="85195"/>
                      <a:pt x="31677" y="97204"/>
                    </a:cubicBezTo>
                    <a:cubicBezTo>
                      <a:pt x="38464" y="105210"/>
                      <a:pt x="27587" y="110170"/>
                      <a:pt x="26020" y="115827"/>
                    </a:cubicBezTo>
                    <a:cubicBezTo>
                      <a:pt x="25560" y="117513"/>
                      <a:pt x="25896" y="118067"/>
                      <a:pt x="26786" y="118067"/>
                    </a:cubicBezTo>
                    <a:cubicBezTo>
                      <a:pt x="28488" y="118067"/>
                      <a:pt x="32216" y="116046"/>
                      <a:pt x="36296" y="116046"/>
                    </a:cubicBezTo>
                    <a:cubicBezTo>
                      <a:pt x="37353" y="116046"/>
                      <a:pt x="38434" y="116182"/>
                      <a:pt x="39509" y="116523"/>
                    </a:cubicBezTo>
                    <a:cubicBezTo>
                      <a:pt x="46906" y="118873"/>
                      <a:pt x="55086" y="137931"/>
                      <a:pt x="68313" y="138366"/>
                    </a:cubicBezTo>
                    <a:cubicBezTo>
                      <a:pt x="68731" y="138382"/>
                      <a:pt x="69150" y="138390"/>
                      <a:pt x="69569" y="138390"/>
                    </a:cubicBezTo>
                    <a:cubicBezTo>
                      <a:pt x="77479" y="138390"/>
                      <a:pt x="85498" y="135579"/>
                      <a:pt x="92116" y="135579"/>
                    </a:cubicBezTo>
                    <a:cubicBezTo>
                      <a:pt x="96162" y="135579"/>
                      <a:pt x="99685" y="136630"/>
                      <a:pt x="102339" y="140019"/>
                    </a:cubicBezTo>
                    <a:cubicBezTo>
                      <a:pt x="108683" y="148024"/>
                      <a:pt x="120990" y="153932"/>
                      <a:pt x="132380" y="153932"/>
                    </a:cubicBezTo>
                    <a:cubicBezTo>
                      <a:pt x="134115" y="153932"/>
                      <a:pt x="135828" y="153795"/>
                      <a:pt x="137496" y="153508"/>
                    </a:cubicBezTo>
                    <a:lnTo>
                      <a:pt x="137496" y="0"/>
                    </a:lnTo>
                    <a:close/>
                  </a:path>
                </a:pathLst>
              </a:custGeom>
              <a:solidFill>
                <a:srgbClr val="F9B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659005" y="2854542"/>
                <a:ext cx="471574" cy="469289"/>
              </a:xfrm>
              <a:custGeom>
                <a:avLst/>
                <a:gdLst/>
                <a:ahLst/>
                <a:cxnLst/>
                <a:rect l="l" t="t" r="r" b="b"/>
                <a:pathLst>
                  <a:path w="22551" h="21821" extrusionOk="0">
                    <a:moveTo>
                      <a:pt x="21506" y="1"/>
                    </a:moveTo>
                    <a:cubicBezTo>
                      <a:pt x="17945" y="1"/>
                      <a:pt x="5601" y="2273"/>
                      <a:pt x="3047" y="8767"/>
                    </a:cubicBezTo>
                    <a:cubicBezTo>
                      <a:pt x="1" y="16512"/>
                      <a:pt x="3656" y="21821"/>
                      <a:pt x="3656" y="21821"/>
                    </a:cubicBezTo>
                    <a:cubicBezTo>
                      <a:pt x="3656" y="21821"/>
                      <a:pt x="10617" y="15381"/>
                      <a:pt x="12358" y="12596"/>
                    </a:cubicBezTo>
                    <a:cubicBezTo>
                      <a:pt x="14011" y="9812"/>
                      <a:pt x="21930" y="1284"/>
                      <a:pt x="22452" y="239"/>
                    </a:cubicBezTo>
                    <a:cubicBezTo>
                      <a:pt x="22551" y="85"/>
                      <a:pt x="22191" y="1"/>
                      <a:pt x="21506" y="1"/>
                    </a:cubicBezTo>
                    <a:close/>
                  </a:path>
                </a:pathLst>
              </a:custGeom>
              <a:solidFill>
                <a:srgbClr val="61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647798" y="1879844"/>
                <a:ext cx="995622" cy="1524385"/>
              </a:xfrm>
              <a:custGeom>
                <a:avLst/>
                <a:gdLst/>
                <a:ahLst/>
                <a:cxnLst/>
                <a:rect l="l" t="t" r="r" b="b"/>
                <a:pathLst>
                  <a:path w="53251" h="77115" extrusionOk="0">
                    <a:moveTo>
                      <a:pt x="33529" y="0"/>
                    </a:moveTo>
                    <a:cubicBezTo>
                      <a:pt x="27020" y="99"/>
                      <a:pt x="19822" y="592"/>
                      <a:pt x="14004" y="1085"/>
                    </a:cubicBezTo>
                    <a:cubicBezTo>
                      <a:pt x="12327" y="1183"/>
                      <a:pt x="10848" y="1381"/>
                      <a:pt x="9467" y="1578"/>
                    </a:cubicBezTo>
                    <a:cubicBezTo>
                      <a:pt x="7298" y="1676"/>
                      <a:pt x="5227" y="2071"/>
                      <a:pt x="3058" y="2564"/>
                    </a:cubicBezTo>
                    <a:cubicBezTo>
                      <a:pt x="1973" y="3057"/>
                      <a:pt x="1184" y="12425"/>
                      <a:pt x="790" y="24752"/>
                    </a:cubicBezTo>
                    <a:cubicBezTo>
                      <a:pt x="395" y="33035"/>
                      <a:pt x="198" y="42502"/>
                      <a:pt x="99" y="51377"/>
                    </a:cubicBezTo>
                    <a:cubicBezTo>
                      <a:pt x="99" y="56110"/>
                      <a:pt x="1" y="60548"/>
                      <a:pt x="1" y="64591"/>
                    </a:cubicBezTo>
                    <a:cubicBezTo>
                      <a:pt x="395" y="64591"/>
                      <a:pt x="790" y="64689"/>
                      <a:pt x="1184" y="64689"/>
                    </a:cubicBezTo>
                    <a:cubicBezTo>
                      <a:pt x="1638" y="64707"/>
                      <a:pt x="2092" y="64715"/>
                      <a:pt x="2547" y="64715"/>
                    </a:cubicBezTo>
                    <a:cubicBezTo>
                      <a:pt x="9902" y="64715"/>
                      <a:pt x="17370" y="62573"/>
                      <a:pt x="23963" y="61830"/>
                    </a:cubicBezTo>
                    <a:cubicBezTo>
                      <a:pt x="24456" y="48616"/>
                      <a:pt x="24851" y="33725"/>
                      <a:pt x="24851" y="31753"/>
                    </a:cubicBezTo>
                    <a:lnTo>
                      <a:pt x="26231" y="61534"/>
                    </a:lnTo>
                    <a:cubicBezTo>
                      <a:pt x="26808" y="61502"/>
                      <a:pt x="27376" y="61485"/>
                      <a:pt x="27936" y="61485"/>
                    </a:cubicBezTo>
                    <a:cubicBezTo>
                      <a:pt x="32646" y="61485"/>
                      <a:pt x="36755" y="62685"/>
                      <a:pt x="39840" y="66563"/>
                    </a:cubicBezTo>
                    <a:cubicBezTo>
                      <a:pt x="43488" y="71000"/>
                      <a:pt x="48024" y="74551"/>
                      <a:pt x="53251" y="77114"/>
                    </a:cubicBezTo>
                    <a:cubicBezTo>
                      <a:pt x="53251" y="71000"/>
                      <a:pt x="52955" y="59956"/>
                      <a:pt x="52561" y="48221"/>
                    </a:cubicBezTo>
                    <a:cubicBezTo>
                      <a:pt x="52363" y="42896"/>
                      <a:pt x="52265" y="37374"/>
                      <a:pt x="51969" y="32147"/>
                    </a:cubicBezTo>
                    <a:cubicBezTo>
                      <a:pt x="52758" y="31260"/>
                      <a:pt x="52856" y="25738"/>
                      <a:pt x="52363" y="18342"/>
                    </a:cubicBezTo>
                    <a:cubicBezTo>
                      <a:pt x="52363" y="17652"/>
                      <a:pt x="52363" y="16961"/>
                      <a:pt x="52265" y="16271"/>
                    </a:cubicBezTo>
                    <a:cubicBezTo>
                      <a:pt x="52166" y="15088"/>
                      <a:pt x="52068" y="13806"/>
                      <a:pt x="51969" y="12524"/>
                    </a:cubicBezTo>
                    <a:cubicBezTo>
                      <a:pt x="51969" y="12031"/>
                      <a:pt x="51870" y="11538"/>
                      <a:pt x="51870" y="11045"/>
                    </a:cubicBezTo>
                    <a:cubicBezTo>
                      <a:pt x="51870" y="10551"/>
                      <a:pt x="51772" y="10058"/>
                      <a:pt x="51772" y="9664"/>
                    </a:cubicBezTo>
                    <a:cubicBezTo>
                      <a:pt x="51673" y="9171"/>
                      <a:pt x="51673" y="8481"/>
                      <a:pt x="51574" y="7889"/>
                    </a:cubicBezTo>
                    <a:cubicBezTo>
                      <a:pt x="51476" y="6311"/>
                      <a:pt x="51279" y="4733"/>
                      <a:pt x="51081" y="3156"/>
                    </a:cubicBezTo>
                    <a:lnTo>
                      <a:pt x="51081" y="3156"/>
                    </a:lnTo>
                    <a:lnTo>
                      <a:pt x="52561" y="3353"/>
                    </a:lnTo>
                    <a:cubicBezTo>
                      <a:pt x="52561" y="2860"/>
                      <a:pt x="52462" y="2367"/>
                      <a:pt x="52462" y="1775"/>
                    </a:cubicBezTo>
                    <a:lnTo>
                      <a:pt x="50983" y="1578"/>
                    </a:lnTo>
                    <a:lnTo>
                      <a:pt x="49701" y="1381"/>
                    </a:lnTo>
                    <a:cubicBezTo>
                      <a:pt x="47729" y="690"/>
                      <a:pt x="45658" y="296"/>
                      <a:pt x="43587" y="197"/>
                    </a:cubicBezTo>
                    <a:lnTo>
                      <a:pt x="42108" y="99"/>
                    </a:lnTo>
                    <a:cubicBezTo>
                      <a:pt x="40333" y="0"/>
                      <a:pt x="38361" y="0"/>
                      <a:pt x="36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8397827" y="1143478"/>
                <a:ext cx="462290" cy="660717"/>
              </a:xfrm>
              <a:custGeom>
                <a:avLst/>
                <a:gdLst/>
                <a:ahLst/>
                <a:cxnLst/>
                <a:rect l="l" t="t" r="r" b="b"/>
                <a:pathLst>
                  <a:path w="22107" h="30722" extrusionOk="0">
                    <a:moveTo>
                      <a:pt x="2960" y="1"/>
                    </a:moveTo>
                    <a:cubicBezTo>
                      <a:pt x="1" y="1"/>
                      <a:pt x="1393" y="10095"/>
                      <a:pt x="1393" y="13489"/>
                    </a:cubicBezTo>
                    <a:cubicBezTo>
                      <a:pt x="1393" y="16862"/>
                      <a:pt x="11364" y="30721"/>
                      <a:pt x="15587" y="30721"/>
                    </a:cubicBezTo>
                    <a:cubicBezTo>
                      <a:pt x="15613" y="30721"/>
                      <a:pt x="15639" y="30721"/>
                      <a:pt x="15665" y="30720"/>
                    </a:cubicBezTo>
                    <a:cubicBezTo>
                      <a:pt x="16110" y="30692"/>
                      <a:pt x="16539" y="30685"/>
                      <a:pt x="16946" y="30685"/>
                    </a:cubicBezTo>
                    <a:cubicBezTo>
                      <a:pt x="17367" y="30685"/>
                      <a:pt x="17765" y="30692"/>
                      <a:pt x="18137" y="30692"/>
                    </a:cubicBezTo>
                    <a:cubicBezTo>
                      <a:pt x="20790" y="30692"/>
                      <a:pt x="22106" y="30311"/>
                      <a:pt x="20538" y="24106"/>
                    </a:cubicBezTo>
                    <a:cubicBezTo>
                      <a:pt x="15317" y="2524"/>
                      <a:pt x="2960" y="1"/>
                      <a:pt x="29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882841" y="890822"/>
                <a:ext cx="551644" cy="423373"/>
              </a:xfrm>
              <a:custGeom>
                <a:avLst/>
                <a:gdLst/>
                <a:ahLst/>
                <a:cxnLst/>
                <a:rect l="l" t="t" r="r" b="b"/>
                <a:pathLst>
                  <a:path w="26380" h="19686" extrusionOk="0">
                    <a:moveTo>
                      <a:pt x="13663" y="1"/>
                    </a:moveTo>
                    <a:lnTo>
                      <a:pt x="13663" y="1"/>
                    </a:lnTo>
                    <a:cubicBezTo>
                      <a:pt x="13228" y="262"/>
                      <a:pt x="7223" y="4439"/>
                      <a:pt x="7223" y="4439"/>
                    </a:cubicBezTo>
                    <a:cubicBezTo>
                      <a:pt x="7223" y="4439"/>
                      <a:pt x="7223" y="6266"/>
                      <a:pt x="7310" y="8355"/>
                    </a:cubicBezTo>
                    <a:cubicBezTo>
                      <a:pt x="7484" y="10443"/>
                      <a:pt x="5570" y="11140"/>
                      <a:pt x="2785" y="11227"/>
                    </a:cubicBezTo>
                    <a:cubicBezTo>
                      <a:pt x="0" y="11314"/>
                      <a:pt x="4178" y="19494"/>
                      <a:pt x="8181" y="19668"/>
                    </a:cubicBezTo>
                    <a:cubicBezTo>
                      <a:pt x="8393" y="19680"/>
                      <a:pt x="8612" y="19686"/>
                      <a:pt x="8838" y="19686"/>
                    </a:cubicBezTo>
                    <a:cubicBezTo>
                      <a:pt x="15103" y="19686"/>
                      <a:pt x="26380" y="15157"/>
                      <a:pt x="24280" y="13141"/>
                    </a:cubicBezTo>
                    <a:cubicBezTo>
                      <a:pt x="22017" y="11053"/>
                      <a:pt x="13315" y="11053"/>
                      <a:pt x="13228" y="9921"/>
                    </a:cubicBezTo>
                    <a:cubicBezTo>
                      <a:pt x="13054" y="8790"/>
                      <a:pt x="13663" y="1"/>
                      <a:pt x="13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908918" y="723525"/>
                <a:ext cx="330610" cy="323003"/>
              </a:xfrm>
              <a:custGeom>
                <a:avLst/>
                <a:gdLst/>
                <a:ahLst/>
                <a:cxnLst/>
                <a:rect l="l" t="t" r="r" b="b"/>
                <a:pathLst>
                  <a:path w="15810" h="15019" extrusionOk="0">
                    <a:moveTo>
                      <a:pt x="6920" y="1"/>
                    </a:moveTo>
                    <a:cubicBezTo>
                      <a:pt x="4291" y="1"/>
                      <a:pt x="1770" y="1023"/>
                      <a:pt x="1103" y="3167"/>
                    </a:cubicBezTo>
                    <a:cubicBezTo>
                      <a:pt x="0" y="6985"/>
                      <a:pt x="2288" y="15019"/>
                      <a:pt x="6917" y="15019"/>
                    </a:cubicBezTo>
                    <a:cubicBezTo>
                      <a:pt x="7037" y="15019"/>
                      <a:pt x="7159" y="15014"/>
                      <a:pt x="7282" y="15003"/>
                    </a:cubicBezTo>
                    <a:cubicBezTo>
                      <a:pt x="15810" y="14306"/>
                      <a:pt x="12677" y="2036"/>
                      <a:pt x="12677" y="2036"/>
                    </a:cubicBezTo>
                    <a:cubicBezTo>
                      <a:pt x="11339" y="698"/>
                      <a:pt x="9092" y="1"/>
                      <a:pt x="6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8015692" y="888951"/>
                <a:ext cx="30949" cy="56174"/>
              </a:xfrm>
              <a:custGeom>
                <a:avLst/>
                <a:gdLst/>
                <a:ahLst/>
                <a:cxnLst/>
                <a:rect l="l" t="t" r="r" b="b"/>
                <a:pathLst>
                  <a:path w="1480" h="2612" extrusionOk="0">
                    <a:moveTo>
                      <a:pt x="783" y="1"/>
                    </a:moveTo>
                    <a:cubicBezTo>
                      <a:pt x="696" y="175"/>
                      <a:pt x="87" y="1741"/>
                      <a:pt x="0" y="2089"/>
                    </a:cubicBezTo>
                    <a:cubicBezTo>
                      <a:pt x="0" y="2176"/>
                      <a:pt x="0" y="2263"/>
                      <a:pt x="87" y="2350"/>
                    </a:cubicBezTo>
                    <a:cubicBezTo>
                      <a:pt x="261" y="2611"/>
                      <a:pt x="957" y="2611"/>
                      <a:pt x="1305" y="2611"/>
                    </a:cubicBezTo>
                    <a:lnTo>
                      <a:pt x="1479" y="2611"/>
                    </a:lnTo>
                    <a:lnTo>
                      <a:pt x="1479" y="2176"/>
                    </a:lnTo>
                    <a:cubicBezTo>
                      <a:pt x="1131" y="2176"/>
                      <a:pt x="783" y="2176"/>
                      <a:pt x="435" y="2089"/>
                    </a:cubicBezTo>
                    <a:cubicBezTo>
                      <a:pt x="522" y="1741"/>
                      <a:pt x="957" y="784"/>
                      <a:pt x="1218" y="175"/>
                    </a:cubicBezTo>
                    <a:lnTo>
                      <a:pt x="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8103039" y="913275"/>
                <a:ext cx="52781" cy="54303"/>
              </a:xfrm>
              <a:custGeom>
                <a:avLst/>
                <a:gdLst/>
                <a:ahLst/>
                <a:cxnLst/>
                <a:rect l="l" t="t" r="r" b="b"/>
                <a:pathLst>
                  <a:path w="2524" h="2525" extrusionOk="0">
                    <a:moveTo>
                      <a:pt x="1306" y="1"/>
                    </a:moveTo>
                    <a:cubicBezTo>
                      <a:pt x="522" y="1"/>
                      <a:pt x="0" y="523"/>
                      <a:pt x="0" y="1306"/>
                    </a:cubicBezTo>
                    <a:cubicBezTo>
                      <a:pt x="0" y="2002"/>
                      <a:pt x="522" y="2525"/>
                      <a:pt x="1306" y="2525"/>
                    </a:cubicBezTo>
                    <a:cubicBezTo>
                      <a:pt x="2002" y="2525"/>
                      <a:pt x="2524" y="2002"/>
                      <a:pt x="2524" y="1306"/>
                    </a:cubicBezTo>
                    <a:cubicBezTo>
                      <a:pt x="2524" y="523"/>
                      <a:pt x="2002"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7950176" y="907662"/>
                <a:ext cx="54600" cy="56174"/>
              </a:xfrm>
              <a:custGeom>
                <a:avLst/>
                <a:gdLst/>
                <a:ahLst/>
                <a:cxnLst/>
                <a:rect l="l" t="t" r="r" b="b"/>
                <a:pathLst>
                  <a:path w="2611" h="2612" extrusionOk="0">
                    <a:moveTo>
                      <a:pt x="1306" y="1"/>
                    </a:moveTo>
                    <a:cubicBezTo>
                      <a:pt x="609" y="1"/>
                      <a:pt x="0" y="610"/>
                      <a:pt x="0" y="1306"/>
                    </a:cubicBezTo>
                    <a:cubicBezTo>
                      <a:pt x="0" y="2002"/>
                      <a:pt x="609" y="2612"/>
                      <a:pt x="1306" y="2612"/>
                    </a:cubicBezTo>
                    <a:cubicBezTo>
                      <a:pt x="2002" y="2612"/>
                      <a:pt x="2611" y="2002"/>
                      <a:pt x="2611" y="1306"/>
                    </a:cubicBezTo>
                    <a:cubicBezTo>
                      <a:pt x="2611" y="610"/>
                      <a:pt x="2002"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8035704" y="952588"/>
                <a:ext cx="61898" cy="29958"/>
              </a:xfrm>
              <a:custGeom>
                <a:avLst/>
                <a:gdLst/>
                <a:ahLst/>
                <a:cxnLst/>
                <a:rect l="l" t="t" r="r" b="b"/>
                <a:pathLst>
                  <a:path w="2960" h="1393" extrusionOk="0">
                    <a:moveTo>
                      <a:pt x="2611" y="0"/>
                    </a:moveTo>
                    <a:cubicBezTo>
                      <a:pt x="2350" y="436"/>
                      <a:pt x="1915" y="871"/>
                      <a:pt x="1393" y="958"/>
                    </a:cubicBezTo>
                    <a:cubicBezTo>
                      <a:pt x="1316" y="973"/>
                      <a:pt x="1241" y="980"/>
                      <a:pt x="1169" y="980"/>
                    </a:cubicBezTo>
                    <a:cubicBezTo>
                      <a:pt x="834" y="980"/>
                      <a:pt x="548" y="824"/>
                      <a:pt x="261" y="610"/>
                    </a:cubicBezTo>
                    <a:lnTo>
                      <a:pt x="0" y="958"/>
                    </a:lnTo>
                    <a:cubicBezTo>
                      <a:pt x="348" y="1219"/>
                      <a:pt x="784" y="1393"/>
                      <a:pt x="1219" y="1393"/>
                    </a:cubicBezTo>
                    <a:lnTo>
                      <a:pt x="1480" y="1393"/>
                    </a:lnTo>
                    <a:cubicBezTo>
                      <a:pt x="2089" y="1219"/>
                      <a:pt x="2611" y="784"/>
                      <a:pt x="2959" y="174"/>
                    </a:cubicBezTo>
                    <a:lnTo>
                      <a:pt x="26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7972007" y="866499"/>
                <a:ext cx="23672" cy="31829"/>
              </a:xfrm>
              <a:custGeom>
                <a:avLst/>
                <a:gdLst/>
                <a:ahLst/>
                <a:cxnLst/>
                <a:rect l="l" t="t" r="r" b="b"/>
                <a:pathLst>
                  <a:path w="1132" h="1480" extrusionOk="0">
                    <a:moveTo>
                      <a:pt x="610" y="0"/>
                    </a:moveTo>
                    <a:cubicBezTo>
                      <a:pt x="262" y="0"/>
                      <a:pt x="1" y="348"/>
                      <a:pt x="1" y="784"/>
                    </a:cubicBezTo>
                    <a:cubicBezTo>
                      <a:pt x="1" y="1132"/>
                      <a:pt x="262" y="1480"/>
                      <a:pt x="610" y="1480"/>
                    </a:cubicBezTo>
                    <a:cubicBezTo>
                      <a:pt x="871" y="1480"/>
                      <a:pt x="1132" y="1132"/>
                      <a:pt x="1132" y="784"/>
                    </a:cubicBezTo>
                    <a:cubicBezTo>
                      <a:pt x="1132" y="348"/>
                      <a:pt x="871" y="0"/>
                      <a:pt x="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8093942" y="866499"/>
                <a:ext cx="23672" cy="31829"/>
              </a:xfrm>
              <a:custGeom>
                <a:avLst/>
                <a:gdLst/>
                <a:ahLst/>
                <a:cxnLst/>
                <a:rect l="l" t="t" r="r" b="b"/>
                <a:pathLst>
                  <a:path w="1132" h="1480" extrusionOk="0">
                    <a:moveTo>
                      <a:pt x="522" y="0"/>
                    </a:moveTo>
                    <a:cubicBezTo>
                      <a:pt x="261" y="0"/>
                      <a:pt x="0" y="348"/>
                      <a:pt x="0" y="784"/>
                    </a:cubicBezTo>
                    <a:cubicBezTo>
                      <a:pt x="0" y="1132"/>
                      <a:pt x="261" y="1480"/>
                      <a:pt x="522" y="1480"/>
                    </a:cubicBezTo>
                    <a:cubicBezTo>
                      <a:pt x="870" y="1480"/>
                      <a:pt x="1131" y="1132"/>
                      <a:pt x="1131" y="784"/>
                    </a:cubicBezTo>
                    <a:cubicBezTo>
                      <a:pt x="1131" y="348"/>
                      <a:pt x="87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7895576" y="627090"/>
                <a:ext cx="407648" cy="370511"/>
              </a:xfrm>
              <a:custGeom>
                <a:avLst/>
                <a:gdLst/>
                <a:ahLst/>
                <a:cxnLst/>
                <a:rect l="l" t="t" r="r" b="b"/>
                <a:pathLst>
                  <a:path w="19494" h="17228" extrusionOk="0">
                    <a:moveTo>
                      <a:pt x="11665" y="1"/>
                    </a:moveTo>
                    <a:cubicBezTo>
                      <a:pt x="8017" y="1"/>
                      <a:pt x="3485" y="1407"/>
                      <a:pt x="2611" y="3300"/>
                    </a:cubicBezTo>
                    <a:cubicBezTo>
                      <a:pt x="2611" y="3300"/>
                      <a:pt x="1" y="7826"/>
                      <a:pt x="1132" y="9044"/>
                    </a:cubicBezTo>
                    <a:cubicBezTo>
                      <a:pt x="1758" y="9827"/>
                      <a:pt x="5487" y="10266"/>
                      <a:pt x="8369" y="10266"/>
                    </a:cubicBezTo>
                    <a:cubicBezTo>
                      <a:pt x="10290" y="10266"/>
                      <a:pt x="11836" y="10071"/>
                      <a:pt x="11836" y="9653"/>
                    </a:cubicBezTo>
                    <a:cubicBezTo>
                      <a:pt x="11836" y="8725"/>
                      <a:pt x="11904" y="5669"/>
                      <a:pt x="12286" y="5669"/>
                    </a:cubicBezTo>
                    <a:cubicBezTo>
                      <a:pt x="12334" y="5669"/>
                      <a:pt x="12387" y="5717"/>
                      <a:pt x="12445" y="5824"/>
                    </a:cubicBezTo>
                    <a:cubicBezTo>
                      <a:pt x="15447" y="11314"/>
                      <a:pt x="11938" y="17228"/>
                      <a:pt x="12588" y="17228"/>
                    </a:cubicBezTo>
                    <a:cubicBezTo>
                      <a:pt x="12598" y="17228"/>
                      <a:pt x="12608" y="17226"/>
                      <a:pt x="12619" y="17224"/>
                    </a:cubicBezTo>
                    <a:cubicBezTo>
                      <a:pt x="14098" y="16963"/>
                      <a:pt x="18710" y="15396"/>
                      <a:pt x="19146" y="11132"/>
                    </a:cubicBezTo>
                    <a:cubicBezTo>
                      <a:pt x="19494" y="6955"/>
                      <a:pt x="17492" y="864"/>
                      <a:pt x="13663" y="168"/>
                    </a:cubicBezTo>
                    <a:cubicBezTo>
                      <a:pt x="13053" y="54"/>
                      <a:pt x="12376" y="1"/>
                      <a:pt x="11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8143063" y="516526"/>
                <a:ext cx="152884" cy="157233"/>
              </a:xfrm>
              <a:custGeom>
                <a:avLst/>
                <a:gdLst/>
                <a:ahLst/>
                <a:cxnLst/>
                <a:rect l="l" t="t" r="r" b="b"/>
                <a:pathLst>
                  <a:path w="7311" h="7311" extrusionOk="0">
                    <a:moveTo>
                      <a:pt x="3656" y="0"/>
                    </a:moveTo>
                    <a:cubicBezTo>
                      <a:pt x="1654" y="0"/>
                      <a:pt x="1" y="1654"/>
                      <a:pt x="1" y="3655"/>
                    </a:cubicBezTo>
                    <a:cubicBezTo>
                      <a:pt x="1" y="5657"/>
                      <a:pt x="1654" y="7310"/>
                      <a:pt x="3656" y="7310"/>
                    </a:cubicBezTo>
                    <a:cubicBezTo>
                      <a:pt x="5657" y="7310"/>
                      <a:pt x="7311" y="5657"/>
                      <a:pt x="7311" y="3655"/>
                    </a:cubicBezTo>
                    <a:cubicBezTo>
                      <a:pt x="7311" y="1654"/>
                      <a:pt x="5657" y="0"/>
                      <a:pt x="3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8150340" y="866886"/>
                <a:ext cx="69175" cy="87595"/>
              </a:xfrm>
              <a:custGeom>
                <a:avLst/>
                <a:gdLst/>
                <a:ahLst/>
                <a:cxnLst/>
                <a:rect l="l" t="t" r="r" b="b"/>
                <a:pathLst>
                  <a:path w="3308" h="4073" extrusionOk="0">
                    <a:moveTo>
                      <a:pt x="1733" y="0"/>
                    </a:moveTo>
                    <a:cubicBezTo>
                      <a:pt x="1046" y="0"/>
                      <a:pt x="871" y="1462"/>
                      <a:pt x="871" y="1462"/>
                    </a:cubicBezTo>
                    <a:cubicBezTo>
                      <a:pt x="436" y="2419"/>
                      <a:pt x="1" y="4072"/>
                      <a:pt x="1045" y="4072"/>
                    </a:cubicBezTo>
                    <a:cubicBezTo>
                      <a:pt x="2002" y="3985"/>
                      <a:pt x="3308" y="1288"/>
                      <a:pt x="2263" y="243"/>
                    </a:cubicBezTo>
                    <a:cubicBezTo>
                      <a:pt x="2059" y="71"/>
                      <a:pt x="1884" y="0"/>
                      <a:pt x="1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7671740" y="1122875"/>
                <a:ext cx="1017279" cy="1242570"/>
              </a:xfrm>
              <a:custGeom>
                <a:avLst/>
                <a:gdLst/>
                <a:ahLst/>
                <a:cxnLst/>
                <a:rect l="l" t="t" r="r" b="b"/>
                <a:pathLst>
                  <a:path w="48647" h="57777" extrusionOk="0">
                    <a:moveTo>
                      <a:pt x="26176" y="1"/>
                    </a:moveTo>
                    <a:cubicBezTo>
                      <a:pt x="25272" y="1"/>
                      <a:pt x="22815" y="5853"/>
                      <a:pt x="19629" y="5853"/>
                    </a:cubicBezTo>
                    <a:cubicBezTo>
                      <a:pt x="19385" y="5853"/>
                      <a:pt x="19137" y="5819"/>
                      <a:pt x="18885" y="5745"/>
                    </a:cubicBezTo>
                    <a:cubicBezTo>
                      <a:pt x="16448" y="4962"/>
                      <a:pt x="14795" y="2873"/>
                      <a:pt x="14447" y="437"/>
                    </a:cubicBezTo>
                    <a:cubicBezTo>
                      <a:pt x="14284" y="432"/>
                      <a:pt x="14121" y="430"/>
                      <a:pt x="13960" y="430"/>
                    </a:cubicBezTo>
                    <a:cubicBezTo>
                      <a:pt x="7799" y="430"/>
                      <a:pt x="2241" y="3576"/>
                      <a:pt x="1393" y="3830"/>
                    </a:cubicBezTo>
                    <a:cubicBezTo>
                      <a:pt x="523" y="4092"/>
                      <a:pt x="1" y="56044"/>
                      <a:pt x="1393" y="56044"/>
                    </a:cubicBezTo>
                    <a:cubicBezTo>
                      <a:pt x="2547" y="56044"/>
                      <a:pt x="30585" y="57776"/>
                      <a:pt x="41699" y="57776"/>
                    </a:cubicBezTo>
                    <a:cubicBezTo>
                      <a:pt x="43998" y="57776"/>
                      <a:pt x="45573" y="57702"/>
                      <a:pt x="46036" y="57523"/>
                    </a:cubicBezTo>
                    <a:cubicBezTo>
                      <a:pt x="48646" y="56479"/>
                      <a:pt x="43338" y="5745"/>
                      <a:pt x="39944" y="3047"/>
                    </a:cubicBezTo>
                    <a:cubicBezTo>
                      <a:pt x="36637" y="350"/>
                      <a:pt x="29327" y="524"/>
                      <a:pt x="26195" y="1"/>
                    </a:cubicBezTo>
                    <a:cubicBezTo>
                      <a:pt x="26189" y="1"/>
                      <a:pt x="26183" y="1"/>
                      <a:pt x="26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7105792" y="775462"/>
                <a:ext cx="644219" cy="1103317"/>
              </a:xfrm>
              <a:custGeom>
                <a:avLst/>
                <a:gdLst/>
                <a:ahLst/>
                <a:cxnLst/>
                <a:rect l="l" t="t" r="r" b="b"/>
                <a:pathLst>
                  <a:path w="30807" h="51302" extrusionOk="0">
                    <a:moveTo>
                      <a:pt x="11196" y="1"/>
                    </a:moveTo>
                    <a:cubicBezTo>
                      <a:pt x="11113" y="1"/>
                      <a:pt x="11035" y="71"/>
                      <a:pt x="10966" y="230"/>
                    </a:cubicBezTo>
                    <a:cubicBezTo>
                      <a:pt x="10444" y="1710"/>
                      <a:pt x="10879" y="5017"/>
                      <a:pt x="10879" y="5017"/>
                    </a:cubicBezTo>
                    <a:cubicBezTo>
                      <a:pt x="10879" y="5017"/>
                      <a:pt x="10057" y="828"/>
                      <a:pt x="9771" y="828"/>
                    </a:cubicBezTo>
                    <a:cubicBezTo>
                      <a:pt x="9763" y="828"/>
                      <a:pt x="9755" y="832"/>
                      <a:pt x="9747" y="840"/>
                    </a:cubicBezTo>
                    <a:cubicBezTo>
                      <a:pt x="9486" y="1101"/>
                      <a:pt x="8268" y="1710"/>
                      <a:pt x="9225" y="6496"/>
                    </a:cubicBezTo>
                    <a:cubicBezTo>
                      <a:pt x="9660" y="8846"/>
                      <a:pt x="1" y="42610"/>
                      <a:pt x="6092" y="49485"/>
                    </a:cubicBezTo>
                    <a:cubicBezTo>
                      <a:pt x="7260" y="50768"/>
                      <a:pt x="8783" y="51302"/>
                      <a:pt x="10492" y="51302"/>
                    </a:cubicBezTo>
                    <a:cubicBezTo>
                      <a:pt x="17826" y="51302"/>
                      <a:pt x="28601" y="41479"/>
                      <a:pt x="29589" y="38868"/>
                    </a:cubicBezTo>
                    <a:cubicBezTo>
                      <a:pt x="30807" y="35736"/>
                      <a:pt x="28457" y="19984"/>
                      <a:pt x="28457" y="19984"/>
                    </a:cubicBezTo>
                    <a:cubicBezTo>
                      <a:pt x="28457" y="19984"/>
                      <a:pt x="17579" y="33212"/>
                      <a:pt x="14534" y="33734"/>
                    </a:cubicBezTo>
                    <a:cubicBezTo>
                      <a:pt x="14510" y="33737"/>
                      <a:pt x="14487" y="33739"/>
                      <a:pt x="14464" y="33739"/>
                    </a:cubicBezTo>
                    <a:cubicBezTo>
                      <a:pt x="11562" y="33739"/>
                      <a:pt x="16259" y="6374"/>
                      <a:pt x="14273" y="1884"/>
                    </a:cubicBezTo>
                    <a:cubicBezTo>
                      <a:pt x="13861" y="978"/>
                      <a:pt x="13561" y="632"/>
                      <a:pt x="13343" y="632"/>
                    </a:cubicBezTo>
                    <a:cubicBezTo>
                      <a:pt x="12641" y="632"/>
                      <a:pt x="12793" y="4233"/>
                      <a:pt x="12793" y="4233"/>
                    </a:cubicBezTo>
                    <a:cubicBezTo>
                      <a:pt x="12793" y="4233"/>
                      <a:pt x="11837" y="1"/>
                      <a:pt x="11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7356918" y="826174"/>
                <a:ext cx="85570" cy="139189"/>
              </a:xfrm>
              <a:custGeom>
                <a:avLst/>
                <a:gdLst/>
                <a:ahLst/>
                <a:cxnLst/>
                <a:rect l="l" t="t" r="r" b="b"/>
                <a:pathLst>
                  <a:path w="4092" h="6472" extrusionOk="0">
                    <a:moveTo>
                      <a:pt x="3465" y="1"/>
                    </a:moveTo>
                    <a:cubicBezTo>
                      <a:pt x="3009" y="1"/>
                      <a:pt x="2257" y="2343"/>
                      <a:pt x="2177" y="2746"/>
                    </a:cubicBezTo>
                    <a:cubicBezTo>
                      <a:pt x="2090" y="3181"/>
                      <a:pt x="1393" y="3007"/>
                      <a:pt x="697" y="3703"/>
                    </a:cubicBezTo>
                    <a:cubicBezTo>
                      <a:pt x="1" y="4399"/>
                      <a:pt x="436" y="5704"/>
                      <a:pt x="436" y="5704"/>
                    </a:cubicBezTo>
                    <a:cubicBezTo>
                      <a:pt x="436" y="5704"/>
                      <a:pt x="1203" y="6472"/>
                      <a:pt x="1916" y="6472"/>
                    </a:cubicBezTo>
                    <a:cubicBezTo>
                      <a:pt x="2034" y="6472"/>
                      <a:pt x="2152" y="6450"/>
                      <a:pt x="2264" y="6401"/>
                    </a:cubicBezTo>
                    <a:cubicBezTo>
                      <a:pt x="2960" y="5965"/>
                      <a:pt x="4091" y="570"/>
                      <a:pt x="3569" y="48"/>
                    </a:cubicBezTo>
                    <a:cubicBezTo>
                      <a:pt x="3537" y="16"/>
                      <a:pt x="3502" y="1"/>
                      <a:pt x="3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7344183" y="866499"/>
                <a:ext cx="67356" cy="101080"/>
              </a:xfrm>
              <a:custGeom>
                <a:avLst/>
                <a:gdLst/>
                <a:ahLst/>
                <a:cxnLst/>
                <a:rect l="l" t="t" r="r" b="b"/>
                <a:pathLst>
                  <a:path w="3221" h="4700" extrusionOk="0">
                    <a:moveTo>
                      <a:pt x="2786" y="0"/>
                    </a:moveTo>
                    <a:cubicBezTo>
                      <a:pt x="2786" y="87"/>
                      <a:pt x="2786" y="174"/>
                      <a:pt x="2699" y="261"/>
                    </a:cubicBezTo>
                    <a:cubicBezTo>
                      <a:pt x="2612" y="1045"/>
                      <a:pt x="2002" y="1567"/>
                      <a:pt x="1306" y="1654"/>
                    </a:cubicBezTo>
                    <a:cubicBezTo>
                      <a:pt x="958" y="1654"/>
                      <a:pt x="610" y="1828"/>
                      <a:pt x="523" y="2176"/>
                    </a:cubicBezTo>
                    <a:cubicBezTo>
                      <a:pt x="1" y="2959"/>
                      <a:pt x="697" y="4613"/>
                      <a:pt x="697" y="4700"/>
                    </a:cubicBezTo>
                    <a:lnTo>
                      <a:pt x="1045" y="4526"/>
                    </a:lnTo>
                    <a:cubicBezTo>
                      <a:pt x="871" y="4090"/>
                      <a:pt x="523" y="2872"/>
                      <a:pt x="871" y="2350"/>
                    </a:cubicBezTo>
                    <a:cubicBezTo>
                      <a:pt x="958" y="2176"/>
                      <a:pt x="1132" y="2089"/>
                      <a:pt x="1306" y="2089"/>
                    </a:cubicBezTo>
                    <a:cubicBezTo>
                      <a:pt x="2263" y="2002"/>
                      <a:pt x="2960" y="1306"/>
                      <a:pt x="3134" y="435"/>
                    </a:cubicBezTo>
                    <a:cubicBezTo>
                      <a:pt x="3134" y="261"/>
                      <a:pt x="3134" y="174"/>
                      <a:pt x="3221" y="87"/>
                    </a:cubicBezTo>
                    <a:lnTo>
                      <a:pt x="2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7076684" y="1031194"/>
                <a:ext cx="869875" cy="1694741"/>
              </a:xfrm>
              <a:custGeom>
                <a:avLst/>
                <a:gdLst/>
                <a:ahLst/>
                <a:cxnLst/>
                <a:rect l="l" t="t" r="r" b="b"/>
                <a:pathLst>
                  <a:path w="41598" h="78802" extrusionOk="0">
                    <a:moveTo>
                      <a:pt x="14540" y="0"/>
                    </a:moveTo>
                    <a:cubicBezTo>
                      <a:pt x="11961" y="0"/>
                      <a:pt x="8442" y="697"/>
                      <a:pt x="8442" y="697"/>
                    </a:cubicBezTo>
                    <a:cubicBezTo>
                      <a:pt x="6005" y="1132"/>
                      <a:pt x="1" y="37159"/>
                      <a:pt x="7310" y="40466"/>
                    </a:cubicBezTo>
                    <a:cubicBezTo>
                      <a:pt x="8363" y="40932"/>
                      <a:pt x="9449" y="41136"/>
                      <a:pt x="10547" y="41136"/>
                    </a:cubicBezTo>
                    <a:cubicBezTo>
                      <a:pt x="18221" y="41136"/>
                      <a:pt x="26436" y="31154"/>
                      <a:pt x="27402" y="31154"/>
                    </a:cubicBezTo>
                    <a:cubicBezTo>
                      <a:pt x="27406" y="31154"/>
                      <a:pt x="27409" y="31154"/>
                      <a:pt x="27413" y="31154"/>
                    </a:cubicBezTo>
                    <a:cubicBezTo>
                      <a:pt x="28457" y="31241"/>
                      <a:pt x="26281" y="77711"/>
                      <a:pt x="28022" y="78495"/>
                    </a:cubicBezTo>
                    <a:cubicBezTo>
                      <a:pt x="28438" y="78703"/>
                      <a:pt x="29365" y="78801"/>
                      <a:pt x="30539" y="78801"/>
                    </a:cubicBezTo>
                    <a:cubicBezTo>
                      <a:pt x="34276" y="78801"/>
                      <a:pt x="40508" y="77801"/>
                      <a:pt x="40640" y="76145"/>
                    </a:cubicBezTo>
                    <a:cubicBezTo>
                      <a:pt x="40814" y="74056"/>
                      <a:pt x="41597" y="7223"/>
                      <a:pt x="39770" y="4874"/>
                    </a:cubicBezTo>
                    <a:cubicBezTo>
                      <a:pt x="39597" y="4658"/>
                      <a:pt x="39129" y="4565"/>
                      <a:pt x="38489" y="4565"/>
                    </a:cubicBezTo>
                    <a:cubicBezTo>
                      <a:pt x="36551" y="4565"/>
                      <a:pt x="33030" y="5415"/>
                      <a:pt x="31329" y="6266"/>
                    </a:cubicBezTo>
                    <a:cubicBezTo>
                      <a:pt x="27935" y="8093"/>
                      <a:pt x="18449" y="17405"/>
                      <a:pt x="17144" y="18623"/>
                    </a:cubicBezTo>
                    <a:cubicBezTo>
                      <a:pt x="17094" y="18670"/>
                      <a:pt x="17049" y="18692"/>
                      <a:pt x="17008" y="18692"/>
                    </a:cubicBezTo>
                    <a:cubicBezTo>
                      <a:pt x="15897" y="18692"/>
                      <a:pt x="17815" y="2291"/>
                      <a:pt x="17144" y="697"/>
                    </a:cubicBezTo>
                    <a:cubicBezTo>
                      <a:pt x="16883" y="174"/>
                      <a:pt x="15829" y="0"/>
                      <a:pt x="1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8295926" y="1122402"/>
                <a:ext cx="413106" cy="1563509"/>
              </a:xfrm>
              <a:custGeom>
                <a:avLst/>
                <a:gdLst/>
                <a:ahLst/>
                <a:cxnLst/>
                <a:rect l="l" t="t" r="r" b="b"/>
                <a:pathLst>
                  <a:path w="19755" h="72700" extrusionOk="0">
                    <a:moveTo>
                      <a:pt x="2211" y="0"/>
                    </a:moveTo>
                    <a:cubicBezTo>
                      <a:pt x="1256" y="0"/>
                      <a:pt x="479" y="123"/>
                      <a:pt x="1" y="372"/>
                    </a:cubicBezTo>
                    <a:cubicBezTo>
                      <a:pt x="1" y="372"/>
                      <a:pt x="1" y="71382"/>
                      <a:pt x="2089" y="72339"/>
                    </a:cubicBezTo>
                    <a:cubicBezTo>
                      <a:pt x="2601" y="72595"/>
                      <a:pt x="3826" y="72700"/>
                      <a:pt x="5395" y="72700"/>
                    </a:cubicBezTo>
                    <a:cubicBezTo>
                      <a:pt x="10223" y="72700"/>
                      <a:pt x="18315" y="71712"/>
                      <a:pt x="18971" y="71121"/>
                    </a:cubicBezTo>
                    <a:cubicBezTo>
                      <a:pt x="19755" y="70338"/>
                      <a:pt x="15404" y="6463"/>
                      <a:pt x="13663" y="4462"/>
                    </a:cubicBezTo>
                    <a:cubicBezTo>
                      <a:pt x="11219" y="1542"/>
                      <a:pt x="5598" y="0"/>
                      <a:pt x="2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7735436" y="1158447"/>
                <a:ext cx="211122" cy="1211945"/>
              </a:xfrm>
              <a:custGeom>
                <a:avLst/>
                <a:gdLst/>
                <a:ahLst/>
                <a:cxnLst/>
                <a:rect l="l" t="t" r="r" b="b"/>
                <a:pathLst>
                  <a:path w="10096" h="56353" extrusionOk="0">
                    <a:moveTo>
                      <a:pt x="8529" y="1"/>
                    </a:moveTo>
                    <a:cubicBezTo>
                      <a:pt x="8529" y="1"/>
                      <a:pt x="1" y="17753"/>
                      <a:pt x="1045" y="22192"/>
                    </a:cubicBezTo>
                    <a:cubicBezTo>
                      <a:pt x="2089" y="26543"/>
                      <a:pt x="6701" y="28370"/>
                      <a:pt x="7136" y="32199"/>
                    </a:cubicBezTo>
                    <a:cubicBezTo>
                      <a:pt x="7485" y="36028"/>
                      <a:pt x="3917" y="39422"/>
                      <a:pt x="3133" y="44643"/>
                    </a:cubicBezTo>
                    <a:cubicBezTo>
                      <a:pt x="2355" y="49314"/>
                      <a:pt x="7704" y="56352"/>
                      <a:pt x="8904" y="56352"/>
                    </a:cubicBezTo>
                    <a:cubicBezTo>
                      <a:pt x="9045" y="56352"/>
                      <a:pt x="9129" y="56254"/>
                      <a:pt x="9138" y="56043"/>
                    </a:cubicBezTo>
                    <a:cubicBezTo>
                      <a:pt x="9312" y="54042"/>
                      <a:pt x="10095" y="2699"/>
                      <a:pt x="8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8286829" y="1152360"/>
                <a:ext cx="201147" cy="1201773"/>
              </a:xfrm>
              <a:custGeom>
                <a:avLst/>
                <a:gdLst/>
                <a:ahLst/>
                <a:cxnLst/>
                <a:rect l="l" t="t" r="r" b="b"/>
                <a:pathLst>
                  <a:path w="9619" h="55880" extrusionOk="0">
                    <a:moveTo>
                      <a:pt x="576" y="1"/>
                    </a:moveTo>
                    <a:cubicBezTo>
                      <a:pt x="472" y="1"/>
                      <a:pt x="421" y="91"/>
                      <a:pt x="436" y="284"/>
                    </a:cubicBezTo>
                    <a:cubicBezTo>
                      <a:pt x="436" y="284"/>
                      <a:pt x="0" y="53977"/>
                      <a:pt x="1132" y="55717"/>
                    </a:cubicBezTo>
                    <a:cubicBezTo>
                      <a:pt x="1209" y="55827"/>
                      <a:pt x="1305" y="55879"/>
                      <a:pt x="1417" y="55879"/>
                    </a:cubicBezTo>
                    <a:cubicBezTo>
                      <a:pt x="3085" y="55879"/>
                      <a:pt x="8355" y="44456"/>
                      <a:pt x="8355" y="41358"/>
                    </a:cubicBezTo>
                    <a:cubicBezTo>
                      <a:pt x="8355" y="37965"/>
                      <a:pt x="2524" y="29349"/>
                      <a:pt x="2524" y="28305"/>
                    </a:cubicBezTo>
                    <a:cubicBezTo>
                      <a:pt x="2524" y="27174"/>
                      <a:pt x="6701" y="22823"/>
                      <a:pt x="8181" y="16818"/>
                    </a:cubicBezTo>
                    <a:cubicBezTo>
                      <a:pt x="9618" y="11306"/>
                      <a:pt x="1743" y="1"/>
                      <a:pt x="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8388731" y="1476611"/>
                <a:ext cx="513209" cy="641963"/>
              </a:xfrm>
              <a:custGeom>
                <a:avLst/>
                <a:gdLst/>
                <a:ahLst/>
                <a:cxnLst/>
                <a:rect l="l" t="t" r="r" b="b"/>
                <a:pathLst>
                  <a:path w="24542" h="29850" extrusionOk="0">
                    <a:moveTo>
                      <a:pt x="5570" y="1"/>
                    </a:moveTo>
                    <a:cubicBezTo>
                      <a:pt x="5570" y="1"/>
                      <a:pt x="1" y="26978"/>
                      <a:pt x="1306" y="27239"/>
                    </a:cubicBezTo>
                    <a:cubicBezTo>
                      <a:pt x="2698" y="27500"/>
                      <a:pt x="19581" y="29849"/>
                      <a:pt x="19581" y="29849"/>
                    </a:cubicBezTo>
                    <a:cubicBezTo>
                      <a:pt x="19581" y="29849"/>
                      <a:pt x="24541" y="5048"/>
                      <a:pt x="23758" y="2872"/>
                    </a:cubicBezTo>
                    <a:cubicBezTo>
                      <a:pt x="23410" y="2089"/>
                      <a:pt x="5570" y="1"/>
                      <a:pt x="5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8421499" y="1504698"/>
                <a:ext cx="451311" cy="572692"/>
              </a:xfrm>
              <a:custGeom>
                <a:avLst/>
                <a:gdLst/>
                <a:ahLst/>
                <a:cxnLst/>
                <a:rect l="l" t="t" r="r" b="b"/>
                <a:pathLst>
                  <a:path w="21582" h="26629" extrusionOk="0">
                    <a:moveTo>
                      <a:pt x="4960" y="0"/>
                    </a:moveTo>
                    <a:cubicBezTo>
                      <a:pt x="4960" y="0"/>
                      <a:pt x="0" y="24105"/>
                      <a:pt x="1305" y="24366"/>
                    </a:cubicBezTo>
                    <a:cubicBezTo>
                      <a:pt x="2698" y="24714"/>
                      <a:pt x="17231" y="26629"/>
                      <a:pt x="17231" y="26629"/>
                    </a:cubicBezTo>
                    <a:cubicBezTo>
                      <a:pt x="17231" y="26629"/>
                      <a:pt x="21582" y="4786"/>
                      <a:pt x="20798" y="2611"/>
                    </a:cubicBezTo>
                    <a:cubicBezTo>
                      <a:pt x="20450" y="1740"/>
                      <a:pt x="4960" y="0"/>
                      <a:pt x="4960" y="0"/>
                    </a:cubicBezTo>
                    <a:close/>
                  </a:path>
                </a:pathLst>
              </a:custGeom>
              <a:solidFill>
                <a:srgbClr val="FDD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8612567" y="1434910"/>
                <a:ext cx="158342" cy="112844"/>
              </a:xfrm>
              <a:custGeom>
                <a:avLst/>
                <a:gdLst/>
                <a:ahLst/>
                <a:cxnLst/>
                <a:rect l="l" t="t" r="r" b="b"/>
                <a:pathLst>
                  <a:path w="7572" h="5247" extrusionOk="0">
                    <a:moveTo>
                      <a:pt x="4527" y="1"/>
                    </a:moveTo>
                    <a:cubicBezTo>
                      <a:pt x="3605" y="1"/>
                      <a:pt x="3246" y="1223"/>
                      <a:pt x="3394" y="2636"/>
                    </a:cubicBezTo>
                    <a:lnTo>
                      <a:pt x="697" y="2549"/>
                    </a:lnTo>
                    <a:cubicBezTo>
                      <a:pt x="697" y="2549"/>
                      <a:pt x="0" y="4463"/>
                      <a:pt x="262" y="4463"/>
                    </a:cubicBezTo>
                    <a:cubicBezTo>
                      <a:pt x="610" y="4463"/>
                      <a:pt x="7310" y="5247"/>
                      <a:pt x="7310" y="5247"/>
                    </a:cubicBezTo>
                    <a:cubicBezTo>
                      <a:pt x="7484" y="4376"/>
                      <a:pt x="7571" y="3419"/>
                      <a:pt x="7571" y="3419"/>
                    </a:cubicBezTo>
                    <a:lnTo>
                      <a:pt x="5483" y="3071"/>
                    </a:lnTo>
                    <a:cubicBezTo>
                      <a:pt x="5483" y="3071"/>
                      <a:pt x="6353" y="634"/>
                      <a:pt x="5048" y="112"/>
                    </a:cubicBezTo>
                    <a:cubicBezTo>
                      <a:pt x="4858" y="36"/>
                      <a:pt x="4684" y="1"/>
                      <a:pt x="4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8556148" y="1562701"/>
                <a:ext cx="258424" cy="65530"/>
              </a:xfrm>
              <a:custGeom>
                <a:avLst/>
                <a:gdLst/>
                <a:ahLst/>
                <a:cxnLst/>
                <a:rect l="l" t="t" r="r" b="b"/>
                <a:pathLst>
                  <a:path w="12358" h="3047" extrusionOk="0">
                    <a:moveTo>
                      <a:pt x="349" y="1"/>
                    </a:moveTo>
                    <a:cubicBezTo>
                      <a:pt x="262" y="349"/>
                      <a:pt x="175" y="697"/>
                      <a:pt x="88" y="1045"/>
                    </a:cubicBezTo>
                    <a:cubicBezTo>
                      <a:pt x="1" y="1567"/>
                      <a:pt x="12184" y="3047"/>
                      <a:pt x="12184" y="3047"/>
                    </a:cubicBezTo>
                    <a:cubicBezTo>
                      <a:pt x="12271" y="2698"/>
                      <a:pt x="12358" y="2350"/>
                      <a:pt x="12358" y="1915"/>
                    </a:cubicBezTo>
                    <a:cubicBezTo>
                      <a:pt x="12184" y="1567"/>
                      <a:pt x="349"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8548871" y="1616983"/>
                <a:ext cx="163799" cy="52411"/>
              </a:xfrm>
              <a:custGeom>
                <a:avLst/>
                <a:gdLst/>
                <a:ahLst/>
                <a:cxnLst/>
                <a:rect l="l" t="t" r="r" b="b"/>
                <a:pathLst>
                  <a:path w="7833" h="2437" extrusionOk="0">
                    <a:moveTo>
                      <a:pt x="436" y="0"/>
                    </a:moveTo>
                    <a:cubicBezTo>
                      <a:pt x="262" y="261"/>
                      <a:pt x="175" y="610"/>
                      <a:pt x="88" y="1045"/>
                    </a:cubicBezTo>
                    <a:cubicBezTo>
                      <a:pt x="1" y="1567"/>
                      <a:pt x="7833" y="2437"/>
                      <a:pt x="7833" y="2437"/>
                    </a:cubicBezTo>
                    <a:cubicBezTo>
                      <a:pt x="7833" y="2089"/>
                      <a:pt x="7833" y="1654"/>
                      <a:pt x="7833" y="1219"/>
                    </a:cubicBezTo>
                    <a:lnTo>
                      <a:pt x="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8530678" y="1710557"/>
                <a:ext cx="260243" cy="65530"/>
              </a:xfrm>
              <a:custGeom>
                <a:avLst/>
                <a:gdLst/>
                <a:ahLst/>
                <a:cxnLst/>
                <a:rect l="l" t="t" r="r" b="b"/>
                <a:pathLst>
                  <a:path w="12445" h="3047" extrusionOk="0">
                    <a:moveTo>
                      <a:pt x="436" y="1"/>
                    </a:moveTo>
                    <a:cubicBezTo>
                      <a:pt x="262" y="262"/>
                      <a:pt x="174" y="610"/>
                      <a:pt x="174" y="958"/>
                    </a:cubicBezTo>
                    <a:cubicBezTo>
                      <a:pt x="0" y="1567"/>
                      <a:pt x="12184" y="3046"/>
                      <a:pt x="12184" y="3046"/>
                    </a:cubicBezTo>
                    <a:cubicBezTo>
                      <a:pt x="12358" y="2698"/>
                      <a:pt x="12445" y="2263"/>
                      <a:pt x="12358" y="1915"/>
                    </a:cubicBezTo>
                    <a:cubicBezTo>
                      <a:pt x="12271" y="1480"/>
                      <a:pt x="436" y="1"/>
                      <a:pt x="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8523401" y="1762968"/>
                <a:ext cx="165619" cy="54282"/>
              </a:xfrm>
              <a:custGeom>
                <a:avLst/>
                <a:gdLst/>
                <a:ahLst/>
                <a:cxnLst/>
                <a:rect l="l" t="t" r="r" b="b"/>
                <a:pathLst>
                  <a:path w="7920" h="2524" extrusionOk="0">
                    <a:moveTo>
                      <a:pt x="435" y="0"/>
                    </a:moveTo>
                    <a:cubicBezTo>
                      <a:pt x="261" y="348"/>
                      <a:pt x="174" y="696"/>
                      <a:pt x="174" y="1044"/>
                    </a:cubicBezTo>
                    <a:cubicBezTo>
                      <a:pt x="0" y="1654"/>
                      <a:pt x="7832" y="2524"/>
                      <a:pt x="7832" y="2524"/>
                    </a:cubicBezTo>
                    <a:cubicBezTo>
                      <a:pt x="7919" y="2089"/>
                      <a:pt x="7919" y="1654"/>
                      <a:pt x="7832" y="1305"/>
                    </a:cubicBezTo>
                    <a:lnTo>
                      <a:pt x="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8496111" y="1880865"/>
                <a:ext cx="260243" cy="65530"/>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8490632" y="1933276"/>
                <a:ext cx="163799" cy="5428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725113" y="1766559"/>
                <a:ext cx="167354" cy="167706"/>
              </a:xfrm>
              <a:custGeom>
                <a:avLst/>
                <a:gdLst/>
                <a:ahLst/>
                <a:cxnLst/>
                <a:rect l="l" t="t" r="r" b="b"/>
                <a:pathLst>
                  <a:path w="8003" h="7798" extrusionOk="0">
                    <a:moveTo>
                      <a:pt x="2680" y="0"/>
                    </a:moveTo>
                    <a:cubicBezTo>
                      <a:pt x="2659" y="0"/>
                      <a:pt x="2641" y="2"/>
                      <a:pt x="2625" y="7"/>
                    </a:cubicBezTo>
                    <a:cubicBezTo>
                      <a:pt x="2015" y="268"/>
                      <a:pt x="4278" y="3662"/>
                      <a:pt x="4278" y="3662"/>
                    </a:cubicBezTo>
                    <a:cubicBezTo>
                      <a:pt x="4278" y="3662"/>
                      <a:pt x="2040" y="1797"/>
                      <a:pt x="1501" y="1797"/>
                    </a:cubicBezTo>
                    <a:cubicBezTo>
                      <a:pt x="1458" y="1797"/>
                      <a:pt x="1426" y="1809"/>
                      <a:pt x="1406" y="1835"/>
                    </a:cubicBezTo>
                    <a:cubicBezTo>
                      <a:pt x="797" y="2357"/>
                      <a:pt x="2886" y="5316"/>
                      <a:pt x="2886" y="5316"/>
                    </a:cubicBezTo>
                    <a:cubicBezTo>
                      <a:pt x="2886" y="5316"/>
                      <a:pt x="787" y="3341"/>
                      <a:pt x="177" y="3341"/>
                    </a:cubicBezTo>
                    <a:cubicBezTo>
                      <a:pt x="62" y="3341"/>
                      <a:pt x="0" y="3410"/>
                      <a:pt x="14" y="3575"/>
                    </a:cubicBezTo>
                    <a:cubicBezTo>
                      <a:pt x="536" y="5664"/>
                      <a:pt x="2102" y="7230"/>
                      <a:pt x="4104" y="7752"/>
                    </a:cubicBezTo>
                    <a:cubicBezTo>
                      <a:pt x="4281" y="7783"/>
                      <a:pt x="4454" y="7797"/>
                      <a:pt x="4620" y="7797"/>
                    </a:cubicBezTo>
                    <a:cubicBezTo>
                      <a:pt x="6821" y="7797"/>
                      <a:pt x="8003" y="5231"/>
                      <a:pt x="6628" y="2966"/>
                    </a:cubicBezTo>
                    <a:cubicBezTo>
                      <a:pt x="6628" y="2966"/>
                      <a:pt x="3415" y="0"/>
                      <a:pt x="2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8032065" y="1008741"/>
                <a:ext cx="100103" cy="44927"/>
              </a:xfrm>
              <a:custGeom>
                <a:avLst/>
                <a:gdLst/>
                <a:ahLst/>
                <a:cxnLst/>
                <a:rect l="l" t="t" r="r" b="b"/>
                <a:pathLst>
                  <a:path w="4787" h="2089" extrusionOk="0">
                    <a:moveTo>
                      <a:pt x="4525" y="0"/>
                    </a:moveTo>
                    <a:cubicBezTo>
                      <a:pt x="3034" y="1337"/>
                      <a:pt x="1816" y="1611"/>
                      <a:pt x="1052" y="1611"/>
                    </a:cubicBezTo>
                    <a:cubicBezTo>
                      <a:pt x="522" y="1611"/>
                      <a:pt x="210" y="1479"/>
                      <a:pt x="174" y="1479"/>
                    </a:cubicBezTo>
                    <a:lnTo>
                      <a:pt x="0" y="1828"/>
                    </a:lnTo>
                    <a:cubicBezTo>
                      <a:pt x="348" y="2002"/>
                      <a:pt x="696" y="2089"/>
                      <a:pt x="1045" y="2089"/>
                    </a:cubicBezTo>
                    <a:cubicBezTo>
                      <a:pt x="2437" y="2002"/>
                      <a:pt x="3829" y="1392"/>
                      <a:pt x="4787" y="348"/>
                    </a:cubicBezTo>
                    <a:lnTo>
                      <a:pt x="45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7568019" y="603906"/>
                <a:ext cx="204326" cy="208719"/>
              </a:xfrm>
              <a:custGeom>
                <a:avLst/>
                <a:gdLst/>
                <a:ahLst/>
                <a:cxnLst/>
                <a:rect l="l" t="t" r="r" b="b"/>
                <a:pathLst>
                  <a:path w="9771" h="9705" extrusionOk="0">
                    <a:moveTo>
                      <a:pt x="2174" y="1"/>
                    </a:moveTo>
                    <a:cubicBezTo>
                      <a:pt x="1920" y="1"/>
                      <a:pt x="1656" y="234"/>
                      <a:pt x="1393" y="810"/>
                    </a:cubicBezTo>
                    <a:cubicBezTo>
                      <a:pt x="1" y="3856"/>
                      <a:pt x="2959" y="9687"/>
                      <a:pt x="2959" y="9687"/>
                    </a:cubicBezTo>
                    <a:cubicBezTo>
                      <a:pt x="3011" y="9699"/>
                      <a:pt x="3065" y="9705"/>
                      <a:pt x="3121" y="9705"/>
                    </a:cubicBezTo>
                    <a:cubicBezTo>
                      <a:pt x="5065" y="9705"/>
                      <a:pt x="9770" y="2586"/>
                      <a:pt x="7572" y="810"/>
                    </a:cubicBezTo>
                    <a:cubicBezTo>
                      <a:pt x="7485" y="731"/>
                      <a:pt x="7385" y="695"/>
                      <a:pt x="7277" y="695"/>
                    </a:cubicBezTo>
                    <a:cubicBezTo>
                      <a:pt x="6191" y="695"/>
                      <a:pt x="4178" y="4291"/>
                      <a:pt x="4178" y="4291"/>
                    </a:cubicBezTo>
                    <a:cubicBezTo>
                      <a:pt x="4178" y="4291"/>
                      <a:pt x="3262" y="1"/>
                      <a:pt x="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7335086" y="486202"/>
                <a:ext cx="176534" cy="215622"/>
              </a:xfrm>
              <a:custGeom>
                <a:avLst/>
                <a:gdLst/>
                <a:ahLst/>
                <a:cxnLst/>
                <a:rect l="l" t="t" r="r" b="b"/>
                <a:pathLst>
                  <a:path w="8442" h="10026" extrusionOk="0">
                    <a:moveTo>
                      <a:pt x="5449" y="0"/>
                    </a:moveTo>
                    <a:cubicBezTo>
                      <a:pt x="4329" y="0"/>
                      <a:pt x="4004" y="4630"/>
                      <a:pt x="4004" y="4630"/>
                    </a:cubicBezTo>
                    <a:cubicBezTo>
                      <a:pt x="4004" y="4630"/>
                      <a:pt x="1676" y="1544"/>
                      <a:pt x="571" y="1544"/>
                    </a:cubicBezTo>
                    <a:cubicBezTo>
                      <a:pt x="227" y="1544"/>
                      <a:pt x="1" y="1843"/>
                      <a:pt x="1" y="2629"/>
                    </a:cubicBezTo>
                    <a:cubicBezTo>
                      <a:pt x="1" y="6022"/>
                      <a:pt x="5135" y="10025"/>
                      <a:pt x="5135" y="10025"/>
                    </a:cubicBezTo>
                    <a:cubicBezTo>
                      <a:pt x="6963" y="9677"/>
                      <a:pt x="8442" y="801"/>
                      <a:pt x="5570" y="18"/>
                    </a:cubicBezTo>
                    <a:cubicBezTo>
                      <a:pt x="5529" y="6"/>
                      <a:pt x="5489" y="0"/>
                      <a:pt x="5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7469756" y="240815"/>
                <a:ext cx="180173" cy="215837"/>
              </a:xfrm>
              <a:custGeom>
                <a:avLst/>
                <a:gdLst/>
                <a:ahLst/>
                <a:cxnLst/>
                <a:rect l="l" t="t" r="r" b="b"/>
                <a:pathLst>
                  <a:path w="8616" h="10036" extrusionOk="0">
                    <a:moveTo>
                      <a:pt x="5681" y="1"/>
                    </a:moveTo>
                    <a:cubicBezTo>
                      <a:pt x="4562" y="1"/>
                      <a:pt x="4003" y="4553"/>
                      <a:pt x="4003" y="4553"/>
                    </a:cubicBezTo>
                    <a:cubicBezTo>
                      <a:pt x="4003" y="4553"/>
                      <a:pt x="1805" y="1281"/>
                      <a:pt x="700" y="1281"/>
                    </a:cubicBezTo>
                    <a:cubicBezTo>
                      <a:pt x="363" y="1281"/>
                      <a:pt x="128" y="1585"/>
                      <a:pt x="87" y="2377"/>
                    </a:cubicBezTo>
                    <a:cubicBezTo>
                      <a:pt x="0" y="5771"/>
                      <a:pt x="4874" y="10035"/>
                      <a:pt x="4874" y="10035"/>
                    </a:cubicBezTo>
                    <a:cubicBezTo>
                      <a:pt x="6788" y="9774"/>
                      <a:pt x="8616" y="985"/>
                      <a:pt x="5831" y="28"/>
                    </a:cubicBezTo>
                    <a:cubicBezTo>
                      <a:pt x="5780" y="10"/>
                      <a:pt x="5730" y="1"/>
                      <a:pt x="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8368091" y="315270"/>
                <a:ext cx="661220" cy="514259"/>
              </a:xfrm>
              <a:custGeom>
                <a:avLst/>
                <a:gdLst/>
                <a:ahLst/>
                <a:cxnLst/>
                <a:rect l="l" t="t" r="r" b="b"/>
                <a:pathLst>
                  <a:path w="31620" h="23912" extrusionOk="0">
                    <a:moveTo>
                      <a:pt x="6855" y="9783"/>
                    </a:moveTo>
                    <a:cubicBezTo>
                      <a:pt x="7771" y="9783"/>
                      <a:pt x="8646" y="10503"/>
                      <a:pt x="8646" y="11621"/>
                    </a:cubicBezTo>
                    <a:cubicBezTo>
                      <a:pt x="8646" y="12578"/>
                      <a:pt x="7862" y="13448"/>
                      <a:pt x="6905" y="13448"/>
                    </a:cubicBezTo>
                    <a:cubicBezTo>
                      <a:pt x="5252" y="13448"/>
                      <a:pt x="4469" y="11447"/>
                      <a:pt x="5600" y="10315"/>
                    </a:cubicBezTo>
                    <a:cubicBezTo>
                      <a:pt x="5967" y="9949"/>
                      <a:pt x="6415" y="9783"/>
                      <a:pt x="6855" y="9783"/>
                    </a:cubicBezTo>
                    <a:close/>
                    <a:moveTo>
                      <a:pt x="14948" y="9783"/>
                    </a:moveTo>
                    <a:cubicBezTo>
                      <a:pt x="15864" y="9783"/>
                      <a:pt x="16739" y="10503"/>
                      <a:pt x="16739" y="11621"/>
                    </a:cubicBezTo>
                    <a:cubicBezTo>
                      <a:pt x="16739" y="12578"/>
                      <a:pt x="15869" y="13448"/>
                      <a:pt x="14911" y="13448"/>
                    </a:cubicBezTo>
                    <a:cubicBezTo>
                      <a:pt x="13258" y="13361"/>
                      <a:pt x="12562" y="11447"/>
                      <a:pt x="13693" y="10315"/>
                    </a:cubicBezTo>
                    <a:cubicBezTo>
                      <a:pt x="14060" y="9949"/>
                      <a:pt x="14509" y="9783"/>
                      <a:pt x="14948" y="9783"/>
                    </a:cubicBezTo>
                    <a:close/>
                    <a:moveTo>
                      <a:pt x="22279" y="9783"/>
                    </a:moveTo>
                    <a:cubicBezTo>
                      <a:pt x="23221" y="9783"/>
                      <a:pt x="24136" y="10503"/>
                      <a:pt x="24136" y="11621"/>
                    </a:cubicBezTo>
                    <a:cubicBezTo>
                      <a:pt x="24136" y="12578"/>
                      <a:pt x="23265" y="13448"/>
                      <a:pt x="22308" y="13448"/>
                    </a:cubicBezTo>
                    <a:cubicBezTo>
                      <a:pt x="20742" y="13448"/>
                      <a:pt x="19872" y="11447"/>
                      <a:pt x="21003" y="10315"/>
                    </a:cubicBezTo>
                    <a:cubicBezTo>
                      <a:pt x="21370" y="9949"/>
                      <a:pt x="21828" y="9783"/>
                      <a:pt x="22279" y="9783"/>
                    </a:cubicBezTo>
                    <a:close/>
                    <a:moveTo>
                      <a:pt x="16956" y="1"/>
                    </a:moveTo>
                    <a:cubicBezTo>
                      <a:pt x="9512" y="1"/>
                      <a:pt x="1" y="5322"/>
                      <a:pt x="1075" y="12839"/>
                    </a:cubicBezTo>
                    <a:cubicBezTo>
                      <a:pt x="2293" y="20758"/>
                      <a:pt x="7949" y="19627"/>
                      <a:pt x="8994" y="20845"/>
                    </a:cubicBezTo>
                    <a:cubicBezTo>
                      <a:pt x="9951" y="22063"/>
                      <a:pt x="7253" y="23543"/>
                      <a:pt x="8298" y="23891"/>
                    </a:cubicBezTo>
                    <a:cubicBezTo>
                      <a:pt x="8359" y="23905"/>
                      <a:pt x="8430" y="23912"/>
                      <a:pt x="8508" y="23912"/>
                    </a:cubicBezTo>
                    <a:cubicBezTo>
                      <a:pt x="9863" y="23912"/>
                      <a:pt x="13519" y="21889"/>
                      <a:pt x="13519" y="21889"/>
                    </a:cubicBezTo>
                    <a:cubicBezTo>
                      <a:pt x="15089" y="22717"/>
                      <a:pt x="16781" y="23114"/>
                      <a:pt x="18454" y="23114"/>
                    </a:cubicBezTo>
                    <a:cubicBezTo>
                      <a:pt x="21879" y="23114"/>
                      <a:pt x="25222" y="21449"/>
                      <a:pt x="27268" y="18409"/>
                    </a:cubicBezTo>
                    <a:cubicBezTo>
                      <a:pt x="31620" y="12578"/>
                      <a:pt x="25789" y="569"/>
                      <a:pt x="18131" y="47"/>
                    </a:cubicBezTo>
                    <a:cubicBezTo>
                      <a:pt x="17747" y="16"/>
                      <a:pt x="17354" y="1"/>
                      <a:pt x="169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462;p37">
            <a:extLst>
              <a:ext uri="{FF2B5EF4-FFF2-40B4-BE49-F238E27FC236}">
                <a16:creationId xmlns:a16="http://schemas.microsoft.com/office/drawing/2014/main" id="{6764530E-F4D0-E847-A6F6-3EE950261F1C}"/>
              </a:ext>
            </a:extLst>
          </p:cNvPr>
          <p:cNvSpPr txBox="1">
            <a:spLocks/>
          </p:cNvSpPr>
          <p:nvPr/>
        </p:nvSpPr>
        <p:spPr>
          <a:xfrm>
            <a:off x="275966" y="3353067"/>
            <a:ext cx="4139592" cy="721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1pPr>
            <a:lvl2pPr marL="914400" marR="0" lvl="1"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2pPr>
            <a:lvl3pPr marL="1371600" marR="0" lvl="2"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3pPr>
            <a:lvl4pPr marL="1828800" marR="0" lvl="3"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4pPr>
            <a:lvl5pPr marL="2286000" marR="0" lvl="4"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5pPr>
            <a:lvl6pPr marL="2743200" marR="0" lvl="5"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6pPr>
            <a:lvl7pPr marL="3200400" marR="0" lvl="6"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7pPr>
            <a:lvl8pPr marL="3657600" marR="0" lvl="7"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8pPr>
            <a:lvl9pPr marL="4114800" marR="0" lvl="8" indent="-330200" algn="l" rtl="0">
              <a:lnSpc>
                <a:spcPct val="100000"/>
              </a:lnSpc>
              <a:spcBef>
                <a:spcPts val="0"/>
              </a:spcBef>
              <a:spcAft>
                <a:spcPts val="0"/>
              </a:spcAft>
              <a:buClr>
                <a:schemeClr val="accent5"/>
              </a:buClr>
              <a:buSzPts val="1600"/>
              <a:buFont typeface="Roboto"/>
              <a:buChar char="■"/>
              <a:defRPr sz="1600" b="0" i="0" u="none" strike="noStrike" cap="none">
                <a:solidFill>
                  <a:schemeClr val="accent5"/>
                </a:solidFill>
                <a:latin typeface="Roboto"/>
                <a:ea typeface="Roboto"/>
                <a:cs typeface="Roboto"/>
                <a:sym typeface="Roboto"/>
              </a:defRPr>
            </a:lvl9pPr>
          </a:lstStyle>
          <a:p>
            <a:pPr>
              <a:buNone/>
            </a:pPr>
            <a:r>
              <a:rPr lang="en-SG" sz="900" dirty="0"/>
              <a:t>Olivia Lin. (2020, 04 04). </a:t>
            </a:r>
            <a:r>
              <a:rPr lang="en-SG" sz="900" i="1" dirty="0"/>
              <a:t>Cyber bullying is a growing danger in </a:t>
            </a:r>
            <a:r>
              <a:rPr lang="en-SG" sz="900" i="1" dirty="0" err="1"/>
              <a:t>S’pore</a:t>
            </a:r>
            <a:r>
              <a:rPr lang="en-SG" sz="900" i="1" dirty="0"/>
              <a:t> &amp; you should be concerned about it</a:t>
            </a:r>
            <a:r>
              <a:rPr lang="en-SG" sz="900" dirty="0"/>
              <a:t>. Retrieved from Mothership: </a:t>
            </a:r>
            <a:r>
              <a:rPr lang="en-SG" sz="900" dirty="0">
                <a:hlinkClick r:id="rId3"/>
              </a:rPr>
              <a:t>https://mothership.sg/2020/04/cyber-bullying-singapore/</a:t>
            </a:r>
            <a:endParaRPr lang="en-SG" sz="900" dirty="0"/>
          </a:p>
          <a:p>
            <a:pPr marL="127000" indent="0">
              <a:buNone/>
            </a:pPr>
            <a:br>
              <a:rPr lang="en-US" dirty="0"/>
            </a:br>
            <a:endParaRPr lang="en-US" dirty="0"/>
          </a:p>
        </p:txBody>
      </p:sp>
      <p:sp>
        <p:nvSpPr>
          <p:cNvPr id="96" name="Google Shape;1065;p44">
            <a:extLst>
              <a:ext uri="{FF2B5EF4-FFF2-40B4-BE49-F238E27FC236}">
                <a16:creationId xmlns:a16="http://schemas.microsoft.com/office/drawing/2014/main" id="{C075716E-461B-4CD7-A0F3-712128E282B2}"/>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grpSp>
        <p:nvGrpSpPr>
          <p:cNvPr id="8" name="Google Shape;562;p38">
            <a:extLst>
              <a:ext uri="{FF2B5EF4-FFF2-40B4-BE49-F238E27FC236}">
                <a16:creationId xmlns:a16="http://schemas.microsoft.com/office/drawing/2014/main" id="{DC1295D0-C59A-F74F-9B99-B34769E1571A}"/>
              </a:ext>
            </a:extLst>
          </p:cNvPr>
          <p:cNvGrpSpPr/>
          <p:nvPr/>
        </p:nvGrpSpPr>
        <p:grpSpPr>
          <a:xfrm>
            <a:off x="4445" y="1047674"/>
            <a:ext cx="4567555" cy="4095826"/>
            <a:chOff x="4656775" y="283250"/>
            <a:chExt cx="5419882" cy="4860125"/>
          </a:xfrm>
        </p:grpSpPr>
        <p:sp>
          <p:nvSpPr>
            <p:cNvPr id="9" name="Google Shape;563;p38">
              <a:extLst>
                <a:ext uri="{FF2B5EF4-FFF2-40B4-BE49-F238E27FC236}">
                  <a16:creationId xmlns:a16="http://schemas.microsoft.com/office/drawing/2014/main" id="{7EE75E70-FB2D-5740-A35A-8DE5C5E321FB}"/>
                </a:ext>
              </a:extLst>
            </p:cNvPr>
            <p:cNvSpPr/>
            <p:nvPr/>
          </p:nvSpPr>
          <p:spPr>
            <a:xfrm>
              <a:off x="4656775" y="283250"/>
              <a:ext cx="5419882" cy="470868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64;p38">
              <a:extLst>
                <a:ext uri="{FF2B5EF4-FFF2-40B4-BE49-F238E27FC236}">
                  <a16:creationId xmlns:a16="http://schemas.microsoft.com/office/drawing/2014/main" id="{F784C705-9049-1E43-854C-EEB7AB555BB7}"/>
                </a:ext>
              </a:extLst>
            </p:cNvPr>
            <p:cNvGrpSpPr/>
            <p:nvPr/>
          </p:nvGrpSpPr>
          <p:grpSpPr>
            <a:xfrm>
              <a:off x="4866907" y="1342173"/>
              <a:ext cx="3849614" cy="3801202"/>
              <a:chOff x="1333425" y="353341"/>
              <a:chExt cx="4746750" cy="4687634"/>
            </a:xfrm>
          </p:grpSpPr>
          <p:sp>
            <p:nvSpPr>
              <p:cNvPr id="11" name="Google Shape;565;p38">
                <a:extLst>
                  <a:ext uri="{FF2B5EF4-FFF2-40B4-BE49-F238E27FC236}">
                    <a16:creationId xmlns:a16="http://schemas.microsoft.com/office/drawing/2014/main" id="{27E7A281-09E2-214D-B46F-AE475C0507D0}"/>
                  </a:ext>
                </a:extLst>
              </p:cNvPr>
              <p:cNvSpPr/>
              <p:nvPr/>
            </p:nvSpPr>
            <p:spPr>
              <a:xfrm>
                <a:off x="2284950" y="1999775"/>
                <a:ext cx="535325" cy="1007900"/>
              </a:xfrm>
              <a:custGeom>
                <a:avLst/>
                <a:gdLst/>
                <a:ahLst/>
                <a:cxnLst/>
                <a:rect l="l" t="t" r="r" b="b"/>
                <a:pathLst>
                  <a:path w="21413" h="40316" extrusionOk="0">
                    <a:moveTo>
                      <a:pt x="5323" y="0"/>
                    </a:moveTo>
                    <a:cubicBezTo>
                      <a:pt x="2284" y="0"/>
                      <a:pt x="1" y="7947"/>
                      <a:pt x="5576" y="23160"/>
                    </a:cubicBezTo>
                    <a:cubicBezTo>
                      <a:pt x="7055" y="27810"/>
                      <a:pt x="9275" y="32143"/>
                      <a:pt x="12022" y="36158"/>
                    </a:cubicBezTo>
                    <a:cubicBezTo>
                      <a:pt x="14253" y="39133"/>
                      <a:pt x="16012" y="40316"/>
                      <a:pt x="17322" y="40316"/>
                    </a:cubicBezTo>
                    <a:cubicBezTo>
                      <a:pt x="21413" y="40316"/>
                      <a:pt x="21147" y="28804"/>
                      <a:pt x="17306" y="24323"/>
                    </a:cubicBezTo>
                    <a:cubicBezTo>
                      <a:pt x="12233" y="18405"/>
                      <a:pt x="8535" y="1603"/>
                      <a:pt x="6421" y="335"/>
                    </a:cubicBezTo>
                    <a:cubicBezTo>
                      <a:pt x="6053" y="111"/>
                      <a:pt x="5682" y="0"/>
                      <a:pt x="5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6;p38">
                <a:extLst>
                  <a:ext uri="{FF2B5EF4-FFF2-40B4-BE49-F238E27FC236}">
                    <a16:creationId xmlns:a16="http://schemas.microsoft.com/office/drawing/2014/main" id="{38D34689-6D06-E748-AA1A-2D0A31B0473E}"/>
                  </a:ext>
                </a:extLst>
              </p:cNvPr>
              <p:cNvSpPr/>
              <p:nvPr/>
            </p:nvSpPr>
            <p:spPr>
              <a:xfrm>
                <a:off x="1333425" y="1985275"/>
                <a:ext cx="2277125" cy="3055700"/>
              </a:xfrm>
              <a:custGeom>
                <a:avLst/>
                <a:gdLst/>
                <a:ahLst/>
                <a:cxnLst/>
                <a:rect l="l" t="t" r="r" b="b"/>
                <a:pathLst>
                  <a:path w="91085" h="122228" extrusionOk="0">
                    <a:moveTo>
                      <a:pt x="9033" y="0"/>
                    </a:moveTo>
                    <a:cubicBezTo>
                      <a:pt x="4916" y="0"/>
                      <a:pt x="1" y="11698"/>
                      <a:pt x="9822" y="32089"/>
                    </a:cubicBezTo>
                    <a:cubicBezTo>
                      <a:pt x="18698" y="50264"/>
                      <a:pt x="40890" y="54491"/>
                      <a:pt x="45856" y="66961"/>
                    </a:cubicBezTo>
                    <a:cubicBezTo>
                      <a:pt x="50717" y="79430"/>
                      <a:pt x="43637" y="122228"/>
                      <a:pt x="43637" y="122228"/>
                    </a:cubicBezTo>
                    <a:lnTo>
                      <a:pt x="91084" y="122228"/>
                    </a:lnTo>
                    <a:cubicBezTo>
                      <a:pt x="91084" y="122228"/>
                      <a:pt x="88125" y="61994"/>
                      <a:pt x="77030" y="45298"/>
                    </a:cubicBezTo>
                    <a:cubicBezTo>
                      <a:pt x="65934" y="28601"/>
                      <a:pt x="53253" y="21733"/>
                      <a:pt x="50189" y="14758"/>
                    </a:cubicBezTo>
                    <a:cubicBezTo>
                      <a:pt x="49520" y="13237"/>
                      <a:pt x="48656" y="12550"/>
                      <a:pt x="47826" y="12550"/>
                    </a:cubicBezTo>
                    <a:cubicBezTo>
                      <a:pt x="44854" y="12550"/>
                      <a:pt x="42336" y="21371"/>
                      <a:pt x="50928" y="32194"/>
                    </a:cubicBezTo>
                    <a:cubicBezTo>
                      <a:pt x="50928" y="32194"/>
                      <a:pt x="48354" y="37197"/>
                      <a:pt x="42374" y="37197"/>
                    </a:cubicBezTo>
                    <a:cubicBezTo>
                      <a:pt x="36989" y="37197"/>
                      <a:pt x="28841" y="33140"/>
                      <a:pt x="17324" y="17717"/>
                    </a:cubicBezTo>
                    <a:cubicBezTo>
                      <a:pt x="17324" y="17717"/>
                      <a:pt x="11935" y="1866"/>
                      <a:pt x="10561" y="598"/>
                    </a:cubicBezTo>
                    <a:cubicBezTo>
                      <a:pt x="10088" y="197"/>
                      <a:pt x="9567" y="0"/>
                      <a:pt x="9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7;p38">
                <a:extLst>
                  <a:ext uri="{FF2B5EF4-FFF2-40B4-BE49-F238E27FC236}">
                    <a16:creationId xmlns:a16="http://schemas.microsoft.com/office/drawing/2014/main" id="{65AB12FD-392D-934F-B970-50690CE87345}"/>
                  </a:ext>
                </a:extLst>
              </p:cNvPr>
              <p:cNvSpPr/>
              <p:nvPr/>
            </p:nvSpPr>
            <p:spPr>
              <a:xfrm>
                <a:off x="2472400" y="2368725"/>
                <a:ext cx="142175" cy="182375"/>
              </a:xfrm>
              <a:custGeom>
                <a:avLst/>
                <a:gdLst/>
                <a:ahLst/>
                <a:cxnLst/>
                <a:rect l="l" t="t" r="r" b="b"/>
                <a:pathLst>
                  <a:path w="5687" h="7295" extrusionOk="0">
                    <a:moveTo>
                      <a:pt x="3286" y="0"/>
                    </a:moveTo>
                    <a:cubicBezTo>
                      <a:pt x="2725" y="0"/>
                      <a:pt x="4304" y="6187"/>
                      <a:pt x="2898" y="6187"/>
                    </a:cubicBezTo>
                    <a:cubicBezTo>
                      <a:pt x="2877" y="6187"/>
                      <a:pt x="2856" y="6186"/>
                      <a:pt x="2833" y="6183"/>
                    </a:cubicBezTo>
                    <a:cubicBezTo>
                      <a:pt x="1311" y="5993"/>
                      <a:pt x="560" y="1350"/>
                      <a:pt x="271" y="1350"/>
                    </a:cubicBezTo>
                    <a:cubicBezTo>
                      <a:pt x="239" y="1350"/>
                      <a:pt x="213" y="1407"/>
                      <a:pt x="192" y="1534"/>
                    </a:cubicBezTo>
                    <a:cubicBezTo>
                      <a:pt x="0" y="2682"/>
                      <a:pt x="1195" y="7295"/>
                      <a:pt x="2991" y="7295"/>
                    </a:cubicBezTo>
                    <a:cubicBezTo>
                      <a:pt x="3179" y="7295"/>
                      <a:pt x="3373" y="7244"/>
                      <a:pt x="3573" y="7134"/>
                    </a:cubicBezTo>
                    <a:cubicBezTo>
                      <a:pt x="5686" y="5866"/>
                      <a:pt x="3573" y="266"/>
                      <a:pt x="3573" y="266"/>
                    </a:cubicBezTo>
                    <a:cubicBezTo>
                      <a:pt x="3444" y="83"/>
                      <a:pt x="335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8;p38">
                <a:extLst>
                  <a:ext uri="{FF2B5EF4-FFF2-40B4-BE49-F238E27FC236}">
                    <a16:creationId xmlns:a16="http://schemas.microsoft.com/office/drawing/2014/main" id="{39C7792B-D3E8-B148-8B8B-63BBD30CB50C}"/>
                  </a:ext>
                </a:extLst>
              </p:cNvPr>
              <p:cNvSpPr/>
              <p:nvPr/>
            </p:nvSpPr>
            <p:spPr>
              <a:xfrm>
                <a:off x="1431750" y="2182025"/>
                <a:ext cx="165725" cy="216550"/>
              </a:xfrm>
              <a:custGeom>
                <a:avLst/>
                <a:gdLst/>
                <a:ahLst/>
                <a:cxnLst/>
                <a:rect l="l" t="t" r="r" b="b"/>
                <a:pathLst>
                  <a:path w="6629" h="8662" extrusionOk="0">
                    <a:moveTo>
                      <a:pt x="3961" y="0"/>
                    </a:moveTo>
                    <a:cubicBezTo>
                      <a:pt x="3317" y="0"/>
                      <a:pt x="5083" y="7319"/>
                      <a:pt x="3448" y="7319"/>
                    </a:cubicBezTo>
                    <a:cubicBezTo>
                      <a:pt x="3417" y="7319"/>
                      <a:pt x="3386" y="7316"/>
                      <a:pt x="3353" y="7311"/>
                    </a:cubicBezTo>
                    <a:cubicBezTo>
                      <a:pt x="1457" y="7027"/>
                      <a:pt x="752" y="1473"/>
                      <a:pt x="398" y="1473"/>
                    </a:cubicBezTo>
                    <a:cubicBezTo>
                      <a:pt x="357" y="1473"/>
                      <a:pt x="321" y="1547"/>
                      <a:pt x="288" y="1710"/>
                    </a:cubicBezTo>
                    <a:cubicBezTo>
                      <a:pt x="1" y="3147"/>
                      <a:pt x="1275" y="8661"/>
                      <a:pt x="3404" y="8661"/>
                    </a:cubicBezTo>
                    <a:cubicBezTo>
                      <a:pt x="3625" y="8661"/>
                      <a:pt x="3854" y="8602"/>
                      <a:pt x="4092" y="8473"/>
                    </a:cubicBezTo>
                    <a:cubicBezTo>
                      <a:pt x="6628" y="6994"/>
                      <a:pt x="4304" y="337"/>
                      <a:pt x="4304" y="337"/>
                    </a:cubicBezTo>
                    <a:cubicBezTo>
                      <a:pt x="4149" y="104"/>
                      <a:pt x="4038" y="0"/>
                      <a:pt x="3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9;p38">
                <a:extLst>
                  <a:ext uri="{FF2B5EF4-FFF2-40B4-BE49-F238E27FC236}">
                    <a16:creationId xmlns:a16="http://schemas.microsoft.com/office/drawing/2014/main" id="{D86BA512-C9DE-2743-829B-C685E8315817}"/>
                  </a:ext>
                </a:extLst>
              </p:cNvPr>
              <p:cNvSpPr/>
              <p:nvPr/>
            </p:nvSpPr>
            <p:spPr>
              <a:xfrm>
                <a:off x="2720225" y="2742950"/>
                <a:ext cx="127675" cy="115000"/>
              </a:xfrm>
              <a:custGeom>
                <a:avLst/>
                <a:gdLst/>
                <a:ahLst/>
                <a:cxnLst/>
                <a:rect l="l" t="t" r="r" b="b"/>
                <a:pathLst>
                  <a:path w="5107" h="4600" extrusionOk="0">
                    <a:moveTo>
                      <a:pt x="4864" y="1"/>
                    </a:moveTo>
                    <a:cubicBezTo>
                      <a:pt x="4462" y="1"/>
                      <a:pt x="3425" y="683"/>
                      <a:pt x="2008" y="1887"/>
                    </a:cubicBezTo>
                    <a:cubicBezTo>
                      <a:pt x="0" y="3789"/>
                      <a:pt x="212" y="4423"/>
                      <a:pt x="212" y="4423"/>
                    </a:cubicBezTo>
                    <a:cubicBezTo>
                      <a:pt x="188" y="4545"/>
                      <a:pt x="226" y="4599"/>
                      <a:pt x="313" y="4599"/>
                    </a:cubicBezTo>
                    <a:cubicBezTo>
                      <a:pt x="989" y="4599"/>
                      <a:pt x="4593" y="1356"/>
                      <a:pt x="4967" y="514"/>
                    </a:cubicBezTo>
                    <a:cubicBezTo>
                      <a:pt x="5106" y="165"/>
                      <a:pt x="5062" y="1"/>
                      <a:pt x="4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0;p38">
                <a:extLst>
                  <a:ext uri="{FF2B5EF4-FFF2-40B4-BE49-F238E27FC236}">
                    <a16:creationId xmlns:a16="http://schemas.microsoft.com/office/drawing/2014/main" id="{562437BB-3E71-B649-B846-F4801FCB743A}"/>
                  </a:ext>
                </a:extLst>
              </p:cNvPr>
              <p:cNvSpPr/>
              <p:nvPr/>
            </p:nvSpPr>
            <p:spPr>
              <a:xfrm>
                <a:off x="2750525" y="2784950"/>
                <a:ext cx="134150" cy="118825"/>
              </a:xfrm>
              <a:custGeom>
                <a:avLst/>
                <a:gdLst/>
                <a:ahLst/>
                <a:cxnLst/>
                <a:rect l="l" t="t" r="r" b="b"/>
                <a:pathLst>
                  <a:path w="5366" h="4753" extrusionOk="0">
                    <a:moveTo>
                      <a:pt x="4866" y="1"/>
                    </a:moveTo>
                    <a:cubicBezTo>
                      <a:pt x="3995" y="1"/>
                      <a:pt x="162" y="4012"/>
                      <a:pt x="162" y="4012"/>
                    </a:cubicBezTo>
                    <a:cubicBezTo>
                      <a:pt x="1" y="4536"/>
                      <a:pt x="94" y="4753"/>
                      <a:pt x="347" y="4753"/>
                    </a:cubicBezTo>
                    <a:cubicBezTo>
                      <a:pt x="1419" y="4753"/>
                      <a:pt x="5365" y="871"/>
                      <a:pt x="5023" y="102"/>
                    </a:cubicBezTo>
                    <a:cubicBezTo>
                      <a:pt x="4997" y="33"/>
                      <a:pt x="4943" y="1"/>
                      <a:pt x="4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1;p38">
                <a:extLst>
                  <a:ext uri="{FF2B5EF4-FFF2-40B4-BE49-F238E27FC236}">
                    <a16:creationId xmlns:a16="http://schemas.microsoft.com/office/drawing/2014/main" id="{ABB3F286-DBAD-1E47-A23E-EFA4531C2394}"/>
                  </a:ext>
                </a:extLst>
              </p:cNvPr>
              <p:cNvSpPr/>
              <p:nvPr/>
            </p:nvSpPr>
            <p:spPr>
              <a:xfrm>
                <a:off x="2802800" y="2820725"/>
                <a:ext cx="125750" cy="117875"/>
              </a:xfrm>
              <a:custGeom>
                <a:avLst/>
                <a:gdLst/>
                <a:ahLst/>
                <a:cxnLst/>
                <a:rect l="l" t="t" r="r" b="b"/>
                <a:pathLst>
                  <a:path w="5030" h="4715" extrusionOk="0">
                    <a:moveTo>
                      <a:pt x="3981" y="1"/>
                    </a:moveTo>
                    <a:cubicBezTo>
                      <a:pt x="3208" y="1"/>
                      <a:pt x="290" y="3954"/>
                      <a:pt x="290" y="3954"/>
                    </a:cubicBezTo>
                    <a:cubicBezTo>
                      <a:pt x="0" y="4493"/>
                      <a:pt x="15" y="4715"/>
                      <a:pt x="217" y="4715"/>
                    </a:cubicBezTo>
                    <a:cubicBezTo>
                      <a:pt x="1045" y="4715"/>
                      <a:pt x="5029" y="979"/>
                      <a:pt x="4095" y="44"/>
                    </a:cubicBezTo>
                    <a:cubicBezTo>
                      <a:pt x="4065" y="15"/>
                      <a:pt x="4026" y="1"/>
                      <a:pt x="3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2;p38">
                <a:extLst>
                  <a:ext uri="{FF2B5EF4-FFF2-40B4-BE49-F238E27FC236}">
                    <a16:creationId xmlns:a16="http://schemas.microsoft.com/office/drawing/2014/main" id="{294876AA-3053-384A-A031-E65BCE7845CC}"/>
                  </a:ext>
                </a:extLst>
              </p:cNvPr>
              <p:cNvSpPr/>
              <p:nvPr/>
            </p:nvSpPr>
            <p:spPr>
              <a:xfrm>
                <a:off x="1671425" y="2844625"/>
                <a:ext cx="127625" cy="116350"/>
              </a:xfrm>
              <a:custGeom>
                <a:avLst/>
                <a:gdLst/>
                <a:ahLst/>
                <a:cxnLst/>
                <a:rect l="l" t="t" r="r" b="b"/>
                <a:pathLst>
                  <a:path w="5105" h="4654" extrusionOk="0">
                    <a:moveTo>
                      <a:pt x="4876" y="0"/>
                    </a:moveTo>
                    <a:cubicBezTo>
                      <a:pt x="4487" y="0"/>
                      <a:pt x="3469" y="658"/>
                      <a:pt x="2114" y="1942"/>
                    </a:cubicBezTo>
                    <a:cubicBezTo>
                      <a:pt x="0" y="3844"/>
                      <a:pt x="212" y="4478"/>
                      <a:pt x="212" y="4478"/>
                    </a:cubicBezTo>
                    <a:cubicBezTo>
                      <a:pt x="187" y="4599"/>
                      <a:pt x="226" y="4653"/>
                      <a:pt x="313" y="4653"/>
                    </a:cubicBezTo>
                    <a:cubicBezTo>
                      <a:pt x="987" y="4653"/>
                      <a:pt x="4593" y="1398"/>
                      <a:pt x="4967" y="462"/>
                    </a:cubicBezTo>
                    <a:cubicBezTo>
                      <a:pt x="5104" y="153"/>
                      <a:pt x="5063" y="0"/>
                      <a:pt x="4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3;p38">
                <a:extLst>
                  <a:ext uri="{FF2B5EF4-FFF2-40B4-BE49-F238E27FC236}">
                    <a16:creationId xmlns:a16="http://schemas.microsoft.com/office/drawing/2014/main" id="{F79F88E7-7E26-BD44-BB02-5353DECB7A37}"/>
                  </a:ext>
                </a:extLst>
              </p:cNvPr>
              <p:cNvSpPr/>
              <p:nvPr/>
            </p:nvSpPr>
            <p:spPr>
              <a:xfrm>
                <a:off x="1722800" y="2895300"/>
                <a:ext cx="134675" cy="117050"/>
              </a:xfrm>
              <a:custGeom>
                <a:avLst/>
                <a:gdLst/>
                <a:ahLst/>
                <a:cxnLst/>
                <a:rect l="l" t="t" r="r" b="b"/>
                <a:pathLst>
                  <a:path w="5387" h="4682" extrusionOk="0">
                    <a:moveTo>
                      <a:pt x="4944" y="0"/>
                    </a:moveTo>
                    <a:cubicBezTo>
                      <a:pt x="4007" y="0"/>
                      <a:pt x="164" y="3930"/>
                      <a:pt x="164" y="3930"/>
                    </a:cubicBezTo>
                    <a:cubicBezTo>
                      <a:pt x="1" y="4463"/>
                      <a:pt x="99" y="4682"/>
                      <a:pt x="361" y="4682"/>
                    </a:cubicBezTo>
                    <a:cubicBezTo>
                      <a:pt x="1452" y="4682"/>
                      <a:pt x="5387" y="893"/>
                      <a:pt x="5131" y="126"/>
                    </a:cubicBezTo>
                    <a:cubicBezTo>
                      <a:pt x="5102" y="39"/>
                      <a:pt x="5038" y="0"/>
                      <a:pt x="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4;p38">
                <a:extLst>
                  <a:ext uri="{FF2B5EF4-FFF2-40B4-BE49-F238E27FC236}">
                    <a16:creationId xmlns:a16="http://schemas.microsoft.com/office/drawing/2014/main" id="{C46E82ED-B66B-EE48-BD6F-69E29B3445AB}"/>
                  </a:ext>
                </a:extLst>
              </p:cNvPr>
              <p:cNvSpPr/>
              <p:nvPr/>
            </p:nvSpPr>
            <p:spPr>
              <a:xfrm>
                <a:off x="1806500" y="2945350"/>
                <a:ext cx="110000" cy="131875"/>
              </a:xfrm>
              <a:custGeom>
                <a:avLst/>
                <a:gdLst/>
                <a:ahLst/>
                <a:cxnLst/>
                <a:rect l="l" t="t" r="r" b="b"/>
                <a:pathLst>
                  <a:path w="4400" h="5275" extrusionOk="0">
                    <a:moveTo>
                      <a:pt x="3291" y="0"/>
                    </a:moveTo>
                    <a:cubicBezTo>
                      <a:pt x="2624" y="0"/>
                      <a:pt x="198" y="4464"/>
                      <a:pt x="198" y="4464"/>
                    </a:cubicBezTo>
                    <a:cubicBezTo>
                      <a:pt x="0" y="5037"/>
                      <a:pt x="32" y="5274"/>
                      <a:pt x="205" y="5274"/>
                    </a:cubicBezTo>
                    <a:cubicBezTo>
                      <a:pt x="960" y="5274"/>
                      <a:pt x="4399" y="799"/>
                      <a:pt x="3368" y="26"/>
                    </a:cubicBezTo>
                    <a:cubicBezTo>
                      <a:pt x="3346" y="8"/>
                      <a:pt x="3320" y="0"/>
                      <a:pt x="3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p38">
                <a:extLst>
                  <a:ext uri="{FF2B5EF4-FFF2-40B4-BE49-F238E27FC236}">
                    <a16:creationId xmlns:a16="http://schemas.microsoft.com/office/drawing/2014/main" id="{6BCAAB34-983C-DB4C-823E-1D5BBA33F8EA}"/>
                  </a:ext>
                </a:extLst>
              </p:cNvPr>
              <p:cNvSpPr/>
              <p:nvPr/>
            </p:nvSpPr>
            <p:spPr>
              <a:xfrm>
                <a:off x="1603550" y="1785000"/>
                <a:ext cx="1186500" cy="1284000"/>
              </a:xfrm>
              <a:custGeom>
                <a:avLst/>
                <a:gdLst/>
                <a:ahLst/>
                <a:cxnLst/>
                <a:rect l="l" t="t" r="r" b="b"/>
                <a:pathLst>
                  <a:path w="47460" h="51360" extrusionOk="0">
                    <a:moveTo>
                      <a:pt x="20819" y="1"/>
                    </a:moveTo>
                    <a:cubicBezTo>
                      <a:pt x="13039" y="1"/>
                      <a:pt x="16143" y="19034"/>
                      <a:pt x="20046" y="28687"/>
                    </a:cubicBezTo>
                    <a:cubicBezTo>
                      <a:pt x="20859" y="30704"/>
                      <a:pt x="21637" y="32403"/>
                      <a:pt x="22372" y="33834"/>
                    </a:cubicBezTo>
                    <a:lnTo>
                      <a:pt x="22372" y="33834"/>
                    </a:lnTo>
                    <a:cubicBezTo>
                      <a:pt x="19950" y="30723"/>
                      <a:pt x="17446" y="26992"/>
                      <a:pt x="15924" y="23298"/>
                    </a:cubicBezTo>
                    <a:cubicBezTo>
                      <a:pt x="12543" y="14844"/>
                      <a:pt x="11803" y="3220"/>
                      <a:pt x="10324" y="3008"/>
                    </a:cubicBezTo>
                    <a:cubicBezTo>
                      <a:pt x="10165" y="2987"/>
                      <a:pt x="10007" y="2977"/>
                      <a:pt x="9851" y="2977"/>
                    </a:cubicBezTo>
                    <a:cubicBezTo>
                      <a:pt x="3780" y="2977"/>
                      <a:pt x="0" y="18741"/>
                      <a:pt x="9478" y="30589"/>
                    </a:cubicBezTo>
                    <a:cubicBezTo>
                      <a:pt x="9478" y="30589"/>
                      <a:pt x="18461" y="47180"/>
                      <a:pt x="42343" y="51301"/>
                    </a:cubicBezTo>
                    <a:cubicBezTo>
                      <a:pt x="42581" y="51341"/>
                      <a:pt x="42797" y="51360"/>
                      <a:pt x="42992" y="51360"/>
                    </a:cubicBezTo>
                    <a:cubicBezTo>
                      <a:pt x="47460" y="51360"/>
                      <a:pt x="40828" y="41319"/>
                      <a:pt x="40018" y="40205"/>
                    </a:cubicBezTo>
                    <a:cubicBezTo>
                      <a:pt x="38010" y="38092"/>
                      <a:pt x="36319" y="35661"/>
                      <a:pt x="34840" y="33020"/>
                    </a:cubicBezTo>
                    <a:cubicBezTo>
                      <a:pt x="22053" y="11885"/>
                      <a:pt x="24273" y="472"/>
                      <a:pt x="21525" y="50"/>
                    </a:cubicBezTo>
                    <a:cubicBezTo>
                      <a:pt x="21280" y="17"/>
                      <a:pt x="21045" y="1"/>
                      <a:pt x="20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6;p38">
                <a:extLst>
                  <a:ext uri="{FF2B5EF4-FFF2-40B4-BE49-F238E27FC236}">
                    <a16:creationId xmlns:a16="http://schemas.microsoft.com/office/drawing/2014/main" id="{5730BE4E-384C-5543-B02A-DE121F770B04}"/>
                  </a:ext>
                </a:extLst>
              </p:cNvPr>
              <p:cNvSpPr/>
              <p:nvPr/>
            </p:nvSpPr>
            <p:spPr>
              <a:xfrm>
                <a:off x="4591000" y="1999775"/>
                <a:ext cx="532950" cy="1007900"/>
              </a:xfrm>
              <a:custGeom>
                <a:avLst/>
                <a:gdLst/>
                <a:ahLst/>
                <a:cxnLst/>
                <a:rect l="l" t="t" r="r" b="b"/>
                <a:pathLst>
                  <a:path w="21318" h="40316" extrusionOk="0">
                    <a:moveTo>
                      <a:pt x="16087" y="0"/>
                    </a:moveTo>
                    <a:cubicBezTo>
                      <a:pt x="15729" y="0"/>
                      <a:pt x="15360" y="111"/>
                      <a:pt x="14991" y="335"/>
                    </a:cubicBezTo>
                    <a:cubicBezTo>
                      <a:pt x="12772" y="1603"/>
                      <a:pt x="9074" y="18405"/>
                      <a:pt x="4107" y="24323"/>
                    </a:cubicBezTo>
                    <a:cubicBezTo>
                      <a:pt x="266" y="28804"/>
                      <a:pt x="0" y="40316"/>
                      <a:pt x="4090" y="40316"/>
                    </a:cubicBezTo>
                    <a:cubicBezTo>
                      <a:pt x="5401" y="40316"/>
                      <a:pt x="7159" y="39133"/>
                      <a:pt x="9391" y="36158"/>
                    </a:cubicBezTo>
                    <a:cubicBezTo>
                      <a:pt x="12033" y="32143"/>
                      <a:pt x="14252" y="27810"/>
                      <a:pt x="15837" y="23160"/>
                    </a:cubicBezTo>
                    <a:cubicBezTo>
                      <a:pt x="21317" y="7947"/>
                      <a:pt x="19109" y="0"/>
                      <a:pt x="16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7;p38">
                <a:extLst>
                  <a:ext uri="{FF2B5EF4-FFF2-40B4-BE49-F238E27FC236}">
                    <a16:creationId xmlns:a16="http://schemas.microsoft.com/office/drawing/2014/main" id="{228F9FC2-9ED5-034E-9C84-08C3BFF04963}"/>
                  </a:ext>
                </a:extLst>
              </p:cNvPr>
              <p:cNvSpPr/>
              <p:nvPr/>
            </p:nvSpPr>
            <p:spPr>
              <a:xfrm>
                <a:off x="3800725" y="1985275"/>
                <a:ext cx="2279450" cy="3055700"/>
              </a:xfrm>
              <a:custGeom>
                <a:avLst/>
                <a:gdLst/>
                <a:ahLst/>
                <a:cxnLst/>
                <a:rect l="l" t="t" r="r" b="b"/>
                <a:pathLst>
                  <a:path w="91178" h="122228" extrusionOk="0">
                    <a:moveTo>
                      <a:pt x="82056" y="0"/>
                    </a:moveTo>
                    <a:cubicBezTo>
                      <a:pt x="81519" y="0"/>
                      <a:pt x="80997" y="197"/>
                      <a:pt x="80523" y="598"/>
                    </a:cubicBezTo>
                    <a:cubicBezTo>
                      <a:pt x="79150" y="1866"/>
                      <a:pt x="73760" y="17717"/>
                      <a:pt x="73760" y="17717"/>
                    </a:cubicBezTo>
                    <a:cubicBezTo>
                      <a:pt x="62244" y="33140"/>
                      <a:pt x="54120" y="37197"/>
                      <a:pt x="48759" y="37197"/>
                    </a:cubicBezTo>
                    <a:cubicBezTo>
                      <a:pt x="42807" y="37197"/>
                      <a:pt x="40262" y="32194"/>
                      <a:pt x="40262" y="32194"/>
                    </a:cubicBezTo>
                    <a:cubicBezTo>
                      <a:pt x="48772" y="21371"/>
                      <a:pt x="46300" y="12550"/>
                      <a:pt x="43302" y="12550"/>
                    </a:cubicBezTo>
                    <a:cubicBezTo>
                      <a:pt x="42465" y="12550"/>
                      <a:pt x="41588" y="13237"/>
                      <a:pt x="40896" y="14758"/>
                    </a:cubicBezTo>
                    <a:cubicBezTo>
                      <a:pt x="37832" y="21733"/>
                      <a:pt x="25151" y="28601"/>
                      <a:pt x="14055" y="45298"/>
                    </a:cubicBezTo>
                    <a:cubicBezTo>
                      <a:pt x="2959" y="61994"/>
                      <a:pt x="1" y="122228"/>
                      <a:pt x="1" y="122228"/>
                    </a:cubicBezTo>
                    <a:lnTo>
                      <a:pt x="47342" y="122228"/>
                    </a:lnTo>
                    <a:cubicBezTo>
                      <a:pt x="47342" y="122228"/>
                      <a:pt x="40368" y="79430"/>
                      <a:pt x="45229" y="66961"/>
                    </a:cubicBezTo>
                    <a:cubicBezTo>
                      <a:pt x="50195" y="54491"/>
                      <a:pt x="72492" y="50264"/>
                      <a:pt x="81263" y="32089"/>
                    </a:cubicBezTo>
                    <a:cubicBezTo>
                      <a:pt x="91178" y="11698"/>
                      <a:pt x="86190" y="0"/>
                      <a:pt x="82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8;p38">
                <a:extLst>
                  <a:ext uri="{FF2B5EF4-FFF2-40B4-BE49-F238E27FC236}">
                    <a16:creationId xmlns:a16="http://schemas.microsoft.com/office/drawing/2014/main" id="{0AB30423-2EB5-ED45-98D7-58E86DD92D19}"/>
                  </a:ext>
                </a:extLst>
              </p:cNvPr>
              <p:cNvSpPr/>
              <p:nvPr/>
            </p:nvSpPr>
            <p:spPr>
              <a:xfrm>
                <a:off x="4796700" y="2368725"/>
                <a:ext cx="141925" cy="182375"/>
              </a:xfrm>
              <a:custGeom>
                <a:avLst/>
                <a:gdLst/>
                <a:ahLst/>
                <a:cxnLst/>
                <a:rect l="l" t="t" r="r" b="b"/>
                <a:pathLst>
                  <a:path w="5677" h="7295" extrusionOk="0">
                    <a:moveTo>
                      <a:pt x="2321" y="0"/>
                    </a:moveTo>
                    <a:cubicBezTo>
                      <a:pt x="2250" y="0"/>
                      <a:pt x="2148" y="83"/>
                      <a:pt x="2008" y="266"/>
                    </a:cubicBezTo>
                    <a:cubicBezTo>
                      <a:pt x="2008" y="266"/>
                      <a:pt x="0" y="5866"/>
                      <a:pt x="2008" y="7134"/>
                    </a:cubicBezTo>
                    <a:cubicBezTo>
                      <a:pt x="2208" y="7244"/>
                      <a:pt x="2403" y="7295"/>
                      <a:pt x="2593" y="7295"/>
                    </a:cubicBezTo>
                    <a:cubicBezTo>
                      <a:pt x="4405" y="7295"/>
                      <a:pt x="5677" y="2682"/>
                      <a:pt x="5390" y="1534"/>
                    </a:cubicBezTo>
                    <a:cubicBezTo>
                      <a:pt x="5369" y="1407"/>
                      <a:pt x="5343" y="1350"/>
                      <a:pt x="5313" y="1350"/>
                    </a:cubicBezTo>
                    <a:cubicBezTo>
                      <a:pt x="5040" y="1350"/>
                      <a:pt x="4365" y="5993"/>
                      <a:pt x="2748" y="6183"/>
                    </a:cubicBezTo>
                    <a:cubicBezTo>
                      <a:pt x="2726" y="6186"/>
                      <a:pt x="2704" y="6187"/>
                      <a:pt x="2683" y="6187"/>
                    </a:cubicBezTo>
                    <a:cubicBezTo>
                      <a:pt x="1279" y="6187"/>
                      <a:pt x="2940" y="0"/>
                      <a:pt x="2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9;p38">
                <a:extLst>
                  <a:ext uri="{FF2B5EF4-FFF2-40B4-BE49-F238E27FC236}">
                    <a16:creationId xmlns:a16="http://schemas.microsoft.com/office/drawing/2014/main" id="{2E16BD4F-5474-5D4D-BCA1-FCF2AB4C02C2}"/>
                  </a:ext>
                </a:extLst>
              </p:cNvPr>
              <p:cNvSpPr/>
              <p:nvPr/>
            </p:nvSpPr>
            <p:spPr>
              <a:xfrm>
                <a:off x="5813800" y="2182025"/>
                <a:ext cx="165725" cy="216550"/>
              </a:xfrm>
              <a:custGeom>
                <a:avLst/>
                <a:gdLst/>
                <a:ahLst/>
                <a:cxnLst/>
                <a:rect l="l" t="t" r="r" b="b"/>
                <a:pathLst>
                  <a:path w="6629" h="8662" extrusionOk="0">
                    <a:moveTo>
                      <a:pt x="2562" y="0"/>
                    </a:moveTo>
                    <a:cubicBezTo>
                      <a:pt x="2485" y="0"/>
                      <a:pt x="2374" y="104"/>
                      <a:pt x="2220" y="337"/>
                    </a:cubicBezTo>
                    <a:cubicBezTo>
                      <a:pt x="2220" y="337"/>
                      <a:pt x="0" y="6994"/>
                      <a:pt x="2537" y="8473"/>
                    </a:cubicBezTo>
                    <a:cubicBezTo>
                      <a:pt x="2765" y="8602"/>
                      <a:pt x="2986" y="8661"/>
                      <a:pt x="3200" y="8661"/>
                    </a:cubicBezTo>
                    <a:cubicBezTo>
                      <a:pt x="5267" y="8661"/>
                      <a:pt x="6628" y="3147"/>
                      <a:pt x="6341" y="1710"/>
                    </a:cubicBezTo>
                    <a:cubicBezTo>
                      <a:pt x="6308" y="1547"/>
                      <a:pt x="6272" y="1473"/>
                      <a:pt x="6231" y="1473"/>
                    </a:cubicBezTo>
                    <a:cubicBezTo>
                      <a:pt x="5877" y="1473"/>
                      <a:pt x="5172" y="7027"/>
                      <a:pt x="3276" y="7311"/>
                    </a:cubicBezTo>
                    <a:cubicBezTo>
                      <a:pt x="3242" y="7316"/>
                      <a:pt x="3208" y="7319"/>
                      <a:pt x="3176" y="7319"/>
                    </a:cubicBezTo>
                    <a:cubicBezTo>
                      <a:pt x="1451" y="7319"/>
                      <a:pt x="3207"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0;p38">
                <a:extLst>
                  <a:ext uri="{FF2B5EF4-FFF2-40B4-BE49-F238E27FC236}">
                    <a16:creationId xmlns:a16="http://schemas.microsoft.com/office/drawing/2014/main" id="{886CCDE7-6A9C-CF40-87F3-349D89764C6E}"/>
                  </a:ext>
                </a:extLst>
              </p:cNvPr>
              <p:cNvSpPr/>
              <p:nvPr/>
            </p:nvSpPr>
            <p:spPr>
              <a:xfrm>
                <a:off x="4563375" y="2742950"/>
                <a:ext cx="127675" cy="115000"/>
              </a:xfrm>
              <a:custGeom>
                <a:avLst/>
                <a:gdLst/>
                <a:ahLst/>
                <a:cxnLst/>
                <a:rect l="l" t="t" r="r" b="b"/>
                <a:pathLst>
                  <a:path w="5107" h="4600" extrusionOk="0">
                    <a:moveTo>
                      <a:pt x="239" y="1"/>
                    </a:moveTo>
                    <a:cubicBezTo>
                      <a:pt x="45" y="1"/>
                      <a:pt x="1" y="165"/>
                      <a:pt x="140" y="514"/>
                    </a:cubicBezTo>
                    <a:cubicBezTo>
                      <a:pt x="514" y="1356"/>
                      <a:pt x="4118" y="4599"/>
                      <a:pt x="4793" y="4599"/>
                    </a:cubicBezTo>
                    <a:cubicBezTo>
                      <a:pt x="4881" y="4599"/>
                      <a:pt x="4919" y="4545"/>
                      <a:pt x="4895" y="4423"/>
                    </a:cubicBezTo>
                    <a:cubicBezTo>
                      <a:pt x="4895" y="4423"/>
                      <a:pt x="5106" y="3789"/>
                      <a:pt x="2993" y="1887"/>
                    </a:cubicBezTo>
                    <a:cubicBezTo>
                      <a:pt x="1647" y="683"/>
                      <a:pt x="633"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1;p38">
                <a:extLst>
                  <a:ext uri="{FF2B5EF4-FFF2-40B4-BE49-F238E27FC236}">
                    <a16:creationId xmlns:a16="http://schemas.microsoft.com/office/drawing/2014/main" id="{18CDD114-2B2C-AD47-8918-54017F43D63D}"/>
                  </a:ext>
                </a:extLst>
              </p:cNvPr>
              <p:cNvSpPr/>
              <p:nvPr/>
            </p:nvSpPr>
            <p:spPr>
              <a:xfrm>
                <a:off x="4526100" y="2784950"/>
                <a:ext cx="134650" cy="118825"/>
              </a:xfrm>
              <a:custGeom>
                <a:avLst/>
                <a:gdLst/>
                <a:ahLst/>
                <a:cxnLst/>
                <a:rect l="l" t="t" r="r" b="b"/>
                <a:pathLst>
                  <a:path w="5386" h="4753" extrusionOk="0">
                    <a:moveTo>
                      <a:pt x="416" y="1"/>
                    </a:moveTo>
                    <a:cubicBezTo>
                      <a:pt x="338" y="1"/>
                      <a:pt x="283" y="33"/>
                      <a:pt x="257" y="102"/>
                    </a:cubicBezTo>
                    <a:cubicBezTo>
                      <a:pt x="1" y="871"/>
                      <a:pt x="3963" y="4753"/>
                      <a:pt x="5038" y="4753"/>
                    </a:cubicBezTo>
                    <a:cubicBezTo>
                      <a:pt x="5292" y="4753"/>
                      <a:pt x="5385" y="4536"/>
                      <a:pt x="5224" y="4012"/>
                    </a:cubicBezTo>
                    <a:cubicBezTo>
                      <a:pt x="5224" y="4012"/>
                      <a:pt x="130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2;p38">
                <a:extLst>
                  <a:ext uri="{FF2B5EF4-FFF2-40B4-BE49-F238E27FC236}">
                    <a16:creationId xmlns:a16="http://schemas.microsoft.com/office/drawing/2014/main" id="{12359981-70DE-5A4C-9E92-9E6D54266D20}"/>
                  </a:ext>
                </a:extLst>
              </p:cNvPr>
              <p:cNvSpPr/>
              <p:nvPr/>
            </p:nvSpPr>
            <p:spPr>
              <a:xfrm>
                <a:off x="4480100" y="2820725"/>
                <a:ext cx="128375" cy="117875"/>
              </a:xfrm>
              <a:custGeom>
                <a:avLst/>
                <a:gdLst/>
                <a:ahLst/>
                <a:cxnLst/>
                <a:rect l="l" t="t" r="r" b="b"/>
                <a:pathLst>
                  <a:path w="5135" h="4715" extrusionOk="0">
                    <a:moveTo>
                      <a:pt x="1050" y="1"/>
                    </a:moveTo>
                    <a:cubicBezTo>
                      <a:pt x="1003" y="1"/>
                      <a:pt x="964" y="15"/>
                      <a:pt x="935" y="44"/>
                    </a:cubicBezTo>
                    <a:cubicBezTo>
                      <a:pt x="0" y="979"/>
                      <a:pt x="4052" y="4715"/>
                      <a:pt x="4908" y="4715"/>
                    </a:cubicBezTo>
                    <a:cubicBezTo>
                      <a:pt x="5116" y="4715"/>
                      <a:pt x="5134" y="4493"/>
                      <a:pt x="4845" y="3954"/>
                    </a:cubicBezTo>
                    <a:cubicBezTo>
                      <a:pt x="4845" y="3954"/>
                      <a:pt x="1832" y="1"/>
                      <a:pt x="1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3;p38">
                <a:extLst>
                  <a:ext uri="{FF2B5EF4-FFF2-40B4-BE49-F238E27FC236}">
                    <a16:creationId xmlns:a16="http://schemas.microsoft.com/office/drawing/2014/main" id="{32C6B889-EA96-D744-9B3E-CDB7B54A32B9}"/>
                  </a:ext>
                </a:extLst>
              </p:cNvPr>
              <p:cNvSpPr/>
              <p:nvPr/>
            </p:nvSpPr>
            <p:spPr>
              <a:xfrm>
                <a:off x="5609575" y="2844625"/>
                <a:ext cx="127625" cy="116350"/>
              </a:xfrm>
              <a:custGeom>
                <a:avLst/>
                <a:gdLst/>
                <a:ahLst/>
                <a:cxnLst/>
                <a:rect l="l" t="t" r="r" b="b"/>
                <a:pathLst>
                  <a:path w="5105" h="4654" extrusionOk="0">
                    <a:moveTo>
                      <a:pt x="256" y="0"/>
                    </a:moveTo>
                    <a:cubicBezTo>
                      <a:pt x="53" y="0"/>
                      <a:pt x="1" y="153"/>
                      <a:pt x="138" y="462"/>
                    </a:cubicBezTo>
                    <a:cubicBezTo>
                      <a:pt x="513" y="1398"/>
                      <a:pt x="4201" y="4653"/>
                      <a:pt x="4821" y="4653"/>
                    </a:cubicBezTo>
                    <a:cubicBezTo>
                      <a:pt x="4901" y="4653"/>
                      <a:pt x="4930" y="4599"/>
                      <a:pt x="4894" y="4478"/>
                    </a:cubicBezTo>
                    <a:cubicBezTo>
                      <a:pt x="4894" y="4478"/>
                      <a:pt x="5105" y="3844"/>
                      <a:pt x="3097" y="1942"/>
                    </a:cubicBezTo>
                    <a:cubicBezTo>
                      <a:pt x="1742" y="658"/>
                      <a:pt x="676" y="0"/>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84;p38">
                <a:extLst>
                  <a:ext uri="{FF2B5EF4-FFF2-40B4-BE49-F238E27FC236}">
                    <a16:creationId xmlns:a16="http://schemas.microsoft.com/office/drawing/2014/main" id="{AF3BB8E9-F7A7-2945-89F1-F7B58F89A0B5}"/>
                  </a:ext>
                </a:extLst>
              </p:cNvPr>
              <p:cNvSpPr/>
              <p:nvPr/>
            </p:nvSpPr>
            <p:spPr>
              <a:xfrm>
                <a:off x="5551150" y="2895300"/>
                <a:ext cx="134675" cy="117050"/>
              </a:xfrm>
              <a:custGeom>
                <a:avLst/>
                <a:gdLst/>
                <a:ahLst/>
                <a:cxnLst/>
                <a:rect l="l" t="t" r="r" b="b"/>
                <a:pathLst>
                  <a:path w="5387" h="4682" extrusionOk="0">
                    <a:moveTo>
                      <a:pt x="467" y="0"/>
                    </a:moveTo>
                    <a:cubicBezTo>
                      <a:pt x="367" y="0"/>
                      <a:pt x="295" y="39"/>
                      <a:pt x="256" y="126"/>
                    </a:cubicBezTo>
                    <a:cubicBezTo>
                      <a:pt x="1" y="893"/>
                      <a:pt x="3935" y="4682"/>
                      <a:pt x="5026" y="4682"/>
                    </a:cubicBezTo>
                    <a:cubicBezTo>
                      <a:pt x="5289" y="4682"/>
                      <a:pt x="5387" y="4463"/>
                      <a:pt x="5223" y="3930"/>
                    </a:cubicBezTo>
                    <a:cubicBezTo>
                      <a:pt x="5223" y="3930"/>
                      <a:pt x="1467"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5;p38">
                <a:extLst>
                  <a:ext uri="{FF2B5EF4-FFF2-40B4-BE49-F238E27FC236}">
                    <a16:creationId xmlns:a16="http://schemas.microsoft.com/office/drawing/2014/main" id="{224C6597-A22A-6540-B08D-B7597E258B3F}"/>
                  </a:ext>
                </a:extLst>
              </p:cNvPr>
              <p:cNvSpPr/>
              <p:nvPr/>
            </p:nvSpPr>
            <p:spPr>
              <a:xfrm>
                <a:off x="5492625" y="2945350"/>
                <a:ext cx="111650" cy="131875"/>
              </a:xfrm>
              <a:custGeom>
                <a:avLst/>
                <a:gdLst/>
                <a:ahLst/>
                <a:cxnLst/>
                <a:rect l="l" t="t" r="r" b="b"/>
                <a:pathLst>
                  <a:path w="4466" h="5275" extrusionOk="0">
                    <a:moveTo>
                      <a:pt x="1194" y="0"/>
                    </a:moveTo>
                    <a:cubicBezTo>
                      <a:pt x="1165" y="0"/>
                      <a:pt x="1140" y="8"/>
                      <a:pt x="1118" y="26"/>
                    </a:cubicBezTo>
                    <a:cubicBezTo>
                      <a:pt x="1" y="799"/>
                      <a:pt x="3424" y="5274"/>
                      <a:pt x="4232" y="5274"/>
                    </a:cubicBezTo>
                    <a:cubicBezTo>
                      <a:pt x="4418" y="5274"/>
                      <a:pt x="4466" y="5037"/>
                      <a:pt x="4288" y="4464"/>
                    </a:cubicBezTo>
                    <a:cubicBezTo>
                      <a:pt x="4288" y="4464"/>
                      <a:pt x="1862" y="0"/>
                      <a:pt x="1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6;p38">
                <a:extLst>
                  <a:ext uri="{FF2B5EF4-FFF2-40B4-BE49-F238E27FC236}">
                    <a16:creationId xmlns:a16="http://schemas.microsoft.com/office/drawing/2014/main" id="{FF487C21-BE91-5C48-839E-5D928DA3D43C}"/>
                  </a:ext>
                </a:extLst>
              </p:cNvPr>
              <p:cNvSpPr/>
              <p:nvPr/>
            </p:nvSpPr>
            <p:spPr>
              <a:xfrm>
                <a:off x="4618575" y="1785000"/>
                <a:ext cx="1186500" cy="1284000"/>
              </a:xfrm>
              <a:custGeom>
                <a:avLst/>
                <a:gdLst/>
                <a:ahLst/>
                <a:cxnLst/>
                <a:rect l="l" t="t" r="r" b="b"/>
                <a:pathLst>
                  <a:path w="47460" h="51360" extrusionOk="0">
                    <a:moveTo>
                      <a:pt x="26750" y="0"/>
                    </a:moveTo>
                    <a:cubicBezTo>
                      <a:pt x="26523" y="0"/>
                      <a:pt x="26287" y="17"/>
                      <a:pt x="26041" y="50"/>
                    </a:cubicBezTo>
                    <a:cubicBezTo>
                      <a:pt x="23293" y="472"/>
                      <a:pt x="25407" y="11885"/>
                      <a:pt x="12620" y="33020"/>
                    </a:cubicBezTo>
                    <a:cubicBezTo>
                      <a:pt x="11247" y="35661"/>
                      <a:pt x="9450" y="38092"/>
                      <a:pt x="7548" y="40205"/>
                    </a:cubicBezTo>
                    <a:cubicBezTo>
                      <a:pt x="6637" y="41319"/>
                      <a:pt x="1" y="51360"/>
                      <a:pt x="4469" y="51360"/>
                    </a:cubicBezTo>
                    <a:cubicBezTo>
                      <a:pt x="4663" y="51360"/>
                      <a:pt x="4879" y="51341"/>
                      <a:pt x="5118" y="51301"/>
                    </a:cubicBezTo>
                    <a:cubicBezTo>
                      <a:pt x="29105" y="47180"/>
                      <a:pt x="37982" y="30589"/>
                      <a:pt x="37982" y="30589"/>
                    </a:cubicBezTo>
                    <a:cubicBezTo>
                      <a:pt x="47460" y="18741"/>
                      <a:pt x="43680" y="2977"/>
                      <a:pt x="37707" y="2977"/>
                    </a:cubicBezTo>
                    <a:cubicBezTo>
                      <a:pt x="37554" y="2977"/>
                      <a:pt x="37399" y="2987"/>
                      <a:pt x="37242" y="3008"/>
                    </a:cubicBezTo>
                    <a:cubicBezTo>
                      <a:pt x="35868" y="3220"/>
                      <a:pt x="35023" y="14738"/>
                      <a:pt x="31641" y="23298"/>
                    </a:cubicBezTo>
                    <a:cubicBezTo>
                      <a:pt x="30058" y="27143"/>
                      <a:pt x="27410" y="31007"/>
                      <a:pt x="24899" y="34169"/>
                    </a:cubicBezTo>
                    <a:lnTo>
                      <a:pt x="24899" y="34169"/>
                    </a:lnTo>
                    <a:cubicBezTo>
                      <a:pt x="25686" y="32674"/>
                      <a:pt x="26528" y="30868"/>
                      <a:pt x="27415" y="28687"/>
                    </a:cubicBezTo>
                    <a:cubicBezTo>
                      <a:pt x="31419" y="18933"/>
                      <a:pt x="34525" y="0"/>
                      <a:pt x="26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7;p38">
                <a:extLst>
                  <a:ext uri="{FF2B5EF4-FFF2-40B4-BE49-F238E27FC236}">
                    <a16:creationId xmlns:a16="http://schemas.microsoft.com/office/drawing/2014/main" id="{E620FF5F-64F7-0C4E-A5C4-D3E92DEC5985}"/>
                  </a:ext>
                </a:extLst>
              </p:cNvPr>
              <p:cNvSpPr/>
              <p:nvPr/>
            </p:nvSpPr>
            <p:spPr>
              <a:xfrm>
                <a:off x="2480025" y="353341"/>
                <a:ext cx="3088100" cy="2436175"/>
              </a:xfrm>
              <a:custGeom>
                <a:avLst/>
                <a:gdLst/>
                <a:ahLst/>
                <a:cxnLst/>
                <a:rect l="l" t="t" r="r" b="b"/>
                <a:pathLst>
                  <a:path w="123524" h="97447" extrusionOk="0">
                    <a:moveTo>
                      <a:pt x="28626" y="0"/>
                    </a:moveTo>
                    <a:cubicBezTo>
                      <a:pt x="14613" y="0"/>
                      <a:pt x="1" y="15152"/>
                      <a:pt x="1789" y="37797"/>
                    </a:cubicBezTo>
                    <a:cubicBezTo>
                      <a:pt x="4970" y="78338"/>
                      <a:pt x="46032" y="97447"/>
                      <a:pt x="51876" y="97447"/>
                    </a:cubicBezTo>
                    <a:cubicBezTo>
                      <a:pt x="52049" y="97447"/>
                      <a:pt x="52191" y="97430"/>
                      <a:pt x="52300" y="97397"/>
                    </a:cubicBezTo>
                    <a:cubicBezTo>
                      <a:pt x="56210" y="96129"/>
                      <a:pt x="54836" y="94438"/>
                      <a:pt x="72167" y="80595"/>
                    </a:cubicBezTo>
                    <a:cubicBezTo>
                      <a:pt x="89497" y="66646"/>
                      <a:pt x="123524" y="33887"/>
                      <a:pt x="85376" y="12964"/>
                    </a:cubicBezTo>
                    <a:cubicBezTo>
                      <a:pt x="81404" y="10777"/>
                      <a:pt x="77815" y="9873"/>
                      <a:pt x="74596" y="9873"/>
                    </a:cubicBezTo>
                    <a:cubicBezTo>
                      <a:pt x="59143" y="9873"/>
                      <a:pt x="52195" y="30717"/>
                      <a:pt x="52195" y="30717"/>
                    </a:cubicBezTo>
                    <a:cubicBezTo>
                      <a:pt x="49937" y="9059"/>
                      <a:pt x="39461" y="0"/>
                      <a:pt x="28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588;p38">
                <a:extLst>
                  <a:ext uri="{FF2B5EF4-FFF2-40B4-BE49-F238E27FC236}">
                    <a16:creationId xmlns:a16="http://schemas.microsoft.com/office/drawing/2014/main" id="{CE643D20-115B-1E46-8EFB-1F4A48D790E0}"/>
                  </a:ext>
                </a:extLst>
              </p:cNvPr>
              <p:cNvSpPr/>
              <p:nvPr/>
            </p:nvSpPr>
            <p:spPr>
              <a:xfrm>
                <a:off x="4249600" y="689791"/>
                <a:ext cx="411950" cy="168500"/>
              </a:xfrm>
              <a:custGeom>
                <a:avLst/>
                <a:gdLst/>
                <a:ahLst/>
                <a:cxnLst/>
                <a:rect l="l" t="t" r="r" b="b"/>
                <a:pathLst>
                  <a:path w="16478" h="6740" extrusionOk="0">
                    <a:moveTo>
                      <a:pt x="6458" y="0"/>
                    </a:moveTo>
                    <a:cubicBezTo>
                      <a:pt x="2327" y="0"/>
                      <a:pt x="0" y="3207"/>
                      <a:pt x="2129" y="3207"/>
                    </a:cubicBezTo>
                    <a:cubicBezTo>
                      <a:pt x="2162" y="3207"/>
                      <a:pt x="2195" y="3206"/>
                      <a:pt x="2229" y="3204"/>
                    </a:cubicBezTo>
                    <a:cubicBezTo>
                      <a:pt x="3071" y="3168"/>
                      <a:pt x="4026" y="3055"/>
                      <a:pt x="5100" y="3055"/>
                    </a:cubicBezTo>
                    <a:cubicBezTo>
                      <a:pt x="7128" y="3055"/>
                      <a:pt x="9578" y="3457"/>
                      <a:pt x="12479" y="5529"/>
                    </a:cubicBezTo>
                    <a:cubicBezTo>
                      <a:pt x="13324" y="6076"/>
                      <a:pt x="14753" y="6739"/>
                      <a:pt x="15536" y="6739"/>
                    </a:cubicBezTo>
                    <a:cubicBezTo>
                      <a:pt x="16417" y="6739"/>
                      <a:pt x="16478" y="5898"/>
                      <a:pt x="13959" y="3099"/>
                    </a:cubicBezTo>
                    <a:cubicBezTo>
                      <a:pt x="11740" y="563"/>
                      <a:pt x="7196" y="34"/>
                      <a:pt x="7196" y="34"/>
                    </a:cubicBezTo>
                    <a:cubicBezTo>
                      <a:pt x="6944" y="11"/>
                      <a:pt x="6698" y="0"/>
                      <a:pt x="6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9;p38">
                <a:extLst>
                  <a:ext uri="{FF2B5EF4-FFF2-40B4-BE49-F238E27FC236}">
                    <a16:creationId xmlns:a16="http://schemas.microsoft.com/office/drawing/2014/main" id="{FF146993-556F-BE47-A937-5D648F103784}"/>
                  </a:ext>
                </a:extLst>
              </p:cNvPr>
              <p:cNvSpPr/>
              <p:nvPr/>
            </p:nvSpPr>
            <p:spPr>
              <a:xfrm>
                <a:off x="3095800" y="441191"/>
                <a:ext cx="445425" cy="237500"/>
              </a:xfrm>
              <a:custGeom>
                <a:avLst/>
                <a:gdLst/>
                <a:ahLst/>
                <a:cxnLst/>
                <a:rect l="l" t="t" r="r" b="b"/>
                <a:pathLst>
                  <a:path w="17817" h="9500" extrusionOk="0">
                    <a:moveTo>
                      <a:pt x="5020" y="1"/>
                    </a:moveTo>
                    <a:cubicBezTo>
                      <a:pt x="1700" y="1"/>
                      <a:pt x="0" y="1856"/>
                      <a:pt x="2202" y="2264"/>
                    </a:cubicBezTo>
                    <a:cubicBezTo>
                      <a:pt x="5055" y="2898"/>
                      <a:pt x="8965" y="3109"/>
                      <a:pt x="13509" y="7442"/>
                    </a:cubicBezTo>
                    <a:cubicBezTo>
                      <a:pt x="14458" y="8279"/>
                      <a:pt x="16262" y="9500"/>
                      <a:pt x="17083" y="9500"/>
                    </a:cubicBezTo>
                    <a:cubicBezTo>
                      <a:pt x="17817" y="9500"/>
                      <a:pt x="17767" y="8526"/>
                      <a:pt x="15623" y="5434"/>
                    </a:cubicBezTo>
                    <a:cubicBezTo>
                      <a:pt x="13509" y="2264"/>
                      <a:pt x="8331" y="573"/>
                      <a:pt x="8331" y="573"/>
                    </a:cubicBezTo>
                    <a:cubicBezTo>
                      <a:pt x="7125" y="163"/>
                      <a:pt x="6002" y="1"/>
                      <a:pt x="5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0;p38">
                <a:extLst>
                  <a:ext uri="{FF2B5EF4-FFF2-40B4-BE49-F238E27FC236}">
                    <a16:creationId xmlns:a16="http://schemas.microsoft.com/office/drawing/2014/main" id="{97141A1C-A329-B246-909D-E45281D3C7E3}"/>
                  </a:ext>
                </a:extLst>
              </p:cNvPr>
              <p:cNvSpPr/>
              <p:nvPr/>
            </p:nvSpPr>
            <p:spPr>
              <a:xfrm>
                <a:off x="4690400" y="876841"/>
                <a:ext cx="172375" cy="147900"/>
              </a:xfrm>
              <a:custGeom>
                <a:avLst/>
                <a:gdLst/>
                <a:ahLst/>
                <a:cxnLst/>
                <a:rect l="l" t="t" r="r" b="b"/>
                <a:pathLst>
                  <a:path w="6895" h="5916" extrusionOk="0">
                    <a:moveTo>
                      <a:pt x="1083" y="0"/>
                    </a:moveTo>
                    <a:cubicBezTo>
                      <a:pt x="387" y="0"/>
                      <a:pt x="1" y="297"/>
                      <a:pt x="659" y="1006"/>
                    </a:cubicBezTo>
                    <a:cubicBezTo>
                      <a:pt x="1719" y="2243"/>
                      <a:pt x="3739" y="5916"/>
                      <a:pt x="5052" y="5916"/>
                    </a:cubicBezTo>
                    <a:cubicBezTo>
                      <a:pt x="5310" y="5916"/>
                      <a:pt x="5541" y="5774"/>
                      <a:pt x="5732" y="5444"/>
                    </a:cubicBezTo>
                    <a:cubicBezTo>
                      <a:pt x="6894" y="3436"/>
                      <a:pt x="3513" y="900"/>
                      <a:pt x="3513" y="900"/>
                    </a:cubicBezTo>
                    <a:cubicBezTo>
                      <a:pt x="2962" y="350"/>
                      <a:pt x="1839" y="0"/>
                      <a:pt x="10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1;p38">
                <a:extLst>
                  <a:ext uri="{FF2B5EF4-FFF2-40B4-BE49-F238E27FC236}">
                    <a16:creationId xmlns:a16="http://schemas.microsoft.com/office/drawing/2014/main" id="{B5E7897A-8252-744C-8BF6-146DEB21214B}"/>
                  </a:ext>
                </a:extLst>
              </p:cNvPr>
              <p:cNvSpPr/>
              <p:nvPr/>
            </p:nvSpPr>
            <p:spPr>
              <a:xfrm>
                <a:off x="2968550" y="1570366"/>
                <a:ext cx="343475" cy="343450"/>
              </a:xfrm>
              <a:custGeom>
                <a:avLst/>
                <a:gdLst/>
                <a:ahLst/>
                <a:cxnLst/>
                <a:rect l="l" t="t" r="r" b="b"/>
                <a:pathLst>
                  <a:path w="13739" h="13738" extrusionOk="0">
                    <a:moveTo>
                      <a:pt x="6869" y="0"/>
                    </a:moveTo>
                    <a:cubicBezTo>
                      <a:pt x="3171" y="0"/>
                      <a:pt x="1" y="3065"/>
                      <a:pt x="1" y="6869"/>
                    </a:cubicBezTo>
                    <a:cubicBezTo>
                      <a:pt x="1" y="10673"/>
                      <a:pt x="3171" y="13738"/>
                      <a:pt x="6869" y="13738"/>
                    </a:cubicBezTo>
                    <a:cubicBezTo>
                      <a:pt x="10674" y="13738"/>
                      <a:pt x="13738" y="10673"/>
                      <a:pt x="13738" y="6869"/>
                    </a:cubicBezTo>
                    <a:cubicBezTo>
                      <a:pt x="13738" y="3065"/>
                      <a:pt x="10674"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2;p38">
                <a:extLst>
                  <a:ext uri="{FF2B5EF4-FFF2-40B4-BE49-F238E27FC236}">
                    <a16:creationId xmlns:a16="http://schemas.microsoft.com/office/drawing/2014/main" id="{1434D292-AFEC-ED48-83B6-1E7E4C0CCA13}"/>
                  </a:ext>
                </a:extLst>
              </p:cNvPr>
              <p:cNvSpPr/>
              <p:nvPr/>
            </p:nvSpPr>
            <p:spPr>
              <a:xfrm>
                <a:off x="4183800" y="1596791"/>
                <a:ext cx="343450" cy="343450"/>
              </a:xfrm>
              <a:custGeom>
                <a:avLst/>
                <a:gdLst/>
                <a:ahLst/>
                <a:cxnLst/>
                <a:rect l="l" t="t" r="r" b="b"/>
                <a:pathLst>
                  <a:path w="13738" h="13738" extrusionOk="0">
                    <a:moveTo>
                      <a:pt x="6869" y="0"/>
                    </a:moveTo>
                    <a:cubicBezTo>
                      <a:pt x="3065" y="0"/>
                      <a:pt x="0" y="3170"/>
                      <a:pt x="0" y="6869"/>
                    </a:cubicBezTo>
                    <a:cubicBezTo>
                      <a:pt x="0" y="10673"/>
                      <a:pt x="3065" y="13738"/>
                      <a:pt x="6869" y="13738"/>
                    </a:cubicBezTo>
                    <a:cubicBezTo>
                      <a:pt x="10673" y="13738"/>
                      <a:pt x="13738" y="10673"/>
                      <a:pt x="13738" y="6869"/>
                    </a:cubicBezTo>
                    <a:cubicBezTo>
                      <a:pt x="13738" y="3170"/>
                      <a:pt x="10673" y="0"/>
                      <a:pt x="68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3;p38">
                <a:extLst>
                  <a:ext uri="{FF2B5EF4-FFF2-40B4-BE49-F238E27FC236}">
                    <a16:creationId xmlns:a16="http://schemas.microsoft.com/office/drawing/2014/main" id="{10B0E3A2-AE46-414D-B823-C99A1A19C382}"/>
                  </a:ext>
                </a:extLst>
              </p:cNvPr>
              <p:cNvSpPr/>
              <p:nvPr/>
            </p:nvSpPr>
            <p:spPr>
              <a:xfrm>
                <a:off x="3562700" y="1586741"/>
                <a:ext cx="400075" cy="256775"/>
              </a:xfrm>
              <a:custGeom>
                <a:avLst/>
                <a:gdLst/>
                <a:ahLst/>
                <a:cxnLst/>
                <a:rect l="l" t="t" r="r" b="b"/>
                <a:pathLst>
                  <a:path w="16003" h="10271" extrusionOk="0">
                    <a:moveTo>
                      <a:pt x="13674" y="1"/>
                    </a:moveTo>
                    <a:cubicBezTo>
                      <a:pt x="12108" y="1"/>
                      <a:pt x="13065" y="7173"/>
                      <a:pt x="8526" y="7173"/>
                    </a:cubicBezTo>
                    <a:cubicBezTo>
                      <a:pt x="8437" y="7173"/>
                      <a:pt x="8346" y="7171"/>
                      <a:pt x="8254" y="7165"/>
                    </a:cubicBezTo>
                    <a:cubicBezTo>
                      <a:pt x="4027" y="6954"/>
                      <a:pt x="3287" y="296"/>
                      <a:pt x="3287" y="296"/>
                    </a:cubicBezTo>
                    <a:cubicBezTo>
                      <a:pt x="3125" y="244"/>
                      <a:pt x="2970" y="219"/>
                      <a:pt x="2824" y="219"/>
                    </a:cubicBezTo>
                    <a:cubicBezTo>
                      <a:pt x="1" y="219"/>
                      <a:pt x="106" y="9426"/>
                      <a:pt x="8042" y="10230"/>
                    </a:cubicBezTo>
                    <a:cubicBezTo>
                      <a:pt x="8307" y="10257"/>
                      <a:pt x="8562" y="10271"/>
                      <a:pt x="8810" y="10271"/>
                    </a:cubicBezTo>
                    <a:cubicBezTo>
                      <a:pt x="15189" y="10271"/>
                      <a:pt x="16002" y="1411"/>
                      <a:pt x="14171" y="191"/>
                    </a:cubicBezTo>
                    <a:cubicBezTo>
                      <a:pt x="13980" y="61"/>
                      <a:pt x="13817" y="1"/>
                      <a:pt x="13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p38">
                <a:extLst>
                  <a:ext uri="{FF2B5EF4-FFF2-40B4-BE49-F238E27FC236}">
                    <a16:creationId xmlns:a16="http://schemas.microsoft.com/office/drawing/2014/main" id="{764F5883-D116-2149-ACE7-E4F22BFDC20E}"/>
                  </a:ext>
                </a:extLst>
              </p:cNvPr>
              <p:cNvSpPr/>
              <p:nvPr/>
            </p:nvSpPr>
            <p:spPr>
              <a:xfrm>
                <a:off x="3330475" y="1464691"/>
                <a:ext cx="211375" cy="214000"/>
              </a:xfrm>
              <a:custGeom>
                <a:avLst/>
                <a:gdLst/>
                <a:ahLst/>
                <a:cxnLst/>
                <a:rect l="l" t="t" r="r" b="b"/>
                <a:pathLst>
                  <a:path w="8455" h="8560" extrusionOk="0">
                    <a:moveTo>
                      <a:pt x="4228" y="0"/>
                    </a:moveTo>
                    <a:cubicBezTo>
                      <a:pt x="1903" y="0"/>
                      <a:pt x="1" y="1903"/>
                      <a:pt x="1" y="4227"/>
                    </a:cubicBezTo>
                    <a:cubicBezTo>
                      <a:pt x="1" y="6552"/>
                      <a:pt x="1903" y="8560"/>
                      <a:pt x="4228" y="8560"/>
                    </a:cubicBezTo>
                    <a:cubicBezTo>
                      <a:pt x="6553" y="8560"/>
                      <a:pt x="8455" y="6552"/>
                      <a:pt x="8455" y="4227"/>
                    </a:cubicBezTo>
                    <a:cubicBezTo>
                      <a:pt x="8455" y="1903"/>
                      <a:pt x="6553"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5;p38">
                <a:extLst>
                  <a:ext uri="{FF2B5EF4-FFF2-40B4-BE49-F238E27FC236}">
                    <a16:creationId xmlns:a16="http://schemas.microsoft.com/office/drawing/2014/main" id="{F39F7841-CE4F-AC43-9710-9E40C9320E23}"/>
                  </a:ext>
                </a:extLst>
              </p:cNvPr>
              <p:cNvSpPr/>
              <p:nvPr/>
            </p:nvSpPr>
            <p:spPr>
              <a:xfrm>
                <a:off x="3985650" y="1480541"/>
                <a:ext cx="214025" cy="211375"/>
              </a:xfrm>
              <a:custGeom>
                <a:avLst/>
                <a:gdLst/>
                <a:ahLst/>
                <a:cxnLst/>
                <a:rect l="l" t="t" r="r" b="b"/>
                <a:pathLst>
                  <a:path w="8561" h="8455" extrusionOk="0">
                    <a:moveTo>
                      <a:pt x="4228" y="0"/>
                    </a:moveTo>
                    <a:cubicBezTo>
                      <a:pt x="1903" y="0"/>
                      <a:pt x="1" y="1903"/>
                      <a:pt x="1" y="4227"/>
                    </a:cubicBezTo>
                    <a:cubicBezTo>
                      <a:pt x="1" y="6552"/>
                      <a:pt x="1903" y="8454"/>
                      <a:pt x="4228" y="8454"/>
                    </a:cubicBezTo>
                    <a:cubicBezTo>
                      <a:pt x="6658" y="8454"/>
                      <a:pt x="8560" y="6552"/>
                      <a:pt x="8560" y="4227"/>
                    </a:cubicBezTo>
                    <a:cubicBezTo>
                      <a:pt x="8560" y="1903"/>
                      <a:pt x="6658" y="0"/>
                      <a:pt x="4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389;p36">
            <a:extLst>
              <a:ext uri="{FF2B5EF4-FFF2-40B4-BE49-F238E27FC236}">
                <a16:creationId xmlns:a16="http://schemas.microsoft.com/office/drawing/2014/main" id="{A1F00D8B-B6AE-BC42-989B-26F8E731545E}"/>
              </a:ext>
            </a:extLst>
          </p:cNvPr>
          <p:cNvSpPr txBox="1">
            <a:spLocks noGrp="1"/>
          </p:cNvSpPr>
          <p:nvPr>
            <p:ph type="title"/>
          </p:nvPr>
        </p:nvSpPr>
        <p:spPr>
          <a:xfrm>
            <a:off x="829519" y="411166"/>
            <a:ext cx="3233032" cy="4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Purpose</a:t>
            </a:r>
            <a:endParaRPr sz="3600" dirty="0"/>
          </a:p>
        </p:txBody>
      </p:sp>
      <p:sp>
        <p:nvSpPr>
          <p:cNvPr id="44" name="Google Shape;389;p36">
            <a:extLst>
              <a:ext uri="{FF2B5EF4-FFF2-40B4-BE49-F238E27FC236}">
                <a16:creationId xmlns:a16="http://schemas.microsoft.com/office/drawing/2014/main" id="{08B04911-D5A2-EB44-BF16-BC84B332934B}"/>
              </a:ext>
            </a:extLst>
          </p:cNvPr>
          <p:cNvSpPr txBox="1">
            <a:spLocks/>
          </p:cNvSpPr>
          <p:nvPr/>
        </p:nvSpPr>
        <p:spPr>
          <a:xfrm>
            <a:off x="4439041" y="1835553"/>
            <a:ext cx="4550149" cy="17906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Neucha"/>
              <a:buNone/>
              <a:defRPr sz="2800" b="1" i="0" u="none" strike="noStrike" cap="none">
                <a:solidFill>
                  <a:schemeClr val="accent5"/>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SG" sz="2000" b="0" dirty="0">
                <a:latin typeface="Roboto" panose="02000000000000000000" pitchFamily="2" charset="0"/>
                <a:ea typeface="Roboto" panose="02000000000000000000" pitchFamily="2" charset="0"/>
              </a:rPr>
              <a:t>In this report we will be going to touch on why cyberbullying happens and how it affects someone. </a:t>
            </a:r>
          </a:p>
          <a:p>
            <a:endParaRPr lang="en-SG" sz="2000" b="0" dirty="0">
              <a:latin typeface="Roboto" panose="02000000000000000000" pitchFamily="2" charset="0"/>
              <a:ea typeface="Roboto" panose="02000000000000000000" pitchFamily="2" charset="0"/>
            </a:endParaRPr>
          </a:p>
          <a:p>
            <a:r>
              <a:rPr lang="en-SG" sz="2000" b="0" dirty="0">
                <a:latin typeface="Roboto" panose="02000000000000000000" pitchFamily="2" charset="0"/>
                <a:ea typeface="Roboto" panose="02000000000000000000" pitchFamily="2" charset="0"/>
              </a:rPr>
              <a:t>While also giving recommendations on how to prevent and deal with it.</a:t>
            </a:r>
          </a:p>
          <a:p>
            <a:br>
              <a:rPr lang="en-SG" sz="2000" b="0" dirty="0"/>
            </a:br>
            <a:endParaRPr lang="en-SG" sz="2000" b="0" dirty="0"/>
          </a:p>
        </p:txBody>
      </p:sp>
      <p:sp>
        <p:nvSpPr>
          <p:cNvPr id="43" name="Google Shape;1065;p44">
            <a:extLst>
              <a:ext uri="{FF2B5EF4-FFF2-40B4-BE49-F238E27FC236}">
                <a16:creationId xmlns:a16="http://schemas.microsoft.com/office/drawing/2014/main" id="{E4216E15-7A8F-430E-AFEF-14B06045137A}"/>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631006" y="433007"/>
            <a:ext cx="5193300" cy="4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390" name="Google Shape;390;p36"/>
          <p:cNvSpPr txBox="1">
            <a:spLocks noGrp="1"/>
          </p:cNvSpPr>
          <p:nvPr>
            <p:ph type="subTitle" idx="1"/>
          </p:nvPr>
        </p:nvSpPr>
        <p:spPr>
          <a:xfrm>
            <a:off x="5853600" y="817450"/>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 &amp; How does cyberbullying occur?</a:t>
            </a:r>
            <a:endParaRPr dirty="0"/>
          </a:p>
        </p:txBody>
      </p:sp>
      <p:sp>
        <p:nvSpPr>
          <p:cNvPr id="391" name="Google Shape;391;p36"/>
          <p:cNvSpPr txBox="1">
            <a:spLocks noGrp="1"/>
          </p:cNvSpPr>
          <p:nvPr>
            <p:ph type="subTitle" idx="2"/>
          </p:nvPr>
        </p:nvSpPr>
        <p:spPr>
          <a:xfrm>
            <a:off x="5853600" y="1104551"/>
            <a:ext cx="2188200" cy="4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b="1" dirty="0"/>
              <a:t>Marcus</a:t>
            </a:r>
          </a:p>
        </p:txBody>
      </p:sp>
      <p:sp>
        <p:nvSpPr>
          <p:cNvPr id="392" name="Google Shape;392;p36"/>
          <p:cNvSpPr txBox="1">
            <a:spLocks noGrp="1"/>
          </p:cNvSpPr>
          <p:nvPr>
            <p:ph type="title" idx="3"/>
          </p:nvPr>
        </p:nvSpPr>
        <p:spPr>
          <a:xfrm>
            <a:off x="5150575" y="701350"/>
            <a:ext cx="65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393" name="Google Shape;393;p36"/>
          <p:cNvSpPr txBox="1">
            <a:spLocks noGrp="1"/>
          </p:cNvSpPr>
          <p:nvPr>
            <p:ph type="subTitle" idx="4"/>
          </p:nvPr>
        </p:nvSpPr>
        <p:spPr>
          <a:xfrm>
            <a:off x="5853600" y="1789612"/>
            <a:ext cx="2749487"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does cyberbullying affect the bully &amp; victim?</a:t>
            </a:r>
            <a:endParaRPr dirty="0"/>
          </a:p>
        </p:txBody>
      </p:sp>
      <p:sp>
        <p:nvSpPr>
          <p:cNvPr id="394" name="Google Shape;394;p36"/>
          <p:cNvSpPr txBox="1">
            <a:spLocks noGrp="1"/>
          </p:cNvSpPr>
          <p:nvPr>
            <p:ph type="subTitle" idx="5"/>
          </p:nvPr>
        </p:nvSpPr>
        <p:spPr>
          <a:xfrm>
            <a:off x="5853600" y="2041495"/>
            <a:ext cx="2188200" cy="4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b="1" dirty="0"/>
              <a:t>Marcus</a:t>
            </a:r>
          </a:p>
        </p:txBody>
      </p:sp>
      <p:sp>
        <p:nvSpPr>
          <p:cNvPr id="395" name="Google Shape;395;p36"/>
          <p:cNvSpPr txBox="1">
            <a:spLocks noGrp="1"/>
          </p:cNvSpPr>
          <p:nvPr>
            <p:ph type="title" idx="6"/>
          </p:nvPr>
        </p:nvSpPr>
        <p:spPr>
          <a:xfrm>
            <a:off x="5150575" y="1638292"/>
            <a:ext cx="65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396" name="Google Shape;396;p36"/>
          <p:cNvSpPr txBox="1">
            <a:spLocks noGrp="1"/>
          </p:cNvSpPr>
          <p:nvPr>
            <p:ph type="subTitle" idx="7"/>
          </p:nvPr>
        </p:nvSpPr>
        <p:spPr>
          <a:xfrm>
            <a:off x="5853600" y="2737325"/>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Effect of getting cyberbullied</a:t>
            </a:r>
            <a:endParaRPr dirty="0"/>
          </a:p>
        </p:txBody>
      </p:sp>
      <p:sp>
        <p:nvSpPr>
          <p:cNvPr id="397" name="Google Shape;397;p36"/>
          <p:cNvSpPr txBox="1">
            <a:spLocks noGrp="1"/>
          </p:cNvSpPr>
          <p:nvPr>
            <p:ph type="subTitle" idx="8"/>
          </p:nvPr>
        </p:nvSpPr>
        <p:spPr>
          <a:xfrm>
            <a:off x="5853600" y="2978414"/>
            <a:ext cx="2188200" cy="4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b="1" dirty="0"/>
              <a:t>Nigel</a:t>
            </a:r>
          </a:p>
        </p:txBody>
      </p:sp>
      <p:sp>
        <p:nvSpPr>
          <p:cNvPr id="398" name="Google Shape;398;p36"/>
          <p:cNvSpPr txBox="1">
            <a:spLocks noGrp="1"/>
          </p:cNvSpPr>
          <p:nvPr>
            <p:ph type="title" idx="9"/>
          </p:nvPr>
        </p:nvSpPr>
        <p:spPr>
          <a:xfrm>
            <a:off x="5150575" y="2575234"/>
            <a:ext cx="65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sp>
        <p:nvSpPr>
          <p:cNvPr id="399" name="Google Shape;399;p36"/>
          <p:cNvSpPr txBox="1">
            <a:spLocks noGrp="1"/>
          </p:cNvSpPr>
          <p:nvPr>
            <p:ph type="subTitle" idx="13"/>
          </p:nvPr>
        </p:nvSpPr>
        <p:spPr>
          <a:xfrm>
            <a:off x="5853600" y="3687058"/>
            <a:ext cx="2188200"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Measures that are taken in Singapore</a:t>
            </a:r>
            <a:endParaRPr dirty="0"/>
          </a:p>
        </p:txBody>
      </p:sp>
      <p:sp>
        <p:nvSpPr>
          <p:cNvPr id="400" name="Google Shape;400;p36"/>
          <p:cNvSpPr txBox="1">
            <a:spLocks noGrp="1"/>
          </p:cNvSpPr>
          <p:nvPr>
            <p:ph type="subTitle" idx="14"/>
          </p:nvPr>
        </p:nvSpPr>
        <p:spPr>
          <a:xfrm>
            <a:off x="5853600" y="3915358"/>
            <a:ext cx="2188200" cy="4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b="1" dirty="0"/>
              <a:t>Nigel</a:t>
            </a:r>
          </a:p>
        </p:txBody>
      </p:sp>
      <p:sp>
        <p:nvSpPr>
          <p:cNvPr id="401" name="Google Shape;401;p36"/>
          <p:cNvSpPr txBox="1">
            <a:spLocks noGrp="1"/>
          </p:cNvSpPr>
          <p:nvPr>
            <p:ph type="title" idx="15"/>
          </p:nvPr>
        </p:nvSpPr>
        <p:spPr>
          <a:xfrm>
            <a:off x="5150575" y="3512176"/>
            <a:ext cx="652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grpSp>
        <p:nvGrpSpPr>
          <p:cNvPr id="402" name="Google Shape;402;p36"/>
          <p:cNvGrpSpPr/>
          <p:nvPr/>
        </p:nvGrpSpPr>
        <p:grpSpPr>
          <a:xfrm>
            <a:off x="4783986" y="896560"/>
            <a:ext cx="316356" cy="4246982"/>
            <a:chOff x="4982565" y="896560"/>
            <a:chExt cx="316356" cy="4246982"/>
          </a:xfrm>
        </p:grpSpPr>
        <p:sp>
          <p:nvSpPr>
            <p:cNvPr id="403" name="Google Shape;403;p36"/>
            <p:cNvSpPr/>
            <p:nvPr/>
          </p:nvSpPr>
          <p:spPr>
            <a:xfrm flipH="1">
              <a:off x="4982565" y="896560"/>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4" name="Google Shape;404;p36"/>
            <p:cNvSpPr/>
            <p:nvPr/>
          </p:nvSpPr>
          <p:spPr>
            <a:xfrm flipH="1">
              <a:off x="4984711" y="1848406"/>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5" name="Google Shape;405;p36"/>
            <p:cNvSpPr/>
            <p:nvPr/>
          </p:nvSpPr>
          <p:spPr>
            <a:xfrm flipH="1">
              <a:off x="4982565" y="2788368"/>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6" name="Google Shape;406;p36"/>
            <p:cNvSpPr/>
            <p:nvPr/>
          </p:nvSpPr>
          <p:spPr>
            <a:xfrm flipH="1">
              <a:off x="4982565" y="3728334"/>
              <a:ext cx="314210" cy="279409"/>
            </a:xfrm>
            <a:custGeom>
              <a:avLst/>
              <a:gdLst/>
              <a:ahLst/>
              <a:cxnLst/>
              <a:rect l="l" t="t" r="r" b="b"/>
              <a:pathLst>
                <a:path w="13191" h="11730" extrusionOk="0">
                  <a:moveTo>
                    <a:pt x="5183" y="570"/>
                  </a:moveTo>
                  <a:cubicBezTo>
                    <a:pt x="5603" y="570"/>
                    <a:pt x="6134" y="771"/>
                    <a:pt x="6698" y="1154"/>
                  </a:cubicBezTo>
                  <a:cubicBezTo>
                    <a:pt x="5993" y="1683"/>
                    <a:pt x="5376" y="2300"/>
                    <a:pt x="4848" y="3005"/>
                  </a:cubicBezTo>
                  <a:cubicBezTo>
                    <a:pt x="4613" y="2975"/>
                    <a:pt x="4407" y="2975"/>
                    <a:pt x="4172" y="2975"/>
                  </a:cubicBezTo>
                  <a:cubicBezTo>
                    <a:pt x="3966" y="1977"/>
                    <a:pt x="4113" y="1242"/>
                    <a:pt x="4554" y="801"/>
                  </a:cubicBezTo>
                  <a:cubicBezTo>
                    <a:pt x="4710" y="645"/>
                    <a:pt x="4926" y="570"/>
                    <a:pt x="5183" y="570"/>
                  </a:cubicBezTo>
                  <a:close/>
                  <a:moveTo>
                    <a:pt x="9463" y="186"/>
                  </a:moveTo>
                  <a:cubicBezTo>
                    <a:pt x="9884" y="186"/>
                    <a:pt x="10286" y="440"/>
                    <a:pt x="10459" y="860"/>
                  </a:cubicBezTo>
                  <a:cubicBezTo>
                    <a:pt x="10635" y="1507"/>
                    <a:pt x="10635" y="2153"/>
                    <a:pt x="10459" y="2770"/>
                  </a:cubicBezTo>
                  <a:cubicBezTo>
                    <a:pt x="9930" y="2828"/>
                    <a:pt x="9430" y="2975"/>
                    <a:pt x="8931" y="3152"/>
                  </a:cubicBezTo>
                  <a:lnTo>
                    <a:pt x="8902" y="3152"/>
                  </a:lnTo>
                  <a:cubicBezTo>
                    <a:pt x="8402" y="2388"/>
                    <a:pt x="7756" y="1712"/>
                    <a:pt x="7021" y="1154"/>
                  </a:cubicBezTo>
                  <a:cubicBezTo>
                    <a:pt x="7638" y="655"/>
                    <a:pt x="8402" y="331"/>
                    <a:pt x="9225" y="214"/>
                  </a:cubicBezTo>
                  <a:cubicBezTo>
                    <a:pt x="9304" y="195"/>
                    <a:pt x="9384" y="186"/>
                    <a:pt x="9463" y="186"/>
                  </a:cubicBezTo>
                  <a:close/>
                  <a:moveTo>
                    <a:pt x="6845" y="1271"/>
                  </a:moveTo>
                  <a:cubicBezTo>
                    <a:pt x="7580" y="1800"/>
                    <a:pt x="8226" y="2447"/>
                    <a:pt x="8755" y="3210"/>
                  </a:cubicBezTo>
                  <a:cubicBezTo>
                    <a:pt x="8490" y="3328"/>
                    <a:pt x="8226" y="3445"/>
                    <a:pt x="7962" y="3592"/>
                  </a:cubicBezTo>
                  <a:cubicBezTo>
                    <a:pt x="7021" y="3299"/>
                    <a:pt x="6052" y="3093"/>
                    <a:pt x="5083" y="3005"/>
                  </a:cubicBezTo>
                  <a:cubicBezTo>
                    <a:pt x="5582" y="2358"/>
                    <a:pt x="6199" y="1771"/>
                    <a:pt x="6845" y="1271"/>
                  </a:cubicBezTo>
                  <a:close/>
                  <a:moveTo>
                    <a:pt x="4201" y="3152"/>
                  </a:moveTo>
                  <a:lnTo>
                    <a:pt x="4701" y="3181"/>
                  </a:lnTo>
                  <a:cubicBezTo>
                    <a:pt x="4583" y="3357"/>
                    <a:pt x="4466" y="3504"/>
                    <a:pt x="4348" y="3680"/>
                  </a:cubicBezTo>
                  <a:cubicBezTo>
                    <a:pt x="4289" y="3504"/>
                    <a:pt x="4260" y="3328"/>
                    <a:pt x="4201" y="3152"/>
                  </a:cubicBezTo>
                  <a:close/>
                  <a:moveTo>
                    <a:pt x="8872" y="3416"/>
                  </a:moveTo>
                  <a:cubicBezTo>
                    <a:pt x="8990" y="3622"/>
                    <a:pt x="9107" y="3827"/>
                    <a:pt x="9225" y="4033"/>
                  </a:cubicBezTo>
                  <a:cubicBezTo>
                    <a:pt x="8902" y="3915"/>
                    <a:pt x="8549" y="3798"/>
                    <a:pt x="8226" y="3680"/>
                  </a:cubicBezTo>
                  <a:cubicBezTo>
                    <a:pt x="8432" y="3592"/>
                    <a:pt x="8637" y="3475"/>
                    <a:pt x="8872" y="3416"/>
                  </a:cubicBezTo>
                  <a:close/>
                  <a:moveTo>
                    <a:pt x="10429" y="3005"/>
                  </a:moveTo>
                  <a:lnTo>
                    <a:pt x="10429" y="3005"/>
                  </a:lnTo>
                  <a:cubicBezTo>
                    <a:pt x="10312" y="3475"/>
                    <a:pt x="10194" y="3945"/>
                    <a:pt x="10018" y="4415"/>
                  </a:cubicBezTo>
                  <a:cubicBezTo>
                    <a:pt x="9871" y="4327"/>
                    <a:pt x="9665" y="4239"/>
                    <a:pt x="9489" y="4180"/>
                  </a:cubicBezTo>
                  <a:lnTo>
                    <a:pt x="9519" y="4150"/>
                  </a:lnTo>
                  <a:cubicBezTo>
                    <a:pt x="9372" y="3886"/>
                    <a:pt x="9195" y="3592"/>
                    <a:pt x="9019" y="3328"/>
                  </a:cubicBezTo>
                  <a:cubicBezTo>
                    <a:pt x="9489" y="3181"/>
                    <a:pt x="9959" y="3064"/>
                    <a:pt x="10429" y="3005"/>
                  </a:cubicBezTo>
                  <a:close/>
                  <a:moveTo>
                    <a:pt x="9636" y="4415"/>
                  </a:moveTo>
                  <a:lnTo>
                    <a:pt x="9959" y="4562"/>
                  </a:lnTo>
                  <a:cubicBezTo>
                    <a:pt x="9900" y="4709"/>
                    <a:pt x="9871" y="4826"/>
                    <a:pt x="9812" y="4944"/>
                  </a:cubicBezTo>
                  <a:cubicBezTo>
                    <a:pt x="9754" y="4767"/>
                    <a:pt x="9695" y="4591"/>
                    <a:pt x="9636" y="4415"/>
                  </a:cubicBezTo>
                  <a:close/>
                  <a:moveTo>
                    <a:pt x="4319" y="4121"/>
                  </a:moveTo>
                  <a:cubicBezTo>
                    <a:pt x="4436" y="4415"/>
                    <a:pt x="4554" y="4738"/>
                    <a:pt x="4701" y="5061"/>
                  </a:cubicBezTo>
                  <a:cubicBezTo>
                    <a:pt x="4436" y="5002"/>
                    <a:pt x="4172" y="4944"/>
                    <a:pt x="3937" y="4914"/>
                  </a:cubicBezTo>
                  <a:cubicBezTo>
                    <a:pt x="4054" y="4650"/>
                    <a:pt x="4172" y="4385"/>
                    <a:pt x="4319" y="4121"/>
                  </a:cubicBezTo>
                  <a:close/>
                  <a:moveTo>
                    <a:pt x="11123" y="2953"/>
                  </a:moveTo>
                  <a:cubicBezTo>
                    <a:pt x="11281" y="2953"/>
                    <a:pt x="11443" y="2961"/>
                    <a:pt x="11604" y="2975"/>
                  </a:cubicBezTo>
                  <a:cubicBezTo>
                    <a:pt x="12339" y="3064"/>
                    <a:pt x="12809" y="3269"/>
                    <a:pt x="12868" y="3592"/>
                  </a:cubicBezTo>
                  <a:cubicBezTo>
                    <a:pt x="12956" y="4004"/>
                    <a:pt x="12398" y="4621"/>
                    <a:pt x="11399" y="5208"/>
                  </a:cubicBezTo>
                  <a:cubicBezTo>
                    <a:pt x="11027" y="4951"/>
                    <a:pt x="10628" y="4721"/>
                    <a:pt x="10227" y="4493"/>
                  </a:cubicBezTo>
                  <a:lnTo>
                    <a:pt x="10227" y="4493"/>
                  </a:lnTo>
                  <a:cubicBezTo>
                    <a:pt x="10402" y="3997"/>
                    <a:pt x="10548" y="3500"/>
                    <a:pt x="10664" y="2975"/>
                  </a:cubicBezTo>
                  <a:cubicBezTo>
                    <a:pt x="10811" y="2961"/>
                    <a:pt x="10965" y="2953"/>
                    <a:pt x="11123" y="2953"/>
                  </a:cubicBezTo>
                  <a:close/>
                  <a:moveTo>
                    <a:pt x="4906" y="3181"/>
                  </a:moveTo>
                  <a:cubicBezTo>
                    <a:pt x="5846" y="3269"/>
                    <a:pt x="6786" y="3445"/>
                    <a:pt x="7697" y="3710"/>
                  </a:cubicBezTo>
                  <a:cubicBezTo>
                    <a:pt x="6904" y="4150"/>
                    <a:pt x="6170" y="4650"/>
                    <a:pt x="5494" y="5237"/>
                  </a:cubicBezTo>
                  <a:lnTo>
                    <a:pt x="4936" y="5120"/>
                  </a:lnTo>
                  <a:lnTo>
                    <a:pt x="4965" y="5120"/>
                  </a:lnTo>
                  <a:cubicBezTo>
                    <a:pt x="4759" y="4738"/>
                    <a:pt x="4583" y="4327"/>
                    <a:pt x="4436" y="3915"/>
                  </a:cubicBezTo>
                  <a:cubicBezTo>
                    <a:pt x="4583" y="3680"/>
                    <a:pt x="4730" y="3445"/>
                    <a:pt x="4906" y="3181"/>
                  </a:cubicBezTo>
                  <a:close/>
                  <a:moveTo>
                    <a:pt x="5053" y="5326"/>
                  </a:moveTo>
                  <a:lnTo>
                    <a:pt x="5288" y="5384"/>
                  </a:lnTo>
                  <a:lnTo>
                    <a:pt x="5171" y="5531"/>
                  </a:lnTo>
                  <a:cubicBezTo>
                    <a:pt x="5141" y="5443"/>
                    <a:pt x="5083" y="5384"/>
                    <a:pt x="5053" y="5326"/>
                  </a:cubicBezTo>
                  <a:close/>
                  <a:moveTo>
                    <a:pt x="10135" y="4650"/>
                  </a:moveTo>
                  <a:cubicBezTo>
                    <a:pt x="10517" y="4856"/>
                    <a:pt x="10870" y="5061"/>
                    <a:pt x="11222" y="5296"/>
                  </a:cubicBezTo>
                  <a:cubicBezTo>
                    <a:pt x="10841" y="5502"/>
                    <a:pt x="10459" y="5707"/>
                    <a:pt x="10047" y="5854"/>
                  </a:cubicBezTo>
                  <a:cubicBezTo>
                    <a:pt x="10019" y="5654"/>
                    <a:pt x="9990" y="5453"/>
                    <a:pt x="9934" y="5225"/>
                  </a:cubicBezTo>
                  <a:lnTo>
                    <a:pt x="9934" y="5225"/>
                  </a:lnTo>
                  <a:cubicBezTo>
                    <a:pt x="9993" y="5052"/>
                    <a:pt x="10078" y="4851"/>
                    <a:pt x="10135" y="4650"/>
                  </a:cubicBezTo>
                  <a:close/>
                  <a:moveTo>
                    <a:pt x="9783" y="5502"/>
                  </a:moveTo>
                  <a:lnTo>
                    <a:pt x="9812" y="5531"/>
                  </a:lnTo>
                  <a:cubicBezTo>
                    <a:pt x="9842" y="5678"/>
                    <a:pt x="9842" y="5796"/>
                    <a:pt x="9871" y="5943"/>
                  </a:cubicBezTo>
                  <a:lnTo>
                    <a:pt x="9548" y="6060"/>
                  </a:lnTo>
                  <a:cubicBezTo>
                    <a:pt x="9636" y="5884"/>
                    <a:pt x="9724" y="5707"/>
                    <a:pt x="9783" y="5502"/>
                  </a:cubicBezTo>
                  <a:close/>
                  <a:moveTo>
                    <a:pt x="7962" y="3798"/>
                  </a:moveTo>
                  <a:cubicBezTo>
                    <a:pt x="8461" y="3945"/>
                    <a:pt x="8931" y="4121"/>
                    <a:pt x="9372" y="4297"/>
                  </a:cubicBezTo>
                  <a:cubicBezTo>
                    <a:pt x="9519" y="4591"/>
                    <a:pt x="9636" y="4885"/>
                    <a:pt x="9724" y="5208"/>
                  </a:cubicBezTo>
                  <a:cubicBezTo>
                    <a:pt x="9577" y="5531"/>
                    <a:pt x="9430" y="5854"/>
                    <a:pt x="9284" y="6178"/>
                  </a:cubicBezTo>
                  <a:lnTo>
                    <a:pt x="8725" y="6354"/>
                  </a:lnTo>
                  <a:cubicBezTo>
                    <a:pt x="7756" y="5943"/>
                    <a:pt x="6728" y="5590"/>
                    <a:pt x="5729" y="5296"/>
                  </a:cubicBezTo>
                  <a:cubicBezTo>
                    <a:pt x="6405" y="4709"/>
                    <a:pt x="7168" y="4209"/>
                    <a:pt x="7962" y="3798"/>
                  </a:cubicBezTo>
                  <a:close/>
                  <a:moveTo>
                    <a:pt x="9166" y="6413"/>
                  </a:moveTo>
                  <a:lnTo>
                    <a:pt x="9107" y="6530"/>
                  </a:lnTo>
                  <a:lnTo>
                    <a:pt x="8990" y="6471"/>
                  </a:lnTo>
                  <a:lnTo>
                    <a:pt x="9166" y="6413"/>
                  </a:lnTo>
                  <a:close/>
                  <a:moveTo>
                    <a:pt x="2713" y="4972"/>
                  </a:moveTo>
                  <a:cubicBezTo>
                    <a:pt x="3027" y="4972"/>
                    <a:pt x="3350" y="5004"/>
                    <a:pt x="3672" y="5061"/>
                  </a:cubicBezTo>
                  <a:cubicBezTo>
                    <a:pt x="3555" y="5384"/>
                    <a:pt x="3437" y="5737"/>
                    <a:pt x="3379" y="6089"/>
                  </a:cubicBezTo>
                  <a:cubicBezTo>
                    <a:pt x="3349" y="6354"/>
                    <a:pt x="3320" y="6589"/>
                    <a:pt x="3320" y="6824"/>
                  </a:cubicBezTo>
                  <a:cubicBezTo>
                    <a:pt x="2057" y="6501"/>
                    <a:pt x="1263" y="5854"/>
                    <a:pt x="1293" y="5531"/>
                  </a:cubicBezTo>
                  <a:cubicBezTo>
                    <a:pt x="1293" y="5237"/>
                    <a:pt x="1616" y="5032"/>
                    <a:pt x="2204" y="4973"/>
                  </a:cubicBezTo>
                  <a:lnTo>
                    <a:pt x="2204" y="5002"/>
                  </a:lnTo>
                  <a:cubicBezTo>
                    <a:pt x="2370" y="4982"/>
                    <a:pt x="2540" y="4972"/>
                    <a:pt x="2713" y="4972"/>
                  </a:cubicBezTo>
                  <a:close/>
                  <a:moveTo>
                    <a:pt x="9900" y="6148"/>
                  </a:moveTo>
                  <a:cubicBezTo>
                    <a:pt x="9900" y="6383"/>
                    <a:pt x="9900" y="6648"/>
                    <a:pt x="9871" y="6883"/>
                  </a:cubicBezTo>
                  <a:cubicBezTo>
                    <a:pt x="9665" y="6794"/>
                    <a:pt x="9489" y="6706"/>
                    <a:pt x="9284" y="6618"/>
                  </a:cubicBezTo>
                  <a:lnTo>
                    <a:pt x="9284" y="6589"/>
                  </a:lnTo>
                  <a:cubicBezTo>
                    <a:pt x="9313" y="6530"/>
                    <a:pt x="9372" y="6413"/>
                    <a:pt x="9430" y="6324"/>
                  </a:cubicBezTo>
                  <a:cubicBezTo>
                    <a:pt x="9577" y="6266"/>
                    <a:pt x="9754" y="6207"/>
                    <a:pt x="9900" y="6148"/>
                  </a:cubicBezTo>
                  <a:close/>
                  <a:moveTo>
                    <a:pt x="3878" y="5091"/>
                  </a:moveTo>
                  <a:cubicBezTo>
                    <a:pt x="4172" y="5149"/>
                    <a:pt x="4495" y="5208"/>
                    <a:pt x="4818" y="5296"/>
                  </a:cubicBezTo>
                  <a:lnTo>
                    <a:pt x="5024" y="5649"/>
                  </a:lnTo>
                  <a:cubicBezTo>
                    <a:pt x="4583" y="6060"/>
                    <a:pt x="4172" y="6471"/>
                    <a:pt x="3790" y="6941"/>
                  </a:cubicBezTo>
                  <a:lnTo>
                    <a:pt x="3526" y="6883"/>
                  </a:lnTo>
                  <a:cubicBezTo>
                    <a:pt x="3496" y="6648"/>
                    <a:pt x="3526" y="6383"/>
                    <a:pt x="3584" y="6148"/>
                  </a:cubicBezTo>
                  <a:cubicBezTo>
                    <a:pt x="3643" y="5796"/>
                    <a:pt x="3731" y="5443"/>
                    <a:pt x="3878" y="5091"/>
                  </a:cubicBezTo>
                  <a:close/>
                  <a:moveTo>
                    <a:pt x="5553" y="5472"/>
                  </a:moveTo>
                  <a:cubicBezTo>
                    <a:pt x="6522" y="5737"/>
                    <a:pt x="7492" y="6060"/>
                    <a:pt x="8432" y="6442"/>
                  </a:cubicBezTo>
                  <a:cubicBezTo>
                    <a:pt x="7638" y="6677"/>
                    <a:pt x="6816" y="6824"/>
                    <a:pt x="5993" y="6941"/>
                  </a:cubicBezTo>
                  <a:cubicBezTo>
                    <a:pt x="5905" y="6794"/>
                    <a:pt x="5611" y="6324"/>
                    <a:pt x="5259" y="5707"/>
                  </a:cubicBezTo>
                  <a:lnTo>
                    <a:pt x="5288" y="5707"/>
                  </a:lnTo>
                  <a:cubicBezTo>
                    <a:pt x="5347" y="5619"/>
                    <a:pt x="5435" y="5531"/>
                    <a:pt x="5553" y="5472"/>
                  </a:cubicBezTo>
                  <a:close/>
                  <a:moveTo>
                    <a:pt x="5112" y="5825"/>
                  </a:moveTo>
                  <a:cubicBezTo>
                    <a:pt x="5406" y="6354"/>
                    <a:pt x="5670" y="6765"/>
                    <a:pt x="5788" y="6971"/>
                  </a:cubicBezTo>
                  <a:cubicBezTo>
                    <a:pt x="5553" y="6971"/>
                    <a:pt x="5318" y="7029"/>
                    <a:pt x="5083" y="7029"/>
                  </a:cubicBezTo>
                  <a:cubicBezTo>
                    <a:pt x="4988" y="7037"/>
                    <a:pt x="4894" y="7041"/>
                    <a:pt x="4799" y="7041"/>
                  </a:cubicBezTo>
                  <a:cubicBezTo>
                    <a:pt x="4541" y="7041"/>
                    <a:pt x="4283" y="7014"/>
                    <a:pt x="4025" y="6971"/>
                  </a:cubicBezTo>
                  <a:lnTo>
                    <a:pt x="3996" y="6971"/>
                  </a:lnTo>
                  <a:cubicBezTo>
                    <a:pt x="4348" y="6559"/>
                    <a:pt x="4730" y="6207"/>
                    <a:pt x="5112" y="5825"/>
                  </a:cubicBezTo>
                  <a:close/>
                  <a:moveTo>
                    <a:pt x="3526" y="7088"/>
                  </a:moveTo>
                  <a:lnTo>
                    <a:pt x="3643" y="7118"/>
                  </a:lnTo>
                  <a:lnTo>
                    <a:pt x="3526" y="7235"/>
                  </a:lnTo>
                  <a:lnTo>
                    <a:pt x="3526" y="7088"/>
                  </a:lnTo>
                  <a:close/>
                  <a:moveTo>
                    <a:pt x="4025" y="3181"/>
                  </a:moveTo>
                  <a:cubicBezTo>
                    <a:pt x="4084" y="3416"/>
                    <a:pt x="4142" y="3651"/>
                    <a:pt x="4231" y="3915"/>
                  </a:cubicBezTo>
                  <a:cubicBezTo>
                    <a:pt x="4054" y="4239"/>
                    <a:pt x="3907" y="4562"/>
                    <a:pt x="3761" y="4885"/>
                  </a:cubicBezTo>
                  <a:cubicBezTo>
                    <a:pt x="3419" y="4828"/>
                    <a:pt x="3078" y="4796"/>
                    <a:pt x="2736" y="4796"/>
                  </a:cubicBezTo>
                  <a:cubicBezTo>
                    <a:pt x="2549" y="4796"/>
                    <a:pt x="2362" y="4805"/>
                    <a:pt x="2174" y="4826"/>
                  </a:cubicBezTo>
                  <a:cubicBezTo>
                    <a:pt x="1322" y="4885"/>
                    <a:pt x="1087" y="5267"/>
                    <a:pt x="1087" y="5561"/>
                  </a:cubicBezTo>
                  <a:cubicBezTo>
                    <a:pt x="1058" y="6060"/>
                    <a:pt x="2086" y="6736"/>
                    <a:pt x="3320" y="7059"/>
                  </a:cubicBezTo>
                  <a:cubicBezTo>
                    <a:pt x="3349" y="7176"/>
                    <a:pt x="3349" y="7323"/>
                    <a:pt x="3379" y="7441"/>
                  </a:cubicBezTo>
                  <a:cubicBezTo>
                    <a:pt x="3232" y="7617"/>
                    <a:pt x="3114" y="7793"/>
                    <a:pt x="2997" y="7970"/>
                  </a:cubicBezTo>
                  <a:cubicBezTo>
                    <a:pt x="1293" y="6971"/>
                    <a:pt x="206" y="5678"/>
                    <a:pt x="265" y="4767"/>
                  </a:cubicBezTo>
                  <a:cubicBezTo>
                    <a:pt x="323" y="4239"/>
                    <a:pt x="676" y="3857"/>
                    <a:pt x="1410" y="3592"/>
                  </a:cubicBezTo>
                  <a:cubicBezTo>
                    <a:pt x="1939" y="3387"/>
                    <a:pt x="2497" y="3269"/>
                    <a:pt x="3085" y="3210"/>
                  </a:cubicBezTo>
                  <a:cubicBezTo>
                    <a:pt x="3379" y="3181"/>
                    <a:pt x="3702" y="3181"/>
                    <a:pt x="4025" y="3181"/>
                  </a:cubicBezTo>
                  <a:close/>
                  <a:moveTo>
                    <a:pt x="3437" y="7676"/>
                  </a:moveTo>
                  <a:cubicBezTo>
                    <a:pt x="3496" y="7911"/>
                    <a:pt x="3584" y="8146"/>
                    <a:pt x="3702" y="8351"/>
                  </a:cubicBezTo>
                  <a:cubicBezTo>
                    <a:pt x="3526" y="8263"/>
                    <a:pt x="3320" y="8175"/>
                    <a:pt x="3144" y="8058"/>
                  </a:cubicBezTo>
                  <a:cubicBezTo>
                    <a:pt x="3232" y="7940"/>
                    <a:pt x="3349" y="7823"/>
                    <a:pt x="3437" y="7676"/>
                  </a:cubicBezTo>
                  <a:close/>
                  <a:moveTo>
                    <a:pt x="11399" y="5443"/>
                  </a:moveTo>
                  <a:cubicBezTo>
                    <a:pt x="12133" y="6001"/>
                    <a:pt x="12574" y="6559"/>
                    <a:pt x="12633" y="7118"/>
                  </a:cubicBezTo>
                  <a:cubicBezTo>
                    <a:pt x="12691" y="7441"/>
                    <a:pt x="12574" y="7764"/>
                    <a:pt x="12368" y="8028"/>
                  </a:cubicBezTo>
                  <a:cubicBezTo>
                    <a:pt x="12280" y="8146"/>
                    <a:pt x="12192" y="8263"/>
                    <a:pt x="12074" y="8381"/>
                  </a:cubicBezTo>
                  <a:cubicBezTo>
                    <a:pt x="11457" y="7793"/>
                    <a:pt x="10782" y="7323"/>
                    <a:pt x="10018" y="6971"/>
                  </a:cubicBezTo>
                  <a:cubicBezTo>
                    <a:pt x="10077" y="6677"/>
                    <a:pt x="10106" y="6383"/>
                    <a:pt x="10077" y="6060"/>
                  </a:cubicBezTo>
                  <a:cubicBezTo>
                    <a:pt x="10517" y="5884"/>
                    <a:pt x="10958" y="5678"/>
                    <a:pt x="11399" y="5443"/>
                  </a:cubicBezTo>
                  <a:close/>
                  <a:moveTo>
                    <a:pt x="8725" y="6559"/>
                  </a:moveTo>
                  <a:lnTo>
                    <a:pt x="9019" y="6677"/>
                  </a:lnTo>
                  <a:cubicBezTo>
                    <a:pt x="8608" y="7441"/>
                    <a:pt x="8138" y="8175"/>
                    <a:pt x="7609" y="8851"/>
                  </a:cubicBezTo>
                  <a:cubicBezTo>
                    <a:pt x="7080" y="8293"/>
                    <a:pt x="6581" y="7705"/>
                    <a:pt x="6140" y="7118"/>
                  </a:cubicBezTo>
                  <a:cubicBezTo>
                    <a:pt x="6992" y="7000"/>
                    <a:pt x="7873" y="6794"/>
                    <a:pt x="8725" y="6559"/>
                  </a:cubicBezTo>
                  <a:close/>
                  <a:moveTo>
                    <a:pt x="9166" y="6765"/>
                  </a:moveTo>
                  <a:cubicBezTo>
                    <a:pt x="9401" y="6853"/>
                    <a:pt x="9607" y="6971"/>
                    <a:pt x="9783" y="7059"/>
                  </a:cubicBezTo>
                  <a:cubicBezTo>
                    <a:pt x="9636" y="7764"/>
                    <a:pt x="9195" y="8381"/>
                    <a:pt x="8578" y="8763"/>
                  </a:cubicBezTo>
                  <a:cubicBezTo>
                    <a:pt x="8373" y="8939"/>
                    <a:pt x="8108" y="9057"/>
                    <a:pt x="7844" y="9115"/>
                  </a:cubicBezTo>
                  <a:lnTo>
                    <a:pt x="7727" y="8998"/>
                  </a:lnTo>
                  <a:cubicBezTo>
                    <a:pt x="8285" y="8293"/>
                    <a:pt x="8755" y="7558"/>
                    <a:pt x="9166" y="6765"/>
                  </a:cubicBezTo>
                  <a:close/>
                  <a:moveTo>
                    <a:pt x="5905" y="7147"/>
                  </a:moveTo>
                  <a:cubicBezTo>
                    <a:pt x="6375" y="7793"/>
                    <a:pt x="6904" y="8440"/>
                    <a:pt x="7462" y="9027"/>
                  </a:cubicBezTo>
                  <a:lnTo>
                    <a:pt x="7315" y="9233"/>
                  </a:lnTo>
                  <a:cubicBezTo>
                    <a:pt x="7258" y="9234"/>
                    <a:pt x="7200" y="9235"/>
                    <a:pt x="7143" y="9235"/>
                  </a:cubicBezTo>
                  <a:cubicBezTo>
                    <a:pt x="6055" y="9235"/>
                    <a:pt x="4972" y="8973"/>
                    <a:pt x="3996" y="8498"/>
                  </a:cubicBezTo>
                  <a:cubicBezTo>
                    <a:pt x="3790" y="8175"/>
                    <a:pt x="3643" y="7852"/>
                    <a:pt x="3584" y="7500"/>
                  </a:cubicBezTo>
                  <a:cubicBezTo>
                    <a:pt x="3672" y="7382"/>
                    <a:pt x="3761" y="7264"/>
                    <a:pt x="3849" y="7176"/>
                  </a:cubicBezTo>
                  <a:cubicBezTo>
                    <a:pt x="4090" y="7211"/>
                    <a:pt x="4331" y="7225"/>
                    <a:pt x="4571" y="7225"/>
                  </a:cubicBezTo>
                  <a:cubicBezTo>
                    <a:pt x="4742" y="7225"/>
                    <a:pt x="4912" y="7218"/>
                    <a:pt x="5083" y="7206"/>
                  </a:cubicBezTo>
                  <a:cubicBezTo>
                    <a:pt x="5347" y="7206"/>
                    <a:pt x="5641" y="7176"/>
                    <a:pt x="5905" y="7147"/>
                  </a:cubicBezTo>
                  <a:close/>
                  <a:moveTo>
                    <a:pt x="4201" y="8792"/>
                  </a:moveTo>
                  <a:lnTo>
                    <a:pt x="4201" y="8792"/>
                  </a:lnTo>
                  <a:cubicBezTo>
                    <a:pt x="5141" y="9203"/>
                    <a:pt x="6140" y="9409"/>
                    <a:pt x="7139" y="9409"/>
                  </a:cubicBezTo>
                  <a:cubicBezTo>
                    <a:pt x="6904" y="9673"/>
                    <a:pt x="6640" y="9938"/>
                    <a:pt x="6375" y="10202"/>
                  </a:cubicBezTo>
                  <a:cubicBezTo>
                    <a:pt x="5523" y="9967"/>
                    <a:pt x="4759" y="9468"/>
                    <a:pt x="4201" y="8792"/>
                  </a:cubicBezTo>
                  <a:close/>
                  <a:moveTo>
                    <a:pt x="9989" y="7176"/>
                  </a:moveTo>
                  <a:cubicBezTo>
                    <a:pt x="10694" y="7500"/>
                    <a:pt x="11369" y="7970"/>
                    <a:pt x="11957" y="8528"/>
                  </a:cubicBezTo>
                  <a:cubicBezTo>
                    <a:pt x="11193" y="9321"/>
                    <a:pt x="10253" y="9879"/>
                    <a:pt x="9195" y="10202"/>
                  </a:cubicBezTo>
                  <a:cubicBezTo>
                    <a:pt x="8784" y="9908"/>
                    <a:pt x="8373" y="9615"/>
                    <a:pt x="8020" y="9262"/>
                  </a:cubicBezTo>
                  <a:cubicBezTo>
                    <a:pt x="8255" y="9203"/>
                    <a:pt x="8490" y="9086"/>
                    <a:pt x="8725" y="8939"/>
                  </a:cubicBezTo>
                  <a:cubicBezTo>
                    <a:pt x="9342" y="8528"/>
                    <a:pt x="9783" y="7881"/>
                    <a:pt x="9989" y="7176"/>
                  </a:cubicBezTo>
                  <a:close/>
                  <a:moveTo>
                    <a:pt x="7815" y="9321"/>
                  </a:moveTo>
                  <a:cubicBezTo>
                    <a:pt x="8138" y="9644"/>
                    <a:pt x="8520" y="9967"/>
                    <a:pt x="8931" y="10232"/>
                  </a:cubicBezTo>
                  <a:cubicBezTo>
                    <a:pt x="8549" y="10320"/>
                    <a:pt x="8153" y="10364"/>
                    <a:pt x="7756" y="10364"/>
                  </a:cubicBezTo>
                  <a:cubicBezTo>
                    <a:pt x="7359" y="10364"/>
                    <a:pt x="6963" y="10320"/>
                    <a:pt x="6581" y="10232"/>
                  </a:cubicBezTo>
                  <a:cubicBezTo>
                    <a:pt x="6875" y="9967"/>
                    <a:pt x="7139" y="9673"/>
                    <a:pt x="7403" y="9380"/>
                  </a:cubicBezTo>
                  <a:cubicBezTo>
                    <a:pt x="7550" y="9350"/>
                    <a:pt x="7668" y="9350"/>
                    <a:pt x="7815" y="9321"/>
                  </a:cubicBezTo>
                  <a:close/>
                  <a:moveTo>
                    <a:pt x="12104" y="8645"/>
                  </a:moveTo>
                  <a:cubicBezTo>
                    <a:pt x="12309" y="8880"/>
                    <a:pt x="12456" y="9174"/>
                    <a:pt x="12456" y="9497"/>
                  </a:cubicBezTo>
                  <a:cubicBezTo>
                    <a:pt x="12427" y="9732"/>
                    <a:pt x="12280" y="9967"/>
                    <a:pt x="12104" y="10114"/>
                  </a:cubicBezTo>
                  <a:lnTo>
                    <a:pt x="12074" y="10114"/>
                  </a:lnTo>
                  <a:cubicBezTo>
                    <a:pt x="11810" y="10467"/>
                    <a:pt x="11399" y="10672"/>
                    <a:pt x="10958" y="10702"/>
                  </a:cubicBezTo>
                  <a:cubicBezTo>
                    <a:pt x="10906" y="10705"/>
                    <a:pt x="10853" y="10706"/>
                    <a:pt x="10801" y="10706"/>
                  </a:cubicBezTo>
                  <a:cubicBezTo>
                    <a:pt x="10325" y="10706"/>
                    <a:pt x="9854" y="10584"/>
                    <a:pt x="9430" y="10320"/>
                  </a:cubicBezTo>
                  <a:cubicBezTo>
                    <a:pt x="10459" y="9997"/>
                    <a:pt x="11369" y="9438"/>
                    <a:pt x="12104" y="8645"/>
                  </a:cubicBezTo>
                  <a:close/>
                  <a:moveTo>
                    <a:pt x="3056" y="8234"/>
                  </a:moveTo>
                  <a:cubicBezTo>
                    <a:pt x="3320" y="8381"/>
                    <a:pt x="3584" y="8528"/>
                    <a:pt x="3849" y="8645"/>
                  </a:cubicBezTo>
                  <a:cubicBezTo>
                    <a:pt x="4407" y="9468"/>
                    <a:pt x="5229" y="10055"/>
                    <a:pt x="6199" y="10320"/>
                  </a:cubicBezTo>
                  <a:cubicBezTo>
                    <a:pt x="5406" y="11054"/>
                    <a:pt x="4407" y="11495"/>
                    <a:pt x="3349" y="11554"/>
                  </a:cubicBezTo>
                  <a:cubicBezTo>
                    <a:pt x="3307" y="11556"/>
                    <a:pt x="3265" y="11557"/>
                    <a:pt x="3225" y="11557"/>
                  </a:cubicBezTo>
                  <a:cubicBezTo>
                    <a:pt x="2707" y="11557"/>
                    <a:pt x="2367" y="11385"/>
                    <a:pt x="2204" y="11113"/>
                  </a:cubicBezTo>
                  <a:cubicBezTo>
                    <a:pt x="1910" y="10555"/>
                    <a:pt x="2233" y="9468"/>
                    <a:pt x="3056" y="8234"/>
                  </a:cubicBezTo>
                  <a:close/>
                  <a:moveTo>
                    <a:pt x="9419" y="0"/>
                  </a:moveTo>
                  <a:cubicBezTo>
                    <a:pt x="9356" y="0"/>
                    <a:pt x="9292" y="3"/>
                    <a:pt x="9225" y="8"/>
                  </a:cubicBezTo>
                  <a:cubicBezTo>
                    <a:pt x="8373" y="155"/>
                    <a:pt x="7550" y="508"/>
                    <a:pt x="6875" y="1036"/>
                  </a:cubicBezTo>
                  <a:cubicBezTo>
                    <a:pt x="6346" y="625"/>
                    <a:pt x="5699" y="390"/>
                    <a:pt x="5024" y="361"/>
                  </a:cubicBezTo>
                  <a:cubicBezTo>
                    <a:pt x="4818" y="390"/>
                    <a:pt x="4613" y="478"/>
                    <a:pt x="4436" y="625"/>
                  </a:cubicBezTo>
                  <a:cubicBezTo>
                    <a:pt x="3907" y="1125"/>
                    <a:pt x="3761" y="1918"/>
                    <a:pt x="3966" y="2946"/>
                  </a:cubicBezTo>
                  <a:cubicBezTo>
                    <a:pt x="3893" y="2944"/>
                    <a:pt x="3819" y="2942"/>
                    <a:pt x="3745" y="2942"/>
                  </a:cubicBezTo>
                  <a:cubicBezTo>
                    <a:pt x="2934" y="2942"/>
                    <a:pt x="2106" y="3090"/>
                    <a:pt x="1352" y="3387"/>
                  </a:cubicBezTo>
                  <a:cubicBezTo>
                    <a:pt x="558" y="3680"/>
                    <a:pt x="118" y="4121"/>
                    <a:pt x="59" y="4738"/>
                  </a:cubicBezTo>
                  <a:cubicBezTo>
                    <a:pt x="0" y="5737"/>
                    <a:pt x="1087" y="7059"/>
                    <a:pt x="2879" y="8116"/>
                  </a:cubicBezTo>
                  <a:cubicBezTo>
                    <a:pt x="1998" y="9438"/>
                    <a:pt x="1704" y="10555"/>
                    <a:pt x="2057" y="11172"/>
                  </a:cubicBezTo>
                  <a:cubicBezTo>
                    <a:pt x="2233" y="11554"/>
                    <a:pt x="2703" y="11730"/>
                    <a:pt x="3349" y="11730"/>
                  </a:cubicBezTo>
                  <a:lnTo>
                    <a:pt x="3614" y="11730"/>
                  </a:lnTo>
                  <a:cubicBezTo>
                    <a:pt x="4671" y="11612"/>
                    <a:pt x="5670" y="11142"/>
                    <a:pt x="6434" y="10408"/>
                  </a:cubicBezTo>
                  <a:cubicBezTo>
                    <a:pt x="6889" y="10525"/>
                    <a:pt x="7359" y="10584"/>
                    <a:pt x="7826" y="10584"/>
                  </a:cubicBezTo>
                  <a:cubicBezTo>
                    <a:pt x="8292" y="10584"/>
                    <a:pt x="8755" y="10525"/>
                    <a:pt x="9195" y="10408"/>
                  </a:cubicBezTo>
                  <a:cubicBezTo>
                    <a:pt x="9714" y="10735"/>
                    <a:pt x="10282" y="10910"/>
                    <a:pt x="10878" y="10910"/>
                  </a:cubicBezTo>
                  <a:cubicBezTo>
                    <a:pt x="10924" y="10910"/>
                    <a:pt x="10970" y="10909"/>
                    <a:pt x="11017" y="10907"/>
                  </a:cubicBezTo>
                  <a:cubicBezTo>
                    <a:pt x="11516" y="10849"/>
                    <a:pt x="11957" y="10614"/>
                    <a:pt x="12280" y="10232"/>
                  </a:cubicBezTo>
                  <a:cubicBezTo>
                    <a:pt x="12515" y="10055"/>
                    <a:pt x="12662" y="9791"/>
                    <a:pt x="12691" y="9497"/>
                  </a:cubicBezTo>
                  <a:cubicBezTo>
                    <a:pt x="12662" y="9115"/>
                    <a:pt x="12515" y="8763"/>
                    <a:pt x="12251" y="8498"/>
                  </a:cubicBezTo>
                  <a:cubicBezTo>
                    <a:pt x="12368" y="8381"/>
                    <a:pt x="12456" y="8263"/>
                    <a:pt x="12544" y="8116"/>
                  </a:cubicBezTo>
                  <a:cubicBezTo>
                    <a:pt x="12809" y="7823"/>
                    <a:pt x="12926" y="7441"/>
                    <a:pt x="12868" y="7059"/>
                  </a:cubicBezTo>
                  <a:cubicBezTo>
                    <a:pt x="12809" y="6501"/>
                    <a:pt x="12368" y="5884"/>
                    <a:pt x="11604" y="5296"/>
                  </a:cubicBezTo>
                  <a:cubicBezTo>
                    <a:pt x="12633" y="4679"/>
                    <a:pt x="13191" y="4004"/>
                    <a:pt x="13073" y="3504"/>
                  </a:cubicBezTo>
                  <a:cubicBezTo>
                    <a:pt x="13014" y="3210"/>
                    <a:pt x="12691" y="2858"/>
                    <a:pt x="11634" y="2740"/>
                  </a:cubicBezTo>
                  <a:cubicBezTo>
                    <a:pt x="11472" y="2726"/>
                    <a:pt x="11318" y="2718"/>
                    <a:pt x="11164" y="2718"/>
                  </a:cubicBezTo>
                  <a:cubicBezTo>
                    <a:pt x="11009" y="2718"/>
                    <a:pt x="10855" y="2726"/>
                    <a:pt x="10694" y="2740"/>
                  </a:cubicBezTo>
                  <a:cubicBezTo>
                    <a:pt x="10870" y="2123"/>
                    <a:pt x="10870" y="1448"/>
                    <a:pt x="10694" y="801"/>
                  </a:cubicBezTo>
                  <a:cubicBezTo>
                    <a:pt x="10480" y="267"/>
                    <a:pt x="10048" y="0"/>
                    <a:pt x="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07" name="Google Shape;407;p36"/>
            <p:cNvSpPr/>
            <p:nvPr/>
          </p:nvSpPr>
          <p:spPr>
            <a:xfrm>
              <a:off x="5099825" y="1059450"/>
              <a:ext cx="56545" cy="4084092"/>
            </a:xfrm>
            <a:custGeom>
              <a:avLst/>
              <a:gdLst/>
              <a:ahLst/>
              <a:cxnLst/>
              <a:rect l="l" t="t" r="r" b="b"/>
              <a:pathLst>
                <a:path w="4795" h="160554" extrusionOk="0">
                  <a:moveTo>
                    <a:pt x="3665" y="0"/>
                  </a:moveTo>
                  <a:cubicBezTo>
                    <a:pt x="3104" y="4567"/>
                    <a:pt x="220" y="17225"/>
                    <a:pt x="300" y="27400"/>
                  </a:cubicBezTo>
                  <a:cubicBezTo>
                    <a:pt x="380" y="37575"/>
                    <a:pt x="3665" y="51836"/>
                    <a:pt x="4146" y="61049"/>
                  </a:cubicBezTo>
                  <a:cubicBezTo>
                    <a:pt x="4627" y="70263"/>
                    <a:pt x="3865" y="75270"/>
                    <a:pt x="3184" y="82681"/>
                  </a:cubicBezTo>
                  <a:cubicBezTo>
                    <a:pt x="2503" y="90092"/>
                    <a:pt x="-180" y="96821"/>
                    <a:pt x="60" y="105514"/>
                  </a:cubicBezTo>
                  <a:cubicBezTo>
                    <a:pt x="301" y="114207"/>
                    <a:pt x="4026" y="126906"/>
                    <a:pt x="4627" y="134837"/>
                  </a:cubicBezTo>
                  <a:cubicBezTo>
                    <a:pt x="5228" y="142769"/>
                    <a:pt x="3705" y="148817"/>
                    <a:pt x="3665" y="153103"/>
                  </a:cubicBezTo>
                  <a:cubicBezTo>
                    <a:pt x="3625" y="157389"/>
                    <a:pt x="4266" y="159312"/>
                    <a:pt x="4386" y="160554"/>
                  </a:cubicBezTo>
                </a:path>
              </a:pathLst>
            </a:custGeom>
            <a:noFill/>
            <a:ln w="9525" cap="flat" cmpd="sng">
              <a:solidFill>
                <a:schemeClr val="accent2"/>
              </a:solidFill>
              <a:prstDash val="solid"/>
              <a:round/>
              <a:headEnd type="none" w="med" len="med"/>
              <a:tailEnd type="none" w="med" len="med"/>
            </a:ln>
          </p:spPr>
        </p:sp>
      </p:grpSp>
      <p:sp>
        <p:nvSpPr>
          <p:cNvPr id="456" name="Google Shape;456;p36"/>
          <p:cNvSpPr/>
          <p:nvPr/>
        </p:nvSpPr>
        <p:spPr>
          <a:xfrm rot="2929316">
            <a:off x="2292513" y="2774831"/>
            <a:ext cx="73451" cy="20276"/>
          </a:xfrm>
          <a:custGeom>
            <a:avLst/>
            <a:gdLst/>
            <a:ahLst/>
            <a:cxnLst/>
            <a:rect l="l" t="t" r="r" b="b"/>
            <a:pathLst>
              <a:path w="3569" h="958" extrusionOk="0">
                <a:moveTo>
                  <a:pt x="3307" y="0"/>
                </a:moveTo>
                <a:cubicBezTo>
                  <a:pt x="2822" y="340"/>
                  <a:pt x="2229" y="517"/>
                  <a:pt x="1633" y="517"/>
                </a:cubicBezTo>
                <a:cubicBezTo>
                  <a:pt x="1160" y="517"/>
                  <a:pt x="685" y="406"/>
                  <a:pt x="262" y="174"/>
                </a:cubicBezTo>
                <a:lnTo>
                  <a:pt x="1" y="523"/>
                </a:lnTo>
                <a:cubicBezTo>
                  <a:pt x="523" y="784"/>
                  <a:pt x="1132" y="958"/>
                  <a:pt x="1741" y="958"/>
                </a:cubicBezTo>
                <a:cubicBezTo>
                  <a:pt x="2350" y="958"/>
                  <a:pt x="3046" y="697"/>
                  <a:pt x="3569" y="261"/>
                </a:cubicBezTo>
                <a:lnTo>
                  <a:pt x="33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rot="5400000" flipH="1">
            <a:off x="-104169" y="3896327"/>
            <a:ext cx="1351396" cy="1142950"/>
          </a:xfrm>
          <a:custGeom>
            <a:avLst/>
            <a:gdLst/>
            <a:ahLst/>
            <a:cxnLst/>
            <a:rect l="l" t="t" r="r" b="b"/>
            <a:pathLst>
              <a:path w="102127" h="53900" extrusionOk="0">
                <a:moveTo>
                  <a:pt x="168" y="1"/>
                </a:moveTo>
                <a:lnTo>
                  <a:pt x="0" y="53899"/>
                </a:lnTo>
                <a:lnTo>
                  <a:pt x="102126" y="53899"/>
                </a:lnTo>
                <a:cubicBezTo>
                  <a:pt x="100278" y="52849"/>
                  <a:pt x="97883" y="52051"/>
                  <a:pt x="94522" y="51589"/>
                </a:cubicBezTo>
                <a:cubicBezTo>
                  <a:pt x="86792" y="50496"/>
                  <a:pt x="83810" y="39490"/>
                  <a:pt x="79525" y="38314"/>
                </a:cubicBezTo>
                <a:cubicBezTo>
                  <a:pt x="78970" y="38160"/>
                  <a:pt x="78367" y="38096"/>
                  <a:pt x="77713" y="38096"/>
                </a:cubicBezTo>
                <a:cubicBezTo>
                  <a:pt x="74462" y="38096"/>
                  <a:pt x="69981" y="39683"/>
                  <a:pt x="64178" y="39683"/>
                </a:cubicBezTo>
                <a:cubicBezTo>
                  <a:pt x="62232" y="39683"/>
                  <a:pt x="60137" y="39505"/>
                  <a:pt x="57890" y="39028"/>
                </a:cubicBezTo>
                <a:cubicBezTo>
                  <a:pt x="47597" y="36843"/>
                  <a:pt x="45959" y="28945"/>
                  <a:pt x="43144" y="23862"/>
                </a:cubicBezTo>
                <a:cubicBezTo>
                  <a:pt x="41149" y="20260"/>
                  <a:pt x="38772" y="19367"/>
                  <a:pt x="35805" y="19367"/>
                </a:cubicBezTo>
                <a:cubicBezTo>
                  <a:pt x="32891" y="19367"/>
                  <a:pt x="29409" y="20229"/>
                  <a:pt x="25159" y="20229"/>
                </a:cubicBezTo>
                <a:cubicBezTo>
                  <a:pt x="22989" y="20229"/>
                  <a:pt x="20619" y="20004"/>
                  <a:pt x="18023" y="19325"/>
                </a:cubicBezTo>
                <a:cubicBezTo>
                  <a:pt x="5168" y="15964"/>
                  <a:pt x="1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636;p40">
            <a:extLst>
              <a:ext uri="{FF2B5EF4-FFF2-40B4-BE49-F238E27FC236}">
                <a16:creationId xmlns:a16="http://schemas.microsoft.com/office/drawing/2014/main" id="{76E849A0-56D1-3949-BC0C-979F31DCD789}"/>
              </a:ext>
            </a:extLst>
          </p:cNvPr>
          <p:cNvGrpSpPr/>
          <p:nvPr/>
        </p:nvGrpSpPr>
        <p:grpSpPr>
          <a:xfrm>
            <a:off x="808192" y="963212"/>
            <a:ext cx="3099531" cy="3929720"/>
            <a:chOff x="5667475" y="841056"/>
            <a:chExt cx="3099531" cy="3929720"/>
          </a:xfrm>
        </p:grpSpPr>
        <p:sp>
          <p:nvSpPr>
            <p:cNvPr id="107" name="Google Shape;637;p40">
              <a:extLst>
                <a:ext uri="{FF2B5EF4-FFF2-40B4-BE49-F238E27FC236}">
                  <a16:creationId xmlns:a16="http://schemas.microsoft.com/office/drawing/2014/main" id="{AF7398C5-D3BD-674C-BA80-D9EA3CC2FF7C}"/>
                </a:ext>
              </a:extLst>
            </p:cNvPr>
            <p:cNvSpPr/>
            <p:nvPr/>
          </p:nvSpPr>
          <p:spPr>
            <a:xfrm rot="-5400000">
              <a:off x="5252381" y="1256150"/>
              <a:ext cx="3929720" cy="309953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638;p40">
              <a:extLst>
                <a:ext uri="{FF2B5EF4-FFF2-40B4-BE49-F238E27FC236}">
                  <a16:creationId xmlns:a16="http://schemas.microsoft.com/office/drawing/2014/main" id="{7E4979C1-63E7-8D46-9469-ED7E9C85C611}"/>
                </a:ext>
              </a:extLst>
            </p:cNvPr>
            <p:cNvGrpSpPr/>
            <p:nvPr/>
          </p:nvGrpSpPr>
          <p:grpSpPr>
            <a:xfrm>
              <a:off x="6151440" y="1314746"/>
              <a:ext cx="2130828" cy="2759948"/>
              <a:chOff x="3787835" y="1632495"/>
              <a:chExt cx="1567938" cy="2030867"/>
            </a:xfrm>
          </p:grpSpPr>
          <p:grpSp>
            <p:nvGrpSpPr>
              <p:cNvPr id="109" name="Google Shape;639;p40">
                <a:extLst>
                  <a:ext uri="{FF2B5EF4-FFF2-40B4-BE49-F238E27FC236}">
                    <a16:creationId xmlns:a16="http://schemas.microsoft.com/office/drawing/2014/main" id="{4D7B7E18-1F35-4D43-B41C-386A482817D5}"/>
                  </a:ext>
                </a:extLst>
              </p:cNvPr>
              <p:cNvGrpSpPr/>
              <p:nvPr/>
            </p:nvGrpSpPr>
            <p:grpSpPr>
              <a:xfrm>
                <a:off x="3787835" y="1632495"/>
                <a:ext cx="1567938" cy="2030867"/>
                <a:chOff x="8376897" y="1417475"/>
                <a:chExt cx="521395" cy="675357"/>
              </a:xfrm>
            </p:grpSpPr>
            <p:sp>
              <p:nvSpPr>
                <p:cNvPr id="113" name="Google Shape;640;p40">
                  <a:extLst>
                    <a:ext uri="{FF2B5EF4-FFF2-40B4-BE49-F238E27FC236}">
                      <a16:creationId xmlns:a16="http://schemas.microsoft.com/office/drawing/2014/main" id="{CFECA8D3-A798-BB41-9994-57854B72B68C}"/>
                    </a:ext>
                  </a:extLst>
                </p:cNvPr>
                <p:cNvSpPr/>
                <p:nvPr/>
              </p:nvSpPr>
              <p:spPr>
                <a:xfrm>
                  <a:off x="8376897" y="1458669"/>
                  <a:ext cx="521395" cy="634163"/>
                </a:xfrm>
                <a:custGeom>
                  <a:avLst/>
                  <a:gdLst/>
                  <a:ahLst/>
                  <a:cxnLst/>
                  <a:rect l="l" t="t" r="r" b="b"/>
                  <a:pathLst>
                    <a:path w="24542" h="29850" extrusionOk="0">
                      <a:moveTo>
                        <a:pt x="5570" y="1"/>
                      </a:moveTo>
                      <a:cubicBezTo>
                        <a:pt x="5570" y="1"/>
                        <a:pt x="1" y="26978"/>
                        <a:pt x="1306" y="27239"/>
                      </a:cubicBezTo>
                      <a:cubicBezTo>
                        <a:pt x="2698" y="27500"/>
                        <a:pt x="19581" y="29849"/>
                        <a:pt x="19581" y="29849"/>
                      </a:cubicBezTo>
                      <a:cubicBezTo>
                        <a:pt x="19581" y="29849"/>
                        <a:pt x="24541" y="5048"/>
                        <a:pt x="23758" y="2872"/>
                      </a:cubicBezTo>
                      <a:cubicBezTo>
                        <a:pt x="23410" y="2089"/>
                        <a:pt x="5570" y="1"/>
                        <a:pt x="55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41;p40">
                  <a:extLst>
                    <a:ext uri="{FF2B5EF4-FFF2-40B4-BE49-F238E27FC236}">
                      <a16:creationId xmlns:a16="http://schemas.microsoft.com/office/drawing/2014/main" id="{DDB74CDF-A2D1-8543-BF77-44E07FE171A4}"/>
                    </a:ext>
                  </a:extLst>
                </p:cNvPr>
                <p:cNvSpPr/>
                <p:nvPr/>
              </p:nvSpPr>
              <p:spPr>
                <a:xfrm>
                  <a:off x="8410188" y="1486415"/>
                  <a:ext cx="458510" cy="565733"/>
                </a:xfrm>
                <a:custGeom>
                  <a:avLst/>
                  <a:gdLst/>
                  <a:ahLst/>
                  <a:cxnLst/>
                  <a:rect l="l" t="t" r="r" b="b"/>
                  <a:pathLst>
                    <a:path w="21582" h="26629" extrusionOk="0">
                      <a:moveTo>
                        <a:pt x="4960" y="0"/>
                      </a:moveTo>
                      <a:cubicBezTo>
                        <a:pt x="4960" y="0"/>
                        <a:pt x="0" y="24105"/>
                        <a:pt x="1305" y="24366"/>
                      </a:cubicBezTo>
                      <a:cubicBezTo>
                        <a:pt x="2698" y="24714"/>
                        <a:pt x="17231" y="26629"/>
                        <a:pt x="17231" y="26629"/>
                      </a:cubicBezTo>
                      <a:cubicBezTo>
                        <a:pt x="17231" y="26629"/>
                        <a:pt x="21582" y="4786"/>
                        <a:pt x="20798" y="2611"/>
                      </a:cubicBezTo>
                      <a:cubicBezTo>
                        <a:pt x="20450" y="1740"/>
                        <a:pt x="4960"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42;p40">
                  <a:extLst>
                    <a:ext uri="{FF2B5EF4-FFF2-40B4-BE49-F238E27FC236}">
                      <a16:creationId xmlns:a16="http://schemas.microsoft.com/office/drawing/2014/main" id="{0E4D411B-78EE-E14E-B49A-C1E2A97A0BA7}"/>
                    </a:ext>
                  </a:extLst>
                </p:cNvPr>
                <p:cNvSpPr/>
                <p:nvPr/>
              </p:nvSpPr>
              <p:spPr>
                <a:xfrm>
                  <a:off x="8604304" y="1417475"/>
                  <a:ext cx="160867" cy="111473"/>
                </a:xfrm>
                <a:custGeom>
                  <a:avLst/>
                  <a:gdLst/>
                  <a:ahLst/>
                  <a:cxnLst/>
                  <a:rect l="l" t="t" r="r" b="b"/>
                  <a:pathLst>
                    <a:path w="7572" h="5247" extrusionOk="0">
                      <a:moveTo>
                        <a:pt x="4527" y="1"/>
                      </a:moveTo>
                      <a:cubicBezTo>
                        <a:pt x="3605" y="1"/>
                        <a:pt x="3246" y="1223"/>
                        <a:pt x="3394" y="2636"/>
                      </a:cubicBezTo>
                      <a:lnTo>
                        <a:pt x="697" y="2549"/>
                      </a:lnTo>
                      <a:cubicBezTo>
                        <a:pt x="697" y="2549"/>
                        <a:pt x="0" y="4463"/>
                        <a:pt x="262" y="4463"/>
                      </a:cubicBezTo>
                      <a:cubicBezTo>
                        <a:pt x="610" y="4463"/>
                        <a:pt x="7310" y="5247"/>
                        <a:pt x="7310" y="5247"/>
                      </a:cubicBezTo>
                      <a:cubicBezTo>
                        <a:pt x="7484" y="4376"/>
                        <a:pt x="7571" y="3419"/>
                        <a:pt x="7571" y="3419"/>
                      </a:cubicBezTo>
                      <a:lnTo>
                        <a:pt x="5483" y="3071"/>
                      </a:lnTo>
                      <a:cubicBezTo>
                        <a:pt x="5483" y="3071"/>
                        <a:pt x="6353" y="634"/>
                        <a:pt x="5048" y="112"/>
                      </a:cubicBezTo>
                      <a:cubicBezTo>
                        <a:pt x="4858" y="36"/>
                        <a:pt x="4684" y="1"/>
                        <a:pt x="4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43;p40">
                  <a:extLst>
                    <a:ext uri="{FF2B5EF4-FFF2-40B4-BE49-F238E27FC236}">
                      <a16:creationId xmlns:a16="http://schemas.microsoft.com/office/drawing/2014/main" id="{DFA5D8C3-4E4F-F64E-BC68-F302A666A16C}"/>
                    </a:ext>
                  </a:extLst>
                </p:cNvPr>
                <p:cNvSpPr/>
                <p:nvPr/>
              </p:nvSpPr>
              <p:spPr>
                <a:xfrm>
                  <a:off x="8546985" y="1545711"/>
                  <a:ext cx="262546" cy="64734"/>
                </a:xfrm>
                <a:custGeom>
                  <a:avLst/>
                  <a:gdLst/>
                  <a:ahLst/>
                  <a:cxnLst/>
                  <a:rect l="l" t="t" r="r" b="b"/>
                  <a:pathLst>
                    <a:path w="12358" h="3047" extrusionOk="0">
                      <a:moveTo>
                        <a:pt x="349" y="1"/>
                      </a:moveTo>
                      <a:cubicBezTo>
                        <a:pt x="262" y="349"/>
                        <a:pt x="175" y="697"/>
                        <a:pt x="88" y="1045"/>
                      </a:cubicBezTo>
                      <a:cubicBezTo>
                        <a:pt x="1" y="1567"/>
                        <a:pt x="12184" y="3047"/>
                        <a:pt x="12184" y="3047"/>
                      </a:cubicBezTo>
                      <a:cubicBezTo>
                        <a:pt x="12271" y="2698"/>
                        <a:pt x="12358" y="2350"/>
                        <a:pt x="12358" y="1915"/>
                      </a:cubicBezTo>
                      <a:cubicBezTo>
                        <a:pt x="12184" y="1567"/>
                        <a:pt x="349" y="1"/>
                        <a:pt x="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44;p40">
                  <a:extLst>
                    <a:ext uri="{FF2B5EF4-FFF2-40B4-BE49-F238E27FC236}">
                      <a16:creationId xmlns:a16="http://schemas.microsoft.com/office/drawing/2014/main" id="{1AA1F753-11AB-9342-B6B4-C7FA4B9B968F}"/>
                    </a:ext>
                  </a:extLst>
                </p:cNvPr>
                <p:cNvSpPr/>
                <p:nvPr/>
              </p:nvSpPr>
              <p:spPr>
                <a:xfrm>
                  <a:off x="8539592" y="1591341"/>
                  <a:ext cx="166412" cy="51774"/>
                </a:xfrm>
                <a:custGeom>
                  <a:avLst/>
                  <a:gdLst/>
                  <a:ahLst/>
                  <a:cxnLst/>
                  <a:rect l="l" t="t" r="r" b="b"/>
                  <a:pathLst>
                    <a:path w="7833" h="2437" extrusionOk="0">
                      <a:moveTo>
                        <a:pt x="436" y="0"/>
                      </a:moveTo>
                      <a:cubicBezTo>
                        <a:pt x="262" y="261"/>
                        <a:pt x="175" y="610"/>
                        <a:pt x="88" y="1045"/>
                      </a:cubicBezTo>
                      <a:cubicBezTo>
                        <a:pt x="1" y="1567"/>
                        <a:pt x="7833" y="2437"/>
                        <a:pt x="7833" y="2437"/>
                      </a:cubicBezTo>
                      <a:cubicBezTo>
                        <a:pt x="7833" y="2089"/>
                        <a:pt x="7833" y="1654"/>
                        <a:pt x="7833" y="1219"/>
                      </a:cubicBezTo>
                      <a:lnTo>
                        <a:pt x="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45;p40">
                  <a:extLst>
                    <a:ext uri="{FF2B5EF4-FFF2-40B4-BE49-F238E27FC236}">
                      <a16:creationId xmlns:a16="http://schemas.microsoft.com/office/drawing/2014/main" id="{25423B1B-0A8B-B943-B993-61576BA32DEC}"/>
                    </a:ext>
                  </a:extLst>
                </p:cNvPr>
                <p:cNvSpPr/>
                <p:nvPr/>
              </p:nvSpPr>
              <p:spPr>
                <a:xfrm>
                  <a:off x="8525105" y="1660436"/>
                  <a:ext cx="264394" cy="64734"/>
                </a:xfrm>
                <a:custGeom>
                  <a:avLst/>
                  <a:gdLst/>
                  <a:ahLst/>
                  <a:cxnLst/>
                  <a:rect l="l" t="t" r="r" b="b"/>
                  <a:pathLst>
                    <a:path w="12445" h="3047" extrusionOk="0">
                      <a:moveTo>
                        <a:pt x="436" y="1"/>
                      </a:moveTo>
                      <a:cubicBezTo>
                        <a:pt x="262" y="262"/>
                        <a:pt x="174" y="610"/>
                        <a:pt x="174" y="958"/>
                      </a:cubicBezTo>
                      <a:cubicBezTo>
                        <a:pt x="0" y="1567"/>
                        <a:pt x="12184" y="3046"/>
                        <a:pt x="12184" y="3046"/>
                      </a:cubicBezTo>
                      <a:cubicBezTo>
                        <a:pt x="12358" y="2698"/>
                        <a:pt x="12445" y="2263"/>
                        <a:pt x="12358" y="1915"/>
                      </a:cubicBezTo>
                      <a:cubicBezTo>
                        <a:pt x="12271" y="1480"/>
                        <a:pt x="436" y="1"/>
                        <a:pt x="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46;p40">
                  <a:extLst>
                    <a:ext uri="{FF2B5EF4-FFF2-40B4-BE49-F238E27FC236}">
                      <a16:creationId xmlns:a16="http://schemas.microsoft.com/office/drawing/2014/main" id="{A067E418-0CC6-1B4F-B6A7-EE96898F8CCE}"/>
                    </a:ext>
                  </a:extLst>
                </p:cNvPr>
                <p:cNvSpPr/>
                <p:nvPr/>
              </p:nvSpPr>
              <p:spPr>
                <a:xfrm>
                  <a:off x="8517711" y="1706216"/>
                  <a:ext cx="168260" cy="53622"/>
                </a:xfrm>
                <a:custGeom>
                  <a:avLst/>
                  <a:gdLst/>
                  <a:ahLst/>
                  <a:cxnLst/>
                  <a:rect l="l" t="t" r="r" b="b"/>
                  <a:pathLst>
                    <a:path w="7920" h="2524" extrusionOk="0">
                      <a:moveTo>
                        <a:pt x="435" y="0"/>
                      </a:moveTo>
                      <a:cubicBezTo>
                        <a:pt x="261" y="348"/>
                        <a:pt x="174" y="696"/>
                        <a:pt x="174" y="1044"/>
                      </a:cubicBezTo>
                      <a:cubicBezTo>
                        <a:pt x="0" y="1654"/>
                        <a:pt x="7832" y="2524"/>
                        <a:pt x="7832" y="2524"/>
                      </a:cubicBezTo>
                      <a:cubicBezTo>
                        <a:pt x="7919" y="2089"/>
                        <a:pt x="7919" y="1654"/>
                        <a:pt x="7832" y="1305"/>
                      </a:cubicBezTo>
                      <a:lnTo>
                        <a:pt x="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47;p40">
                  <a:extLst>
                    <a:ext uri="{FF2B5EF4-FFF2-40B4-BE49-F238E27FC236}">
                      <a16:creationId xmlns:a16="http://schemas.microsoft.com/office/drawing/2014/main" id="{AF0ABDC6-5A6A-8344-AD05-52ADC683EA79}"/>
                    </a:ext>
                  </a:extLst>
                </p:cNvPr>
                <p:cNvSpPr/>
                <p:nvPr/>
              </p:nvSpPr>
              <p:spPr>
                <a:xfrm>
                  <a:off x="8481994" y="1899337"/>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48;p40">
                  <a:extLst>
                    <a:ext uri="{FF2B5EF4-FFF2-40B4-BE49-F238E27FC236}">
                      <a16:creationId xmlns:a16="http://schemas.microsoft.com/office/drawing/2014/main" id="{1AEA1582-A01A-1E47-9452-759CD75FDA62}"/>
                    </a:ext>
                  </a:extLst>
                </p:cNvPr>
                <p:cNvSpPr/>
                <p:nvPr/>
              </p:nvSpPr>
              <p:spPr>
                <a:xfrm>
                  <a:off x="8476428" y="1945117"/>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649;p40">
                <a:extLst>
                  <a:ext uri="{FF2B5EF4-FFF2-40B4-BE49-F238E27FC236}">
                    <a16:creationId xmlns:a16="http://schemas.microsoft.com/office/drawing/2014/main" id="{333E45CB-F44A-184E-B1A1-F45037A7C49A}"/>
                  </a:ext>
                </a:extLst>
              </p:cNvPr>
              <p:cNvGrpSpPr/>
              <p:nvPr/>
            </p:nvGrpSpPr>
            <p:grpSpPr>
              <a:xfrm>
                <a:off x="4157335" y="2722623"/>
                <a:ext cx="811824" cy="298911"/>
                <a:chOff x="8478426" y="1883352"/>
                <a:chExt cx="269960" cy="99402"/>
              </a:xfrm>
            </p:grpSpPr>
            <p:sp>
              <p:nvSpPr>
                <p:cNvPr id="111" name="Google Shape;650;p40">
                  <a:extLst>
                    <a:ext uri="{FF2B5EF4-FFF2-40B4-BE49-F238E27FC236}">
                      <a16:creationId xmlns:a16="http://schemas.microsoft.com/office/drawing/2014/main" id="{5CA50E2C-E712-BF45-9FD5-806A16BEBFF9}"/>
                    </a:ext>
                  </a:extLst>
                </p:cNvPr>
                <p:cNvSpPr/>
                <p:nvPr/>
              </p:nvSpPr>
              <p:spPr>
                <a:xfrm>
                  <a:off x="8483992" y="1883352"/>
                  <a:ext cx="264394" cy="64734"/>
                </a:xfrm>
                <a:custGeom>
                  <a:avLst/>
                  <a:gdLst/>
                  <a:ahLst/>
                  <a:cxnLst/>
                  <a:rect l="l" t="t" r="r" b="b"/>
                  <a:pathLst>
                    <a:path w="12445" h="3047" extrusionOk="0">
                      <a:moveTo>
                        <a:pt x="435" y="1"/>
                      </a:moveTo>
                      <a:cubicBezTo>
                        <a:pt x="261" y="349"/>
                        <a:pt x="174" y="697"/>
                        <a:pt x="174" y="1045"/>
                      </a:cubicBezTo>
                      <a:cubicBezTo>
                        <a:pt x="0" y="1567"/>
                        <a:pt x="12183" y="3046"/>
                        <a:pt x="12183" y="3046"/>
                      </a:cubicBezTo>
                      <a:cubicBezTo>
                        <a:pt x="12357" y="2698"/>
                        <a:pt x="12444" y="2350"/>
                        <a:pt x="12357" y="1915"/>
                      </a:cubicBezTo>
                      <a:cubicBezTo>
                        <a:pt x="12270" y="1567"/>
                        <a:pt x="435" y="1"/>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51;p40">
                  <a:extLst>
                    <a:ext uri="{FF2B5EF4-FFF2-40B4-BE49-F238E27FC236}">
                      <a16:creationId xmlns:a16="http://schemas.microsoft.com/office/drawing/2014/main" id="{2DB1F086-7020-6D44-933D-9B60AFFE907B}"/>
                    </a:ext>
                  </a:extLst>
                </p:cNvPr>
                <p:cNvSpPr/>
                <p:nvPr/>
              </p:nvSpPr>
              <p:spPr>
                <a:xfrm>
                  <a:off x="8478426" y="1929131"/>
                  <a:ext cx="166412" cy="53622"/>
                </a:xfrm>
                <a:custGeom>
                  <a:avLst/>
                  <a:gdLst/>
                  <a:ahLst/>
                  <a:cxnLst/>
                  <a:rect l="l" t="t" r="r" b="b"/>
                  <a:pathLst>
                    <a:path w="7833" h="2524" extrusionOk="0">
                      <a:moveTo>
                        <a:pt x="349" y="0"/>
                      </a:moveTo>
                      <a:cubicBezTo>
                        <a:pt x="262" y="348"/>
                        <a:pt x="88" y="696"/>
                        <a:pt x="88" y="1044"/>
                      </a:cubicBezTo>
                      <a:cubicBezTo>
                        <a:pt x="1" y="1654"/>
                        <a:pt x="7746" y="2524"/>
                        <a:pt x="7746" y="2524"/>
                      </a:cubicBezTo>
                      <a:cubicBezTo>
                        <a:pt x="7833" y="2089"/>
                        <a:pt x="7833" y="1741"/>
                        <a:pt x="7746" y="1306"/>
                      </a:cubicBez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9" name="Google Shape;1065;p44">
            <a:extLst>
              <a:ext uri="{FF2B5EF4-FFF2-40B4-BE49-F238E27FC236}">
                <a16:creationId xmlns:a16="http://schemas.microsoft.com/office/drawing/2014/main" id="{EAF25CA1-3EEC-4E0B-AFF9-E93C1A612027}"/>
              </a:ext>
            </a:extLst>
          </p:cNvPr>
          <p:cNvSpPr txBox="1"/>
          <p:nvPr/>
        </p:nvSpPr>
        <p:spPr>
          <a:xfrm>
            <a:off x="998300"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Nigel</a:t>
            </a:r>
            <a:endParaRPr dirty="0">
              <a:solidFill>
                <a:srgbClr val="4132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5"/>
        <p:cNvGrpSpPr/>
        <p:nvPr/>
      </p:nvGrpSpPr>
      <p:grpSpPr>
        <a:xfrm>
          <a:off x="0" y="0"/>
          <a:ext cx="0" cy="0"/>
          <a:chOff x="0" y="0"/>
          <a:chExt cx="0" cy="0"/>
        </a:xfrm>
      </p:grpSpPr>
      <p:sp>
        <p:nvSpPr>
          <p:cNvPr id="1076" name="Google Shape;1076;p45"/>
          <p:cNvSpPr txBox="1">
            <a:spLocks noGrp="1"/>
          </p:cNvSpPr>
          <p:nvPr>
            <p:ph type="title"/>
          </p:nvPr>
        </p:nvSpPr>
        <p:spPr>
          <a:xfrm>
            <a:off x="3745249" y="921450"/>
            <a:ext cx="3977700" cy="1650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Marcus’s Main Points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62" name="Google Shape;1718;p52">
            <a:extLst>
              <a:ext uri="{FF2B5EF4-FFF2-40B4-BE49-F238E27FC236}">
                <a16:creationId xmlns:a16="http://schemas.microsoft.com/office/drawing/2014/main" id="{59C5522D-BB72-4C17-9C35-FDB4F5A04D5F}"/>
              </a:ext>
            </a:extLst>
          </p:cNvPr>
          <p:cNvSpPr/>
          <p:nvPr/>
        </p:nvSpPr>
        <p:spPr>
          <a:xfrm rot="5996894">
            <a:off x="7871878" y="663365"/>
            <a:ext cx="1509211" cy="158601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8"/>
          <p:cNvSpPr txBox="1">
            <a:spLocks noGrp="1"/>
          </p:cNvSpPr>
          <p:nvPr>
            <p:ph type="subTitle" idx="1"/>
          </p:nvPr>
        </p:nvSpPr>
        <p:spPr>
          <a:xfrm>
            <a:off x="1284025" y="3217971"/>
            <a:ext cx="2994000" cy="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You could enter a subtitle here if you need it</a:t>
            </a:r>
            <a:endParaRPr sz="1400"/>
          </a:p>
        </p:txBody>
      </p:sp>
      <p:sp>
        <p:nvSpPr>
          <p:cNvPr id="560" name="Google Shape;560;p38"/>
          <p:cNvSpPr txBox="1">
            <a:spLocks noGrp="1"/>
          </p:cNvSpPr>
          <p:nvPr>
            <p:ph type="title"/>
          </p:nvPr>
        </p:nvSpPr>
        <p:spPr>
          <a:xfrm>
            <a:off x="1284025" y="2540092"/>
            <a:ext cx="3485100" cy="67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61" name="Google Shape;561;p38"/>
          <p:cNvSpPr txBox="1">
            <a:spLocks noGrp="1"/>
          </p:cNvSpPr>
          <p:nvPr>
            <p:ph type="title" idx="2"/>
          </p:nvPr>
        </p:nvSpPr>
        <p:spPr>
          <a:xfrm>
            <a:off x="1284025" y="1443088"/>
            <a:ext cx="1889100" cy="10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9" name="Google Shape;408;p36">
            <a:extLst>
              <a:ext uri="{FF2B5EF4-FFF2-40B4-BE49-F238E27FC236}">
                <a16:creationId xmlns:a16="http://schemas.microsoft.com/office/drawing/2014/main" id="{7BAC493F-107F-8E40-B85F-7B6EE8197F28}"/>
              </a:ext>
            </a:extLst>
          </p:cNvPr>
          <p:cNvGrpSpPr/>
          <p:nvPr/>
        </p:nvGrpSpPr>
        <p:grpSpPr>
          <a:xfrm>
            <a:off x="144125" y="1395700"/>
            <a:ext cx="4381813" cy="3701712"/>
            <a:chOff x="144125" y="1395700"/>
            <a:chExt cx="4381813" cy="3701712"/>
          </a:xfrm>
        </p:grpSpPr>
        <p:sp>
          <p:nvSpPr>
            <p:cNvPr id="40" name="Google Shape;409;p36">
              <a:extLst>
                <a:ext uri="{FF2B5EF4-FFF2-40B4-BE49-F238E27FC236}">
                  <a16:creationId xmlns:a16="http://schemas.microsoft.com/office/drawing/2014/main" id="{3A7AE466-7858-7C4F-8D86-0EA750BFB15D}"/>
                </a:ext>
              </a:extLst>
            </p:cNvPr>
            <p:cNvSpPr/>
            <p:nvPr/>
          </p:nvSpPr>
          <p:spPr>
            <a:xfrm>
              <a:off x="144125" y="1395700"/>
              <a:ext cx="4381813" cy="3701712"/>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0;p36">
              <a:extLst>
                <a:ext uri="{FF2B5EF4-FFF2-40B4-BE49-F238E27FC236}">
                  <a16:creationId xmlns:a16="http://schemas.microsoft.com/office/drawing/2014/main" id="{13AE7DFE-F015-544B-A3A0-522B5AC58A55}"/>
                </a:ext>
              </a:extLst>
            </p:cNvPr>
            <p:cNvGrpSpPr/>
            <p:nvPr/>
          </p:nvGrpSpPr>
          <p:grpSpPr>
            <a:xfrm>
              <a:off x="542592" y="1735755"/>
              <a:ext cx="3561915" cy="2620445"/>
              <a:chOff x="555678" y="1625244"/>
              <a:chExt cx="3678904" cy="2706512"/>
            </a:xfrm>
          </p:grpSpPr>
          <p:sp>
            <p:nvSpPr>
              <p:cNvPr id="42" name="Google Shape;411;p36">
                <a:extLst>
                  <a:ext uri="{FF2B5EF4-FFF2-40B4-BE49-F238E27FC236}">
                    <a16:creationId xmlns:a16="http://schemas.microsoft.com/office/drawing/2014/main" id="{596F5DDB-631D-3B4E-AFC0-97B41CAF23A3}"/>
                  </a:ext>
                </a:extLst>
              </p:cNvPr>
              <p:cNvSpPr/>
              <p:nvPr/>
            </p:nvSpPr>
            <p:spPr>
              <a:xfrm>
                <a:off x="3491565" y="3237925"/>
                <a:ext cx="743016" cy="1085812"/>
              </a:xfrm>
              <a:custGeom>
                <a:avLst/>
                <a:gdLst/>
                <a:ahLst/>
                <a:cxnLst/>
                <a:rect l="l" t="t" r="r" b="b"/>
                <a:pathLst>
                  <a:path w="16122" h="23560" extrusionOk="0">
                    <a:moveTo>
                      <a:pt x="13864" y="0"/>
                    </a:moveTo>
                    <a:lnTo>
                      <a:pt x="13864" y="0"/>
                    </a:lnTo>
                    <a:cubicBezTo>
                      <a:pt x="6165" y="3560"/>
                      <a:pt x="11809" y="10969"/>
                      <a:pt x="6975" y="11982"/>
                    </a:cubicBezTo>
                    <a:cubicBezTo>
                      <a:pt x="2113" y="12995"/>
                      <a:pt x="0" y="23559"/>
                      <a:pt x="0" y="23559"/>
                    </a:cubicBezTo>
                    <a:lnTo>
                      <a:pt x="10564" y="23559"/>
                    </a:lnTo>
                    <a:cubicBezTo>
                      <a:pt x="10477" y="21041"/>
                      <a:pt x="11635" y="19826"/>
                      <a:pt x="13892" y="16121"/>
                    </a:cubicBezTo>
                    <a:cubicBezTo>
                      <a:pt x="16121" y="12417"/>
                      <a:pt x="13400" y="7959"/>
                      <a:pt x="13198" y="5152"/>
                    </a:cubicBezTo>
                    <a:cubicBezTo>
                      <a:pt x="13082" y="3387"/>
                      <a:pt x="13314" y="1650"/>
                      <a:pt x="13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2;p36">
                <a:extLst>
                  <a:ext uri="{FF2B5EF4-FFF2-40B4-BE49-F238E27FC236}">
                    <a16:creationId xmlns:a16="http://schemas.microsoft.com/office/drawing/2014/main" id="{8CF69036-CD7E-034A-B2CD-2D6D10E24D2B}"/>
                  </a:ext>
                </a:extLst>
              </p:cNvPr>
              <p:cNvSpPr/>
              <p:nvPr/>
            </p:nvSpPr>
            <p:spPr>
              <a:xfrm>
                <a:off x="3775646" y="3482002"/>
                <a:ext cx="309521" cy="841735"/>
              </a:xfrm>
              <a:custGeom>
                <a:avLst/>
                <a:gdLst/>
                <a:ahLst/>
                <a:cxnLst/>
                <a:rect l="l" t="t" r="r" b="b"/>
                <a:pathLst>
                  <a:path w="6716" h="18264" extrusionOk="0">
                    <a:moveTo>
                      <a:pt x="5702" y="1"/>
                    </a:moveTo>
                    <a:cubicBezTo>
                      <a:pt x="6166" y="5876"/>
                      <a:pt x="4979" y="8828"/>
                      <a:pt x="2750" y="11173"/>
                    </a:cubicBezTo>
                    <a:cubicBezTo>
                      <a:pt x="551" y="13517"/>
                      <a:pt x="1" y="18263"/>
                      <a:pt x="1" y="18263"/>
                    </a:cubicBezTo>
                    <a:lnTo>
                      <a:pt x="1130" y="18263"/>
                    </a:lnTo>
                    <a:cubicBezTo>
                      <a:pt x="1216" y="13980"/>
                      <a:pt x="4689" y="12533"/>
                      <a:pt x="5702" y="7468"/>
                    </a:cubicBezTo>
                    <a:cubicBezTo>
                      <a:pt x="6715" y="2403"/>
                      <a:pt x="5703" y="1"/>
                      <a:pt x="5702" y="1"/>
                    </a:cubicBezTo>
                    <a:close/>
                  </a:path>
                </a:pathLst>
              </a:custGeom>
              <a:solidFill>
                <a:srgbClr val="492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4" name="Google Shape;413;p36">
                <a:extLst>
                  <a:ext uri="{FF2B5EF4-FFF2-40B4-BE49-F238E27FC236}">
                    <a16:creationId xmlns:a16="http://schemas.microsoft.com/office/drawing/2014/main" id="{72037878-1124-EB4A-BCDE-9AD6C0277E74}"/>
                  </a:ext>
                </a:extLst>
              </p:cNvPr>
              <p:cNvSpPr/>
              <p:nvPr/>
            </p:nvSpPr>
            <p:spPr>
              <a:xfrm>
                <a:off x="555678" y="2954489"/>
                <a:ext cx="955109" cy="1325235"/>
              </a:xfrm>
              <a:custGeom>
                <a:avLst/>
                <a:gdLst/>
                <a:ahLst/>
                <a:cxnLst/>
                <a:rect l="l" t="t" r="r" b="b"/>
                <a:pathLst>
                  <a:path w="20724" h="28755" extrusionOk="0">
                    <a:moveTo>
                      <a:pt x="3379" y="1"/>
                    </a:moveTo>
                    <a:cubicBezTo>
                      <a:pt x="3241" y="1"/>
                      <a:pt x="3099" y="5"/>
                      <a:pt x="2953" y="14"/>
                    </a:cubicBezTo>
                    <a:cubicBezTo>
                      <a:pt x="2953" y="14"/>
                      <a:pt x="3995" y="1375"/>
                      <a:pt x="3763" y="4993"/>
                    </a:cubicBezTo>
                    <a:cubicBezTo>
                      <a:pt x="3502" y="8639"/>
                      <a:pt x="0" y="14399"/>
                      <a:pt x="2866" y="19145"/>
                    </a:cubicBezTo>
                    <a:cubicBezTo>
                      <a:pt x="5760" y="23892"/>
                      <a:pt x="7265" y="25484"/>
                      <a:pt x="7120" y="28754"/>
                    </a:cubicBezTo>
                    <a:lnTo>
                      <a:pt x="20723" y="28754"/>
                    </a:lnTo>
                    <a:cubicBezTo>
                      <a:pt x="20723" y="28754"/>
                      <a:pt x="18032" y="15122"/>
                      <a:pt x="11780" y="13820"/>
                    </a:cubicBezTo>
                    <a:cubicBezTo>
                      <a:pt x="5616" y="12542"/>
                      <a:pt x="10659" y="1"/>
                      <a:pt x="3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4;p36">
                <a:extLst>
                  <a:ext uri="{FF2B5EF4-FFF2-40B4-BE49-F238E27FC236}">
                    <a16:creationId xmlns:a16="http://schemas.microsoft.com/office/drawing/2014/main" id="{FFD39B75-8514-BE4D-8123-070F6362B9DB}"/>
                  </a:ext>
                </a:extLst>
              </p:cNvPr>
              <p:cNvSpPr/>
              <p:nvPr/>
            </p:nvSpPr>
            <p:spPr>
              <a:xfrm>
                <a:off x="746432" y="3192575"/>
                <a:ext cx="398884" cy="1087149"/>
              </a:xfrm>
              <a:custGeom>
                <a:avLst/>
                <a:gdLst/>
                <a:ahLst/>
                <a:cxnLst/>
                <a:rect l="l" t="t" r="r" b="b"/>
                <a:pathLst>
                  <a:path w="8655" h="23589" extrusionOk="0">
                    <a:moveTo>
                      <a:pt x="1303" y="0"/>
                    </a:moveTo>
                    <a:cubicBezTo>
                      <a:pt x="1302" y="1"/>
                      <a:pt x="0" y="3097"/>
                      <a:pt x="1303" y="9638"/>
                    </a:cubicBezTo>
                    <a:cubicBezTo>
                      <a:pt x="2605" y="16179"/>
                      <a:pt x="7062" y="18031"/>
                      <a:pt x="7207" y="23588"/>
                    </a:cubicBezTo>
                    <a:lnTo>
                      <a:pt x="8654" y="23588"/>
                    </a:lnTo>
                    <a:cubicBezTo>
                      <a:pt x="8654" y="23588"/>
                      <a:pt x="7959" y="17482"/>
                      <a:pt x="5123" y="14443"/>
                    </a:cubicBezTo>
                    <a:cubicBezTo>
                      <a:pt x="2258" y="11433"/>
                      <a:pt x="695" y="7612"/>
                      <a:pt x="1303" y="0"/>
                    </a:cubicBezTo>
                    <a:close/>
                  </a:path>
                </a:pathLst>
              </a:custGeom>
              <a:solidFill>
                <a:srgbClr val="492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 name="Google Shape;415;p36">
                <a:extLst>
                  <a:ext uri="{FF2B5EF4-FFF2-40B4-BE49-F238E27FC236}">
                    <a16:creationId xmlns:a16="http://schemas.microsoft.com/office/drawing/2014/main" id="{421848D8-D132-4947-AA93-D2C100C08F79}"/>
                  </a:ext>
                </a:extLst>
              </p:cNvPr>
              <p:cNvSpPr/>
              <p:nvPr/>
            </p:nvSpPr>
            <p:spPr>
              <a:xfrm>
                <a:off x="2936630" y="2511960"/>
                <a:ext cx="1195223" cy="1811777"/>
              </a:xfrm>
              <a:custGeom>
                <a:avLst/>
                <a:gdLst/>
                <a:ahLst/>
                <a:cxnLst/>
                <a:rect l="l" t="t" r="r" b="b"/>
                <a:pathLst>
                  <a:path w="25934" h="39312" extrusionOk="0">
                    <a:moveTo>
                      <a:pt x="20969" y="1"/>
                    </a:moveTo>
                    <a:cubicBezTo>
                      <a:pt x="20646" y="1"/>
                      <a:pt x="20126" y="99"/>
                      <a:pt x="19335" y="297"/>
                    </a:cubicBezTo>
                    <a:cubicBezTo>
                      <a:pt x="14820" y="1455"/>
                      <a:pt x="18119" y="11121"/>
                      <a:pt x="13257" y="13582"/>
                    </a:cubicBezTo>
                    <a:cubicBezTo>
                      <a:pt x="8365" y="16042"/>
                      <a:pt x="14154" y="22988"/>
                      <a:pt x="8742" y="24840"/>
                    </a:cubicBezTo>
                    <a:cubicBezTo>
                      <a:pt x="1" y="27821"/>
                      <a:pt x="3879" y="39311"/>
                      <a:pt x="3879" y="39311"/>
                    </a:cubicBezTo>
                    <a:lnTo>
                      <a:pt x="14096" y="39311"/>
                    </a:lnTo>
                    <a:cubicBezTo>
                      <a:pt x="16035" y="38154"/>
                      <a:pt x="14299" y="35607"/>
                      <a:pt x="18814" y="31265"/>
                    </a:cubicBezTo>
                    <a:cubicBezTo>
                      <a:pt x="23329" y="26924"/>
                      <a:pt x="14472" y="22235"/>
                      <a:pt x="20203" y="18241"/>
                    </a:cubicBezTo>
                    <a:cubicBezTo>
                      <a:pt x="25933" y="14247"/>
                      <a:pt x="21245" y="11469"/>
                      <a:pt x="20376" y="6375"/>
                    </a:cubicBezTo>
                    <a:cubicBezTo>
                      <a:pt x="19660" y="2174"/>
                      <a:pt x="22487" y="1"/>
                      <a:pt x="20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6;p36">
                <a:extLst>
                  <a:ext uri="{FF2B5EF4-FFF2-40B4-BE49-F238E27FC236}">
                    <a16:creationId xmlns:a16="http://schemas.microsoft.com/office/drawing/2014/main" id="{4AEB3181-4D6F-2949-809C-9D82A2C2EF79}"/>
                  </a:ext>
                </a:extLst>
              </p:cNvPr>
              <p:cNvSpPr/>
              <p:nvPr/>
            </p:nvSpPr>
            <p:spPr>
              <a:xfrm>
                <a:off x="3328832" y="3071181"/>
                <a:ext cx="490874" cy="1200523"/>
              </a:xfrm>
              <a:custGeom>
                <a:avLst/>
                <a:gdLst/>
                <a:ahLst/>
                <a:cxnLst/>
                <a:rect l="l" t="t" r="r" b="b"/>
                <a:pathLst>
                  <a:path w="10651" h="26049" extrusionOk="0">
                    <a:moveTo>
                      <a:pt x="9985" y="0"/>
                    </a:moveTo>
                    <a:cubicBezTo>
                      <a:pt x="9985" y="1"/>
                      <a:pt x="10130" y="1795"/>
                      <a:pt x="8046" y="4400"/>
                    </a:cubicBezTo>
                    <a:cubicBezTo>
                      <a:pt x="5991" y="7005"/>
                      <a:pt x="4399" y="9812"/>
                      <a:pt x="4949" y="12706"/>
                    </a:cubicBezTo>
                    <a:cubicBezTo>
                      <a:pt x="5499" y="15629"/>
                      <a:pt x="3386" y="16903"/>
                      <a:pt x="2142" y="18813"/>
                    </a:cubicBezTo>
                    <a:cubicBezTo>
                      <a:pt x="868" y="20694"/>
                      <a:pt x="0" y="25557"/>
                      <a:pt x="1216" y="26049"/>
                    </a:cubicBezTo>
                    <a:cubicBezTo>
                      <a:pt x="1216" y="26049"/>
                      <a:pt x="1389" y="20376"/>
                      <a:pt x="3907" y="18147"/>
                    </a:cubicBezTo>
                    <a:cubicBezTo>
                      <a:pt x="6946" y="15456"/>
                      <a:pt x="4862" y="9986"/>
                      <a:pt x="6541" y="7670"/>
                    </a:cubicBezTo>
                    <a:cubicBezTo>
                      <a:pt x="8220" y="5355"/>
                      <a:pt x="10651" y="2808"/>
                      <a:pt x="9985" y="0"/>
                    </a:cubicBezTo>
                    <a:close/>
                  </a:path>
                </a:pathLst>
              </a:custGeom>
              <a:solidFill>
                <a:srgbClr val="492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8" name="Google Shape;417;p36">
                <a:extLst>
                  <a:ext uri="{FF2B5EF4-FFF2-40B4-BE49-F238E27FC236}">
                    <a16:creationId xmlns:a16="http://schemas.microsoft.com/office/drawing/2014/main" id="{4D73FA82-FAF4-DB4E-9357-6D569532FE52}"/>
                  </a:ext>
                </a:extLst>
              </p:cNvPr>
              <p:cNvSpPr/>
              <p:nvPr/>
            </p:nvSpPr>
            <p:spPr>
              <a:xfrm>
                <a:off x="778417" y="2506153"/>
                <a:ext cx="1199233" cy="1817584"/>
              </a:xfrm>
              <a:custGeom>
                <a:avLst/>
                <a:gdLst/>
                <a:ahLst/>
                <a:cxnLst/>
                <a:rect l="l" t="t" r="r" b="b"/>
                <a:pathLst>
                  <a:path w="26021" h="39438" extrusionOk="0">
                    <a:moveTo>
                      <a:pt x="4986" y="1"/>
                    </a:moveTo>
                    <a:cubicBezTo>
                      <a:pt x="3487" y="1"/>
                      <a:pt x="6301" y="2198"/>
                      <a:pt x="5587" y="6414"/>
                    </a:cubicBezTo>
                    <a:cubicBezTo>
                      <a:pt x="4718" y="11508"/>
                      <a:pt x="1" y="14315"/>
                      <a:pt x="5760" y="18309"/>
                    </a:cubicBezTo>
                    <a:cubicBezTo>
                      <a:pt x="11520" y="22332"/>
                      <a:pt x="2635" y="27021"/>
                      <a:pt x="7150" y="31363"/>
                    </a:cubicBezTo>
                    <a:cubicBezTo>
                      <a:pt x="11694" y="35733"/>
                      <a:pt x="9957" y="38280"/>
                      <a:pt x="11867" y="39437"/>
                    </a:cubicBezTo>
                    <a:lnTo>
                      <a:pt x="22142" y="39437"/>
                    </a:lnTo>
                    <a:cubicBezTo>
                      <a:pt x="22142" y="39437"/>
                      <a:pt x="26020" y="27918"/>
                      <a:pt x="17251" y="24937"/>
                    </a:cubicBezTo>
                    <a:cubicBezTo>
                      <a:pt x="11809" y="23085"/>
                      <a:pt x="17627" y="16110"/>
                      <a:pt x="12736" y="13650"/>
                    </a:cubicBezTo>
                    <a:cubicBezTo>
                      <a:pt x="7844" y="11161"/>
                      <a:pt x="11173" y="1465"/>
                      <a:pt x="6629" y="307"/>
                    </a:cubicBezTo>
                    <a:cubicBezTo>
                      <a:pt x="5830" y="102"/>
                      <a:pt x="5308" y="1"/>
                      <a:pt x="4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8;p36">
                <a:extLst>
                  <a:ext uri="{FF2B5EF4-FFF2-40B4-BE49-F238E27FC236}">
                    <a16:creationId xmlns:a16="http://schemas.microsoft.com/office/drawing/2014/main" id="{3D904B4C-8968-254D-A9FF-013ADAE1EA72}"/>
                  </a:ext>
                </a:extLst>
              </p:cNvPr>
              <p:cNvSpPr/>
              <p:nvPr/>
            </p:nvSpPr>
            <p:spPr>
              <a:xfrm>
                <a:off x="1091901" y="3065835"/>
                <a:ext cx="493593" cy="1205869"/>
              </a:xfrm>
              <a:custGeom>
                <a:avLst/>
                <a:gdLst/>
                <a:ahLst/>
                <a:cxnLst/>
                <a:rect l="l" t="t" r="r" b="b"/>
                <a:pathLst>
                  <a:path w="10710" h="26165" extrusionOk="0">
                    <a:moveTo>
                      <a:pt x="666" y="1"/>
                    </a:moveTo>
                    <a:lnTo>
                      <a:pt x="666" y="1"/>
                    </a:lnTo>
                    <a:cubicBezTo>
                      <a:pt x="0" y="2837"/>
                      <a:pt x="2460" y="5413"/>
                      <a:pt x="4139" y="7728"/>
                    </a:cubicBezTo>
                    <a:cubicBezTo>
                      <a:pt x="5818" y="10015"/>
                      <a:pt x="3705" y="15514"/>
                      <a:pt x="6773" y="18206"/>
                    </a:cubicBezTo>
                    <a:cubicBezTo>
                      <a:pt x="9320" y="20463"/>
                      <a:pt x="9465" y="26165"/>
                      <a:pt x="9465" y="26165"/>
                    </a:cubicBezTo>
                    <a:cubicBezTo>
                      <a:pt x="10709" y="25673"/>
                      <a:pt x="9812" y="20781"/>
                      <a:pt x="8567" y="18871"/>
                    </a:cubicBezTo>
                    <a:cubicBezTo>
                      <a:pt x="7294" y="16990"/>
                      <a:pt x="5181" y="15716"/>
                      <a:pt x="5731" y="12793"/>
                    </a:cubicBezTo>
                    <a:cubicBezTo>
                      <a:pt x="6281" y="9870"/>
                      <a:pt x="4689" y="7034"/>
                      <a:pt x="2634" y="4429"/>
                    </a:cubicBezTo>
                    <a:cubicBezTo>
                      <a:pt x="551" y="1824"/>
                      <a:pt x="666" y="1"/>
                      <a:pt x="666" y="1"/>
                    </a:cubicBezTo>
                    <a:close/>
                  </a:path>
                </a:pathLst>
              </a:custGeom>
              <a:solidFill>
                <a:srgbClr val="492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0" name="Google Shape;419;p36">
                <a:extLst>
                  <a:ext uri="{FF2B5EF4-FFF2-40B4-BE49-F238E27FC236}">
                    <a16:creationId xmlns:a16="http://schemas.microsoft.com/office/drawing/2014/main" id="{076FA802-2E53-5449-BF85-711E3DE802CC}"/>
                  </a:ext>
                </a:extLst>
              </p:cNvPr>
              <p:cNvSpPr/>
              <p:nvPr/>
            </p:nvSpPr>
            <p:spPr>
              <a:xfrm>
                <a:off x="3144714" y="3845721"/>
                <a:ext cx="1080512" cy="478016"/>
              </a:xfrm>
              <a:custGeom>
                <a:avLst/>
                <a:gdLst/>
                <a:ahLst/>
                <a:cxnLst/>
                <a:rect l="l" t="t" r="r" b="b"/>
                <a:pathLst>
                  <a:path w="23445" h="10372" extrusionOk="0">
                    <a:moveTo>
                      <a:pt x="10196" y="0"/>
                    </a:moveTo>
                    <a:cubicBezTo>
                      <a:pt x="2700" y="0"/>
                      <a:pt x="1" y="10371"/>
                      <a:pt x="1" y="10371"/>
                    </a:cubicBezTo>
                    <a:lnTo>
                      <a:pt x="23444" y="10371"/>
                    </a:lnTo>
                    <a:cubicBezTo>
                      <a:pt x="22377" y="7095"/>
                      <a:pt x="21120" y="6340"/>
                      <a:pt x="19832" y="6340"/>
                    </a:cubicBezTo>
                    <a:cubicBezTo>
                      <a:pt x="18731" y="6340"/>
                      <a:pt x="17607" y="6892"/>
                      <a:pt x="16561" y="6892"/>
                    </a:cubicBezTo>
                    <a:cubicBezTo>
                      <a:pt x="16443" y="6892"/>
                      <a:pt x="16325" y="6885"/>
                      <a:pt x="16209" y="6869"/>
                    </a:cubicBezTo>
                    <a:cubicBezTo>
                      <a:pt x="13864" y="6522"/>
                      <a:pt x="14733" y="502"/>
                      <a:pt x="11260" y="68"/>
                    </a:cubicBezTo>
                    <a:cubicBezTo>
                      <a:pt x="10895" y="22"/>
                      <a:pt x="10541" y="0"/>
                      <a:pt x="10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1" name="Google Shape;420;p36">
                <a:extLst>
                  <a:ext uri="{FF2B5EF4-FFF2-40B4-BE49-F238E27FC236}">
                    <a16:creationId xmlns:a16="http://schemas.microsoft.com/office/drawing/2014/main" id="{444241F9-48E6-BC45-9A6D-73AC25A2E90A}"/>
                  </a:ext>
                </a:extLst>
              </p:cNvPr>
              <p:cNvSpPr/>
              <p:nvPr/>
            </p:nvSpPr>
            <p:spPr>
              <a:xfrm>
                <a:off x="647714" y="3947712"/>
                <a:ext cx="1080466" cy="376025"/>
              </a:xfrm>
              <a:custGeom>
                <a:avLst/>
                <a:gdLst/>
                <a:ahLst/>
                <a:cxnLst/>
                <a:rect l="l" t="t" r="r" b="b"/>
                <a:pathLst>
                  <a:path w="23444" h="8159" extrusionOk="0">
                    <a:moveTo>
                      <a:pt x="9098" y="1"/>
                    </a:moveTo>
                    <a:cubicBezTo>
                      <a:pt x="1865" y="1"/>
                      <a:pt x="0" y="8158"/>
                      <a:pt x="0" y="8158"/>
                    </a:cubicBezTo>
                    <a:lnTo>
                      <a:pt x="23444" y="8158"/>
                    </a:lnTo>
                    <a:cubicBezTo>
                      <a:pt x="22377" y="4882"/>
                      <a:pt x="21119" y="4127"/>
                      <a:pt x="19832" y="4127"/>
                    </a:cubicBezTo>
                    <a:cubicBezTo>
                      <a:pt x="18730" y="4127"/>
                      <a:pt x="17607" y="4679"/>
                      <a:pt x="16561" y="4679"/>
                    </a:cubicBezTo>
                    <a:cubicBezTo>
                      <a:pt x="16442" y="4679"/>
                      <a:pt x="16325" y="4672"/>
                      <a:pt x="16208" y="4656"/>
                    </a:cubicBezTo>
                    <a:cubicBezTo>
                      <a:pt x="13864" y="4309"/>
                      <a:pt x="13864" y="547"/>
                      <a:pt x="10391" y="84"/>
                    </a:cubicBezTo>
                    <a:cubicBezTo>
                      <a:pt x="9942" y="27"/>
                      <a:pt x="9511" y="1"/>
                      <a:pt x="90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2" name="Google Shape;421;p36">
                <a:extLst>
                  <a:ext uri="{FF2B5EF4-FFF2-40B4-BE49-F238E27FC236}">
                    <a16:creationId xmlns:a16="http://schemas.microsoft.com/office/drawing/2014/main" id="{77FF3BAC-1260-C748-9AC3-135F07EBEB47}"/>
                  </a:ext>
                </a:extLst>
              </p:cNvPr>
              <p:cNvSpPr/>
              <p:nvPr/>
            </p:nvSpPr>
            <p:spPr>
              <a:xfrm>
                <a:off x="1178591" y="1625244"/>
                <a:ext cx="2522440" cy="2706512"/>
              </a:xfrm>
              <a:custGeom>
                <a:avLst/>
                <a:gdLst/>
                <a:ahLst/>
                <a:cxnLst/>
                <a:rect l="l" t="t" r="r" b="b"/>
                <a:pathLst>
                  <a:path w="54732" h="58726" extrusionOk="0">
                    <a:moveTo>
                      <a:pt x="27351" y="1"/>
                    </a:moveTo>
                    <a:lnTo>
                      <a:pt x="1" y="25036"/>
                    </a:lnTo>
                    <a:lnTo>
                      <a:pt x="5123" y="25094"/>
                    </a:lnTo>
                    <a:lnTo>
                      <a:pt x="5123" y="58725"/>
                    </a:lnTo>
                    <a:lnTo>
                      <a:pt x="49435" y="58725"/>
                    </a:lnTo>
                    <a:lnTo>
                      <a:pt x="49435" y="25181"/>
                    </a:lnTo>
                    <a:cubicBezTo>
                      <a:pt x="52531" y="25152"/>
                      <a:pt x="54471" y="25123"/>
                      <a:pt x="54557" y="25036"/>
                    </a:cubicBezTo>
                    <a:cubicBezTo>
                      <a:pt x="54731" y="24891"/>
                      <a:pt x="50737" y="21158"/>
                      <a:pt x="45759" y="16585"/>
                    </a:cubicBezTo>
                    <a:lnTo>
                      <a:pt x="45759" y="2577"/>
                    </a:lnTo>
                    <a:lnTo>
                      <a:pt x="38784" y="2577"/>
                    </a:lnTo>
                    <a:lnTo>
                      <a:pt x="38784" y="10246"/>
                    </a:lnTo>
                    <a:cubicBezTo>
                      <a:pt x="32793" y="4834"/>
                      <a:pt x="27351" y="1"/>
                      <a:pt x="27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2;p36">
                <a:extLst>
                  <a:ext uri="{FF2B5EF4-FFF2-40B4-BE49-F238E27FC236}">
                    <a16:creationId xmlns:a16="http://schemas.microsoft.com/office/drawing/2014/main" id="{8A9CDC50-8BEF-424B-A068-4ED037A548D0}"/>
                  </a:ext>
                </a:extLst>
              </p:cNvPr>
              <p:cNvSpPr/>
              <p:nvPr/>
            </p:nvSpPr>
            <p:spPr>
              <a:xfrm>
                <a:off x="1542265" y="1754841"/>
                <a:ext cx="990274" cy="732601"/>
              </a:xfrm>
              <a:custGeom>
                <a:avLst/>
                <a:gdLst/>
                <a:ahLst/>
                <a:cxnLst/>
                <a:rect l="l" t="t" r="r" b="b"/>
                <a:pathLst>
                  <a:path w="21487" h="15896" extrusionOk="0">
                    <a:moveTo>
                      <a:pt x="9835" y="0"/>
                    </a:moveTo>
                    <a:cubicBezTo>
                      <a:pt x="4928" y="0"/>
                      <a:pt x="1" y="4824"/>
                      <a:pt x="2240" y="10358"/>
                    </a:cubicBezTo>
                    <a:cubicBezTo>
                      <a:pt x="3889" y="14467"/>
                      <a:pt x="10633" y="15857"/>
                      <a:pt x="10633" y="15857"/>
                    </a:cubicBezTo>
                    <a:cubicBezTo>
                      <a:pt x="10690" y="15883"/>
                      <a:pt x="10737" y="15896"/>
                      <a:pt x="10775" y="15896"/>
                    </a:cubicBezTo>
                    <a:cubicBezTo>
                      <a:pt x="11268" y="15896"/>
                      <a:pt x="10213" y="13767"/>
                      <a:pt x="11530" y="13686"/>
                    </a:cubicBezTo>
                    <a:cubicBezTo>
                      <a:pt x="13614" y="13570"/>
                      <a:pt x="21486" y="9142"/>
                      <a:pt x="14916" y="2196"/>
                    </a:cubicBezTo>
                    <a:cubicBezTo>
                      <a:pt x="13469" y="662"/>
                      <a:pt x="11654" y="0"/>
                      <a:pt x="9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3;p36">
                <a:extLst>
                  <a:ext uri="{FF2B5EF4-FFF2-40B4-BE49-F238E27FC236}">
                    <a16:creationId xmlns:a16="http://schemas.microsoft.com/office/drawing/2014/main" id="{978B599C-4405-1843-AF56-05140F06743D}"/>
                  </a:ext>
                </a:extLst>
              </p:cNvPr>
              <p:cNvSpPr/>
              <p:nvPr/>
            </p:nvSpPr>
            <p:spPr>
              <a:xfrm>
                <a:off x="2912619" y="3723452"/>
                <a:ext cx="577656" cy="518157"/>
              </a:xfrm>
              <a:custGeom>
                <a:avLst/>
                <a:gdLst/>
                <a:ahLst/>
                <a:cxnLst/>
                <a:rect l="l" t="t" r="r" b="b"/>
                <a:pathLst>
                  <a:path w="12534" h="11243" extrusionOk="0">
                    <a:moveTo>
                      <a:pt x="3474" y="0"/>
                    </a:moveTo>
                    <a:lnTo>
                      <a:pt x="1" y="3531"/>
                    </a:lnTo>
                    <a:cubicBezTo>
                      <a:pt x="1" y="3531"/>
                      <a:pt x="667" y="6744"/>
                      <a:pt x="2287" y="8712"/>
                    </a:cubicBezTo>
                    <a:cubicBezTo>
                      <a:pt x="3795" y="10515"/>
                      <a:pt x="6753" y="11242"/>
                      <a:pt x="9302" y="11242"/>
                    </a:cubicBezTo>
                    <a:cubicBezTo>
                      <a:pt x="9494" y="11242"/>
                      <a:pt x="9684" y="11238"/>
                      <a:pt x="9870" y="11230"/>
                    </a:cubicBezTo>
                    <a:cubicBezTo>
                      <a:pt x="12533" y="11114"/>
                      <a:pt x="6745" y="5413"/>
                      <a:pt x="5153" y="3676"/>
                    </a:cubicBezTo>
                    <a:cubicBezTo>
                      <a:pt x="4198" y="2663"/>
                      <a:pt x="3590" y="1361"/>
                      <a:pt x="3474" y="0"/>
                    </a:cubicBezTo>
                    <a:close/>
                  </a:path>
                </a:pathLst>
              </a:custGeom>
              <a:solidFill>
                <a:srgbClr val="DF7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p36">
                <a:extLst>
                  <a:ext uri="{FF2B5EF4-FFF2-40B4-BE49-F238E27FC236}">
                    <a16:creationId xmlns:a16="http://schemas.microsoft.com/office/drawing/2014/main" id="{800FDC95-79E3-B142-8779-FDC6BCB390EA}"/>
                  </a:ext>
                </a:extLst>
              </p:cNvPr>
              <p:cNvSpPr/>
              <p:nvPr/>
            </p:nvSpPr>
            <p:spPr>
              <a:xfrm>
                <a:off x="2965988" y="3692758"/>
                <a:ext cx="545625" cy="520784"/>
              </a:xfrm>
              <a:custGeom>
                <a:avLst/>
                <a:gdLst/>
                <a:ahLst/>
                <a:cxnLst/>
                <a:rect l="l" t="t" r="r" b="b"/>
                <a:pathLst>
                  <a:path w="11839" h="11300" extrusionOk="0">
                    <a:moveTo>
                      <a:pt x="3474" y="1"/>
                    </a:moveTo>
                    <a:lnTo>
                      <a:pt x="1" y="3561"/>
                    </a:lnTo>
                    <a:cubicBezTo>
                      <a:pt x="1" y="3561"/>
                      <a:pt x="608" y="6773"/>
                      <a:pt x="2258" y="8712"/>
                    </a:cubicBezTo>
                    <a:cubicBezTo>
                      <a:pt x="3799" y="10524"/>
                      <a:pt x="6174" y="11300"/>
                      <a:pt x="8650" y="11300"/>
                    </a:cubicBezTo>
                    <a:cubicBezTo>
                      <a:pt x="8825" y="11300"/>
                      <a:pt x="9000" y="11296"/>
                      <a:pt x="9175" y="11288"/>
                    </a:cubicBezTo>
                    <a:cubicBezTo>
                      <a:pt x="11838" y="11172"/>
                      <a:pt x="7236" y="7034"/>
                      <a:pt x="5152" y="3705"/>
                    </a:cubicBezTo>
                    <a:cubicBezTo>
                      <a:pt x="4400" y="2548"/>
                      <a:pt x="3850" y="1303"/>
                      <a:pt x="3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5;p36">
                <a:extLst>
                  <a:ext uri="{FF2B5EF4-FFF2-40B4-BE49-F238E27FC236}">
                    <a16:creationId xmlns:a16="http://schemas.microsoft.com/office/drawing/2014/main" id="{84DB1FC9-A5AD-2F4D-936E-A619CD8B4D3D}"/>
                  </a:ext>
                </a:extLst>
              </p:cNvPr>
              <p:cNvSpPr/>
              <p:nvPr/>
            </p:nvSpPr>
            <p:spPr>
              <a:xfrm>
                <a:off x="2999355" y="4075604"/>
                <a:ext cx="437551" cy="196838"/>
              </a:xfrm>
              <a:custGeom>
                <a:avLst/>
                <a:gdLst/>
                <a:ahLst/>
                <a:cxnLst/>
                <a:rect l="l" t="t" r="r" b="b"/>
                <a:pathLst>
                  <a:path w="9494" h="4271" extrusionOk="0">
                    <a:moveTo>
                      <a:pt x="5210" y="0"/>
                    </a:moveTo>
                    <a:cubicBezTo>
                      <a:pt x="5210" y="0"/>
                      <a:pt x="6773" y="1708"/>
                      <a:pt x="7265" y="1968"/>
                    </a:cubicBezTo>
                    <a:cubicBezTo>
                      <a:pt x="7757" y="2229"/>
                      <a:pt x="5499" y="2952"/>
                      <a:pt x="5355" y="3155"/>
                    </a:cubicBezTo>
                    <a:cubicBezTo>
                      <a:pt x="5347" y="3164"/>
                      <a:pt x="5333" y="3168"/>
                      <a:pt x="5313" y="3168"/>
                    </a:cubicBezTo>
                    <a:cubicBezTo>
                      <a:pt x="4895" y="3168"/>
                      <a:pt x="1891" y="1344"/>
                      <a:pt x="1440" y="1344"/>
                    </a:cubicBezTo>
                    <a:cubicBezTo>
                      <a:pt x="1415" y="1344"/>
                      <a:pt x="1398" y="1349"/>
                      <a:pt x="1389" y="1360"/>
                    </a:cubicBezTo>
                    <a:cubicBezTo>
                      <a:pt x="1245" y="1621"/>
                      <a:pt x="0" y="1534"/>
                      <a:pt x="492" y="1939"/>
                    </a:cubicBezTo>
                    <a:cubicBezTo>
                      <a:pt x="1013" y="2345"/>
                      <a:pt x="2721" y="3850"/>
                      <a:pt x="4486" y="4168"/>
                    </a:cubicBezTo>
                    <a:cubicBezTo>
                      <a:pt x="4925" y="4240"/>
                      <a:pt x="5425" y="4271"/>
                      <a:pt x="5934" y="4271"/>
                    </a:cubicBezTo>
                    <a:cubicBezTo>
                      <a:pt x="7474" y="4271"/>
                      <a:pt x="9088" y="3988"/>
                      <a:pt x="9262" y="3705"/>
                    </a:cubicBezTo>
                    <a:cubicBezTo>
                      <a:pt x="9493" y="3329"/>
                      <a:pt x="6165" y="203"/>
                      <a:pt x="5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6;p36">
                <a:extLst>
                  <a:ext uri="{FF2B5EF4-FFF2-40B4-BE49-F238E27FC236}">
                    <a16:creationId xmlns:a16="http://schemas.microsoft.com/office/drawing/2014/main" id="{0C13E563-CF98-E049-A902-B3E5143EF5C1}"/>
                  </a:ext>
                </a:extLst>
              </p:cNvPr>
              <p:cNvSpPr/>
              <p:nvPr/>
            </p:nvSpPr>
            <p:spPr>
              <a:xfrm>
                <a:off x="3303484" y="4010206"/>
                <a:ext cx="138768" cy="238777"/>
              </a:xfrm>
              <a:custGeom>
                <a:avLst/>
                <a:gdLst/>
                <a:ahLst/>
                <a:cxnLst/>
                <a:rect l="l" t="t" r="r" b="b"/>
                <a:pathLst>
                  <a:path w="3011" h="5181" extrusionOk="0">
                    <a:moveTo>
                      <a:pt x="232" y="1"/>
                    </a:moveTo>
                    <a:lnTo>
                      <a:pt x="0" y="290"/>
                    </a:lnTo>
                    <a:cubicBezTo>
                      <a:pt x="0" y="290"/>
                      <a:pt x="1447" y="1506"/>
                      <a:pt x="1505" y="2287"/>
                    </a:cubicBezTo>
                    <a:cubicBezTo>
                      <a:pt x="1534" y="2751"/>
                      <a:pt x="1274" y="3156"/>
                      <a:pt x="868" y="3358"/>
                    </a:cubicBezTo>
                    <a:cubicBezTo>
                      <a:pt x="868" y="3358"/>
                      <a:pt x="2067" y="5181"/>
                      <a:pt x="2544" y="5181"/>
                    </a:cubicBezTo>
                    <a:cubicBezTo>
                      <a:pt x="2592" y="5181"/>
                      <a:pt x="2632" y="5163"/>
                      <a:pt x="2663" y="5124"/>
                    </a:cubicBezTo>
                    <a:cubicBezTo>
                      <a:pt x="3010" y="4661"/>
                      <a:pt x="2808" y="3098"/>
                      <a:pt x="2084" y="1969"/>
                    </a:cubicBezTo>
                    <a:cubicBezTo>
                      <a:pt x="1563" y="1217"/>
                      <a:pt x="955" y="551"/>
                      <a:pt x="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7;p36">
                <a:extLst>
                  <a:ext uri="{FF2B5EF4-FFF2-40B4-BE49-F238E27FC236}">
                    <a16:creationId xmlns:a16="http://schemas.microsoft.com/office/drawing/2014/main" id="{A2403956-31ED-B547-A1FD-4B142840BBF1}"/>
                  </a:ext>
                </a:extLst>
              </p:cNvPr>
              <p:cNvSpPr/>
              <p:nvPr/>
            </p:nvSpPr>
            <p:spPr>
              <a:xfrm>
                <a:off x="2042909" y="2185894"/>
                <a:ext cx="1301961" cy="1272465"/>
              </a:xfrm>
              <a:custGeom>
                <a:avLst/>
                <a:gdLst/>
                <a:ahLst/>
                <a:cxnLst/>
                <a:rect l="l" t="t" r="r" b="b"/>
                <a:pathLst>
                  <a:path w="28250" h="27610" extrusionOk="0">
                    <a:moveTo>
                      <a:pt x="10842" y="1"/>
                    </a:moveTo>
                    <a:cubicBezTo>
                      <a:pt x="6849" y="1"/>
                      <a:pt x="4545" y="4738"/>
                      <a:pt x="4545" y="4738"/>
                    </a:cubicBezTo>
                    <a:cubicBezTo>
                      <a:pt x="1" y="13199"/>
                      <a:pt x="10191" y="18865"/>
                      <a:pt x="12480" y="18865"/>
                    </a:cubicBezTo>
                    <a:cubicBezTo>
                      <a:pt x="12509" y="18865"/>
                      <a:pt x="12536" y="18864"/>
                      <a:pt x="12562" y="18862"/>
                    </a:cubicBezTo>
                    <a:cubicBezTo>
                      <a:pt x="12655" y="18857"/>
                      <a:pt x="12740" y="18855"/>
                      <a:pt x="12819" y="18855"/>
                    </a:cubicBezTo>
                    <a:cubicBezTo>
                      <a:pt x="14584" y="18855"/>
                      <a:pt x="13352" y="20101"/>
                      <a:pt x="16759" y="23204"/>
                    </a:cubicBezTo>
                    <a:cubicBezTo>
                      <a:pt x="19699" y="25880"/>
                      <a:pt x="21809" y="27610"/>
                      <a:pt x="23173" y="27610"/>
                    </a:cubicBezTo>
                    <a:cubicBezTo>
                      <a:pt x="23461" y="27610"/>
                      <a:pt x="23715" y="27533"/>
                      <a:pt x="23937" y="27371"/>
                    </a:cubicBezTo>
                    <a:cubicBezTo>
                      <a:pt x="28249" y="24159"/>
                      <a:pt x="23300" y="23146"/>
                      <a:pt x="23503" y="18428"/>
                    </a:cubicBezTo>
                    <a:cubicBezTo>
                      <a:pt x="23619" y="16373"/>
                      <a:pt x="23098" y="14463"/>
                      <a:pt x="18901" y="12640"/>
                    </a:cubicBezTo>
                    <a:cubicBezTo>
                      <a:pt x="14965" y="10961"/>
                      <a:pt x="21593" y="7054"/>
                      <a:pt x="15341" y="1902"/>
                    </a:cubicBezTo>
                    <a:cubicBezTo>
                      <a:pt x="13671" y="520"/>
                      <a:pt x="12164" y="1"/>
                      <a:pt x="10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8;p36">
                <a:extLst>
                  <a:ext uri="{FF2B5EF4-FFF2-40B4-BE49-F238E27FC236}">
                    <a16:creationId xmlns:a16="http://schemas.microsoft.com/office/drawing/2014/main" id="{6B3595BD-D353-1F4E-A005-F01E305AB922}"/>
                  </a:ext>
                </a:extLst>
              </p:cNvPr>
              <p:cNvSpPr/>
              <p:nvPr/>
            </p:nvSpPr>
            <p:spPr>
              <a:xfrm>
                <a:off x="2194305" y="2328902"/>
                <a:ext cx="552999" cy="486357"/>
              </a:xfrm>
              <a:custGeom>
                <a:avLst/>
                <a:gdLst/>
                <a:ahLst/>
                <a:cxnLst/>
                <a:rect l="l" t="t" r="r" b="b"/>
                <a:pathLst>
                  <a:path w="11999" h="10553" extrusionOk="0">
                    <a:moveTo>
                      <a:pt x="7433" y="1"/>
                    </a:moveTo>
                    <a:cubicBezTo>
                      <a:pt x="4106" y="1"/>
                      <a:pt x="0" y="6799"/>
                      <a:pt x="2505" y="9479"/>
                    </a:cubicBezTo>
                    <a:cubicBezTo>
                      <a:pt x="3210" y="10236"/>
                      <a:pt x="4082" y="10552"/>
                      <a:pt x="5001" y="10552"/>
                    </a:cubicBezTo>
                    <a:cubicBezTo>
                      <a:pt x="7628" y="10552"/>
                      <a:pt x="10638" y="7967"/>
                      <a:pt x="11217" y="5716"/>
                    </a:cubicBezTo>
                    <a:cubicBezTo>
                      <a:pt x="11998" y="2706"/>
                      <a:pt x="8901" y="535"/>
                      <a:pt x="8901" y="535"/>
                    </a:cubicBezTo>
                    <a:cubicBezTo>
                      <a:pt x="8449" y="165"/>
                      <a:pt x="7951" y="1"/>
                      <a:pt x="7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9;p36">
                <a:extLst>
                  <a:ext uri="{FF2B5EF4-FFF2-40B4-BE49-F238E27FC236}">
                    <a16:creationId xmlns:a16="http://schemas.microsoft.com/office/drawing/2014/main" id="{B763B4DA-0BFF-1B4F-AEB5-33BCF06D682B}"/>
                  </a:ext>
                </a:extLst>
              </p:cNvPr>
              <p:cNvSpPr/>
              <p:nvPr/>
            </p:nvSpPr>
            <p:spPr>
              <a:xfrm>
                <a:off x="1533416" y="2425593"/>
                <a:ext cx="1025807" cy="1653467"/>
              </a:xfrm>
              <a:custGeom>
                <a:avLst/>
                <a:gdLst/>
                <a:ahLst/>
                <a:cxnLst/>
                <a:rect l="l" t="t" r="r" b="b"/>
                <a:pathLst>
                  <a:path w="22258" h="35877" extrusionOk="0">
                    <a:moveTo>
                      <a:pt x="18553" y="0"/>
                    </a:moveTo>
                    <a:cubicBezTo>
                      <a:pt x="18553" y="0"/>
                      <a:pt x="17424" y="2345"/>
                      <a:pt x="15282" y="6020"/>
                    </a:cubicBezTo>
                    <a:cubicBezTo>
                      <a:pt x="14863" y="6742"/>
                      <a:pt x="14348" y="6986"/>
                      <a:pt x="13752" y="6986"/>
                    </a:cubicBezTo>
                    <a:cubicBezTo>
                      <a:pt x="12497" y="6986"/>
                      <a:pt x="10886" y="5902"/>
                      <a:pt x="9062" y="5902"/>
                    </a:cubicBezTo>
                    <a:cubicBezTo>
                      <a:pt x="7686" y="5902"/>
                      <a:pt x="6188" y="6519"/>
                      <a:pt x="4631" y="8683"/>
                    </a:cubicBezTo>
                    <a:cubicBezTo>
                      <a:pt x="0" y="15079"/>
                      <a:pt x="1737" y="34876"/>
                      <a:pt x="3965" y="35802"/>
                    </a:cubicBezTo>
                    <a:cubicBezTo>
                      <a:pt x="4086" y="35852"/>
                      <a:pt x="4226" y="35876"/>
                      <a:pt x="4382" y="35876"/>
                    </a:cubicBezTo>
                    <a:cubicBezTo>
                      <a:pt x="7119" y="35876"/>
                      <a:pt x="15011" y="28547"/>
                      <a:pt x="15832" y="25672"/>
                    </a:cubicBezTo>
                    <a:cubicBezTo>
                      <a:pt x="16729" y="22633"/>
                      <a:pt x="21418" y="10564"/>
                      <a:pt x="21013" y="9320"/>
                    </a:cubicBezTo>
                    <a:cubicBezTo>
                      <a:pt x="20927" y="9064"/>
                      <a:pt x="20780" y="8976"/>
                      <a:pt x="20604" y="8976"/>
                    </a:cubicBezTo>
                    <a:cubicBezTo>
                      <a:pt x="20216" y="8976"/>
                      <a:pt x="19692" y="9406"/>
                      <a:pt x="19411" y="9406"/>
                    </a:cubicBezTo>
                    <a:cubicBezTo>
                      <a:pt x="19214" y="9406"/>
                      <a:pt x="19136" y="9196"/>
                      <a:pt x="19305" y="8480"/>
                    </a:cubicBezTo>
                    <a:cubicBezTo>
                      <a:pt x="19826" y="6281"/>
                      <a:pt x="22257" y="5181"/>
                      <a:pt x="21476" y="4313"/>
                    </a:cubicBezTo>
                    <a:cubicBezTo>
                      <a:pt x="20694" y="3444"/>
                      <a:pt x="18553" y="0"/>
                      <a:pt x="18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30;p36">
                <a:extLst>
                  <a:ext uri="{FF2B5EF4-FFF2-40B4-BE49-F238E27FC236}">
                    <a16:creationId xmlns:a16="http://schemas.microsoft.com/office/drawing/2014/main" id="{3F7E277F-D70B-8843-A624-6A48FDD0AF96}"/>
                  </a:ext>
                </a:extLst>
              </p:cNvPr>
              <p:cNvSpPr/>
              <p:nvPr/>
            </p:nvSpPr>
            <p:spPr>
              <a:xfrm>
                <a:off x="1636467" y="2932597"/>
                <a:ext cx="1637706" cy="1255090"/>
              </a:xfrm>
              <a:custGeom>
                <a:avLst/>
                <a:gdLst/>
                <a:ahLst/>
                <a:cxnLst/>
                <a:rect l="l" t="t" r="r" b="b"/>
                <a:pathLst>
                  <a:path w="35535" h="27233" extrusionOk="0">
                    <a:moveTo>
                      <a:pt x="21148" y="1"/>
                    </a:moveTo>
                    <a:cubicBezTo>
                      <a:pt x="15685" y="1"/>
                      <a:pt x="1324" y="21502"/>
                      <a:pt x="1324" y="21502"/>
                    </a:cubicBezTo>
                    <a:cubicBezTo>
                      <a:pt x="1" y="24839"/>
                      <a:pt x="4197" y="27233"/>
                      <a:pt x="8056" y="27233"/>
                    </a:cubicBezTo>
                    <a:cubicBezTo>
                      <a:pt x="8080" y="27233"/>
                      <a:pt x="8103" y="27233"/>
                      <a:pt x="8126" y="27232"/>
                    </a:cubicBezTo>
                    <a:cubicBezTo>
                      <a:pt x="19146" y="27175"/>
                      <a:pt x="18405" y="14005"/>
                      <a:pt x="19318" y="14005"/>
                    </a:cubicBezTo>
                    <a:cubicBezTo>
                      <a:pt x="19321" y="14005"/>
                      <a:pt x="19324" y="14005"/>
                      <a:pt x="19327" y="14006"/>
                    </a:cubicBezTo>
                    <a:cubicBezTo>
                      <a:pt x="20253" y="14063"/>
                      <a:pt x="26562" y="26190"/>
                      <a:pt x="27865" y="27059"/>
                    </a:cubicBezTo>
                    <a:cubicBezTo>
                      <a:pt x="27995" y="27143"/>
                      <a:pt x="28170" y="27181"/>
                      <a:pt x="28380" y="27181"/>
                    </a:cubicBezTo>
                    <a:cubicBezTo>
                      <a:pt x="30262" y="27181"/>
                      <a:pt x="34930" y="24106"/>
                      <a:pt x="35216" y="23586"/>
                    </a:cubicBezTo>
                    <a:cubicBezTo>
                      <a:pt x="35534" y="23007"/>
                      <a:pt x="26620" y="2313"/>
                      <a:pt x="21845" y="142"/>
                    </a:cubicBezTo>
                    <a:cubicBezTo>
                      <a:pt x="21633" y="46"/>
                      <a:pt x="21400" y="1"/>
                      <a:pt x="21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31;p36">
                <a:extLst>
                  <a:ext uri="{FF2B5EF4-FFF2-40B4-BE49-F238E27FC236}">
                    <a16:creationId xmlns:a16="http://schemas.microsoft.com/office/drawing/2014/main" id="{DA875477-1CA4-0D4E-AC68-D656254F0C29}"/>
                  </a:ext>
                </a:extLst>
              </p:cNvPr>
              <p:cNvSpPr/>
              <p:nvPr/>
            </p:nvSpPr>
            <p:spPr>
              <a:xfrm>
                <a:off x="2261685" y="2887801"/>
                <a:ext cx="1093832" cy="1265183"/>
              </a:xfrm>
              <a:custGeom>
                <a:avLst/>
                <a:gdLst/>
                <a:ahLst/>
                <a:cxnLst/>
                <a:rect l="l" t="t" r="r" b="b"/>
                <a:pathLst>
                  <a:path w="23734" h="27452" extrusionOk="0">
                    <a:moveTo>
                      <a:pt x="11850" y="0"/>
                    </a:moveTo>
                    <a:cubicBezTo>
                      <a:pt x="7480" y="0"/>
                      <a:pt x="638" y="5774"/>
                      <a:pt x="638" y="5774"/>
                    </a:cubicBezTo>
                    <a:cubicBezTo>
                      <a:pt x="1" y="6526"/>
                      <a:pt x="8481" y="10376"/>
                      <a:pt x="10160" y="12344"/>
                    </a:cubicBezTo>
                    <a:cubicBezTo>
                      <a:pt x="11867" y="14312"/>
                      <a:pt x="16006" y="24760"/>
                      <a:pt x="17048" y="27452"/>
                    </a:cubicBezTo>
                    <a:cubicBezTo>
                      <a:pt x="17048" y="27452"/>
                      <a:pt x="21187" y="26410"/>
                      <a:pt x="23010" y="24181"/>
                    </a:cubicBezTo>
                    <a:cubicBezTo>
                      <a:pt x="23734" y="23313"/>
                      <a:pt x="17656" y="3690"/>
                      <a:pt x="13980" y="680"/>
                    </a:cubicBezTo>
                    <a:cubicBezTo>
                      <a:pt x="13397" y="202"/>
                      <a:pt x="12667" y="0"/>
                      <a:pt x="11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2;p36">
                <a:extLst>
                  <a:ext uri="{FF2B5EF4-FFF2-40B4-BE49-F238E27FC236}">
                    <a16:creationId xmlns:a16="http://schemas.microsoft.com/office/drawing/2014/main" id="{1FDF1E6A-4F87-3940-BCC4-A15E00332E9C}"/>
                  </a:ext>
                </a:extLst>
              </p:cNvPr>
              <p:cNvSpPr/>
              <p:nvPr/>
            </p:nvSpPr>
            <p:spPr>
              <a:xfrm>
                <a:off x="1434974" y="2668472"/>
                <a:ext cx="1234950" cy="1296661"/>
              </a:xfrm>
              <a:custGeom>
                <a:avLst/>
                <a:gdLst/>
                <a:ahLst/>
                <a:cxnLst/>
                <a:rect l="l" t="t" r="r" b="b"/>
                <a:pathLst>
                  <a:path w="26796" h="28135" extrusionOk="0">
                    <a:moveTo>
                      <a:pt x="11914" y="1"/>
                    </a:moveTo>
                    <a:cubicBezTo>
                      <a:pt x="11088" y="1"/>
                      <a:pt x="10091" y="264"/>
                      <a:pt x="8793" y="1011"/>
                    </a:cubicBezTo>
                    <a:cubicBezTo>
                      <a:pt x="1" y="6039"/>
                      <a:pt x="3368" y="28134"/>
                      <a:pt x="4818" y="28134"/>
                    </a:cubicBezTo>
                    <a:cubicBezTo>
                      <a:pt x="4862" y="28134"/>
                      <a:pt x="4904" y="28114"/>
                      <a:pt x="4944" y="28072"/>
                    </a:cubicBezTo>
                    <a:cubicBezTo>
                      <a:pt x="8764" y="24165"/>
                      <a:pt x="16058" y="18232"/>
                      <a:pt x="14061" y="14585"/>
                    </a:cubicBezTo>
                    <a:cubicBezTo>
                      <a:pt x="12845" y="12443"/>
                      <a:pt x="25290" y="5497"/>
                      <a:pt x="25638" y="4571"/>
                    </a:cubicBezTo>
                    <a:cubicBezTo>
                      <a:pt x="26014" y="3674"/>
                      <a:pt x="26795" y="3558"/>
                      <a:pt x="22396" y="3124"/>
                    </a:cubicBezTo>
                    <a:cubicBezTo>
                      <a:pt x="22309" y="3116"/>
                      <a:pt x="22226" y="3112"/>
                      <a:pt x="22148" y="3112"/>
                    </a:cubicBezTo>
                    <a:cubicBezTo>
                      <a:pt x="20318" y="3112"/>
                      <a:pt x="20671" y="5190"/>
                      <a:pt x="18597" y="5190"/>
                    </a:cubicBezTo>
                    <a:cubicBezTo>
                      <a:pt x="18508" y="5190"/>
                      <a:pt x="18414" y="5187"/>
                      <a:pt x="18315" y="5179"/>
                    </a:cubicBezTo>
                    <a:cubicBezTo>
                      <a:pt x="15826" y="4976"/>
                      <a:pt x="16376" y="1503"/>
                      <a:pt x="16376" y="1503"/>
                    </a:cubicBezTo>
                    <a:cubicBezTo>
                      <a:pt x="14772" y="1342"/>
                      <a:pt x="1377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3;p36">
                <a:extLst>
                  <a:ext uri="{FF2B5EF4-FFF2-40B4-BE49-F238E27FC236}">
                    <a16:creationId xmlns:a16="http://schemas.microsoft.com/office/drawing/2014/main" id="{62B83C0E-0AD0-A14A-93AB-7488DB621F61}"/>
                  </a:ext>
                </a:extLst>
              </p:cNvPr>
              <p:cNvSpPr/>
              <p:nvPr/>
            </p:nvSpPr>
            <p:spPr>
              <a:xfrm>
                <a:off x="2253711" y="2402918"/>
                <a:ext cx="125403" cy="143100"/>
              </a:xfrm>
              <a:custGeom>
                <a:avLst/>
                <a:gdLst/>
                <a:ahLst/>
                <a:cxnLst/>
                <a:rect l="l" t="t" r="r" b="b"/>
                <a:pathLst>
                  <a:path w="2721" h="3105" extrusionOk="0">
                    <a:moveTo>
                      <a:pt x="1766" y="0"/>
                    </a:moveTo>
                    <a:cubicBezTo>
                      <a:pt x="840" y="0"/>
                      <a:pt x="0" y="2229"/>
                      <a:pt x="377" y="2808"/>
                    </a:cubicBezTo>
                    <a:cubicBezTo>
                      <a:pt x="508" y="2996"/>
                      <a:pt x="705" y="3105"/>
                      <a:pt x="927" y="3105"/>
                    </a:cubicBezTo>
                    <a:cubicBezTo>
                      <a:pt x="1386" y="3105"/>
                      <a:pt x="1955" y="2638"/>
                      <a:pt x="2287" y="1447"/>
                    </a:cubicBezTo>
                    <a:cubicBezTo>
                      <a:pt x="2287" y="1447"/>
                      <a:pt x="2721" y="0"/>
                      <a:pt x="1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4;p36">
                <a:extLst>
                  <a:ext uri="{FF2B5EF4-FFF2-40B4-BE49-F238E27FC236}">
                    <a16:creationId xmlns:a16="http://schemas.microsoft.com/office/drawing/2014/main" id="{2E18B535-6805-984A-816A-682A9BE2354F}"/>
                  </a:ext>
                </a:extLst>
              </p:cNvPr>
              <p:cNvSpPr/>
              <p:nvPr/>
            </p:nvSpPr>
            <p:spPr>
              <a:xfrm>
                <a:off x="2349757" y="2245853"/>
                <a:ext cx="504239" cy="441192"/>
              </a:xfrm>
              <a:custGeom>
                <a:avLst/>
                <a:gdLst/>
                <a:ahLst/>
                <a:cxnLst/>
                <a:rect l="l" t="t" r="r" b="b"/>
                <a:pathLst>
                  <a:path w="10941" h="9573" extrusionOk="0">
                    <a:moveTo>
                      <a:pt x="4510" y="1"/>
                    </a:moveTo>
                    <a:cubicBezTo>
                      <a:pt x="3193" y="1"/>
                      <a:pt x="1679" y="442"/>
                      <a:pt x="0" y="1469"/>
                    </a:cubicBezTo>
                    <a:cubicBezTo>
                      <a:pt x="0" y="1469"/>
                      <a:pt x="87" y="3292"/>
                      <a:pt x="1216" y="3871"/>
                    </a:cubicBezTo>
                    <a:cubicBezTo>
                      <a:pt x="1378" y="3956"/>
                      <a:pt x="1560" y="3993"/>
                      <a:pt x="1753" y="3993"/>
                    </a:cubicBezTo>
                    <a:cubicBezTo>
                      <a:pt x="2875" y="3993"/>
                      <a:pt x="4370" y="2772"/>
                      <a:pt x="4371" y="2772"/>
                    </a:cubicBezTo>
                    <a:lnTo>
                      <a:pt x="4371" y="2772"/>
                    </a:lnTo>
                    <a:cubicBezTo>
                      <a:pt x="4370" y="2772"/>
                      <a:pt x="3010" y="4798"/>
                      <a:pt x="3502" y="5405"/>
                    </a:cubicBezTo>
                    <a:cubicBezTo>
                      <a:pt x="3988" y="5972"/>
                      <a:pt x="5205" y="6867"/>
                      <a:pt x="5577" y="6867"/>
                    </a:cubicBezTo>
                    <a:cubicBezTo>
                      <a:pt x="5604" y="6867"/>
                      <a:pt x="5627" y="6862"/>
                      <a:pt x="5644" y="6852"/>
                    </a:cubicBezTo>
                    <a:cubicBezTo>
                      <a:pt x="5910" y="6719"/>
                      <a:pt x="6885" y="5046"/>
                      <a:pt x="6951" y="5046"/>
                    </a:cubicBezTo>
                    <a:cubicBezTo>
                      <a:pt x="6957" y="5046"/>
                      <a:pt x="6956" y="5059"/>
                      <a:pt x="6946" y="5087"/>
                    </a:cubicBezTo>
                    <a:cubicBezTo>
                      <a:pt x="6715" y="5753"/>
                      <a:pt x="5962" y="7287"/>
                      <a:pt x="6310" y="7750"/>
                    </a:cubicBezTo>
                    <a:cubicBezTo>
                      <a:pt x="6631" y="8152"/>
                      <a:pt x="7549" y="9572"/>
                      <a:pt x="7982" y="9572"/>
                    </a:cubicBezTo>
                    <a:cubicBezTo>
                      <a:pt x="8016" y="9572"/>
                      <a:pt x="8047" y="9563"/>
                      <a:pt x="8075" y="9544"/>
                    </a:cubicBezTo>
                    <a:cubicBezTo>
                      <a:pt x="8451" y="9284"/>
                      <a:pt x="10940" y="6129"/>
                      <a:pt x="9407" y="3148"/>
                    </a:cubicBezTo>
                    <a:cubicBezTo>
                      <a:pt x="8439" y="1287"/>
                      <a:pt x="6759" y="1"/>
                      <a:pt x="4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5;p36">
                <a:extLst>
                  <a:ext uri="{FF2B5EF4-FFF2-40B4-BE49-F238E27FC236}">
                    <a16:creationId xmlns:a16="http://schemas.microsoft.com/office/drawing/2014/main" id="{978C7D0B-3D0B-B84E-94DC-49E2325649BF}"/>
                  </a:ext>
                </a:extLst>
              </p:cNvPr>
              <p:cNvSpPr/>
              <p:nvPr/>
            </p:nvSpPr>
            <p:spPr>
              <a:xfrm>
                <a:off x="2432391" y="2474814"/>
                <a:ext cx="81943" cy="56318"/>
              </a:xfrm>
              <a:custGeom>
                <a:avLst/>
                <a:gdLst/>
                <a:ahLst/>
                <a:cxnLst/>
                <a:rect l="l" t="t" r="r" b="b"/>
                <a:pathLst>
                  <a:path w="1778" h="1222" extrusionOk="0">
                    <a:moveTo>
                      <a:pt x="117" y="0"/>
                    </a:moveTo>
                    <a:cubicBezTo>
                      <a:pt x="0" y="0"/>
                      <a:pt x="16" y="484"/>
                      <a:pt x="320" y="814"/>
                    </a:cubicBezTo>
                    <a:cubicBezTo>
                      <a:pt x="623" y="1117"/>
                      <a:pt x="1004" y="1222"/>
                      <a:pt x="1277" y="1222"/>
                    </a:cubicBezTo>
                    <a:cubicBezTo>
                      <a:pt x="1604" y="1222"/>
                      <a:pt x="1777" y="1071"/>
                      <a:pt x="1478" y="929"/>
                    </a:cubicBezTo>
                    <a:cubicBezTo>
                      <a:pt x="1044" y="640"/>
                      <a:pt x="609" y="350"/>
                      <a:pt x="175" y="32"/>
                    </a:cubicBezTo>
                    <a:cubicBezTo>
                      <a:pt x="154" y="10"/>
                      <a:pt x="134"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6;p36">
                <a:extLst>
                  <a:ext uri="{FF2B5EF4-FFF2-40B4-BE49-F238E27FC236}">
                    <a16:creationId xmlns:a16="http://schemas.microsoft.com/office/drawing/2014/main" id="{629D35F5-65A8-D947-BF77-04E2AF89048A}"/>
                  </a:ext>
                </a:extLst>
              </p:cNvPr>
              <p:cNvSpPr/>
              <p:nvPr/>
            </p:nvSpPr>
            <p:spPr>
              <a:xfrm>
                <a:off x="2586046" y="2596484"/>
                <a:ext cx="64384" cy="73048"/>
              </a:xfrm>
              <a:custGeom>
                <a:avLst/>
                <a:gdLst/>
                <a:ahLst/>
                <a:cxnLst/>
                <a:rect l="l" t="t" r="r" b="b"/>
                <a:pathLst>
                  <a:path w="1397" h="1585" extrusionOk="0">
                    <a:moveTo>
                      <a:pt x="251" y="0"/>
                    </a:moveTo>
                    <a:cubicBezTo>
                      <a:pt x="135" y="0"/>
                      <a:pt x="0" y="449"/>
                      <a:pt x="170" y="836"/>
                    </a:cubicBezTo>
                    <a:cubicBezTo>
                      <a:pt x="419" y="1353"/>
                      <a:pt x="922" y="1585"/>
                      <a:pt x="1176" y="1585"/>
                    </a:cubicBezTo>
                    <a:cubicBezTo>
                      <a:pt x="1334" y="1585"/>
                      <a:pt x="1396" y="1495"/>
                      <a:pt x="1241" y="1328"/>
                    </a:cubicBezTo>
                    <a:cubicBezTo>
                      <a:pt x="893" y="923"/>
                      <a:pt x="575" y="489"/>
                      <a:pt x="314" y="55"/>
                    </a:cubicBezTo>
                    <a:cubicBezTo>
                      <a:pt x="296" y="17"/>
                      <a:pt x="274" y="0"/>
                      <a:pt x="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7;p36">
                <a:extLst>
                  <a:ext uri="{FF2B5EF4-FFF2-40B4-BE49-F238E27FC236}">
                    <a16:creationId xmlns:a16="http://schemas.microsoft.com/office/drawing/2014/main" id="{6C3781EF-5EF3-534A-AD03-AAA21B2BA1EB}"/>
                  </a:ext>
                </a:extLst>
              </p:cNvPr>
              <p:cNvSpPr/>
              <p:nvPr/>
            </p:nvSpPr>
            <p:spPr>
              <a:xfrm>
                <a:off x="2300398" y="2442922"/>
                <a:ext cx="36040" cy="69407"/>
              </a:xfrm>
              <a:custGeom>
                <a:avLst/>
                <a:gdLst/>
                <a:ahLst/>
                <a:cxnLst/>
                <a:rect l="l" t="t" r="r" b="b"/>
                <a:pathLst>
                  <a:path w="782" h="1506" extrusionOk="0">
                    <a:moveTo>
                      <a:pt x="290" y="1"/>
                    </a:moveTo>
                    <a:cubicBezTo>
                      <a:pt x="492" y="521"/>
                      <a:pt x="377" y="1100"/>
                      <a:pt x="0" y="1506"/>
                    </a:cubicBezTo>
                    <a:cubicBezTo>
                      <a:pt x="232" y="1477"/>
                      <a:pt x="434" y="1332"/>
                      <a:pt x="521" y="1100"/>
                    </a:cubicBezTo>
                    <a:cubicBezTo>
                      <a:pt x="666" y="724"/>
                      <a:pt x="782" y="87"/>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8;p36">
                <a:extLst>
                  <a:ext uri="{FF2B5EF4-FFF2-40B4-BE49-F238E27FC236}">
                    <a16:creationId xmlns:a16="http://schemas.microsoft.com/office/drawing/2014/main" id="{0057E8EC-51B1-FD4A-B114-ADB79A388A8B}"/>
                  </a:ext>
                </a:extLst>
              </p:cNvPr>
              <p:cNvSpPr/>
              <p:nvPr/>
            </p:nvSpPr>
            <p:spPr>
              <a:xfrm>
                <a:off x="2399116" y="2544728"/>
                <a:ext cx="53369" cy="50880"/>
              </a:xfrm>
              <a:custGeom>
                <a:avLst/>
                <a:gdLst/>
                <a:ahLst/>
                <a:cxnLst/>
                <a:rect l="l" t="t" r="r" b="b"/>
                <a:pathLst>
                  <a:path w="1158" h="1104" extrusionOk="0">
                    <a:moveTo>
                      <a:pt x="704" y="0"/>
                    </a:moveTo>
                    <a:cubicBezTo>
                      <a:pt x="540" y="0"/>
                      <a:pt x="362" y="84"/>
                      <a:pt x="232" y="252"/>
                    </a:cubicBezTo>
                    <a:cubicBezTo>
                      <a:pt x="0" y="512"/>
                      <a:pt x="0" y="830"/>
                      <a:pt x="203" y="1004"/>
                    </a:cubicBezTo>
                    <a:cubicBezTo>
                      <a:pt x="281" y="1071"/>
                      <a:pt x="375" y="1103"/>
                      <a:pt x="476" y="1103"/>
                    </a:cubicBezTo>
                    <a:cubicBezTo>
                      <a:pt x="637" y="1103"/>
                      <a:pt x="813" y="1020"/>
                      <a:pt x="955" y="859"/>
                    </a:cubicBezTo>
                    <a:cubicBezTo>
                      <a:pt x="1158" y="599"/>
                      <a:pt x="1158" y="252"/>
                      <a:pt x="955" y="78"/>
                    </a:cubicBezTo>
                    <a:cubicBezTo>
                      <a:pt x="883" y="26"/>
                      <a:pt x="796" y="0"/>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9;p36">
                <a:extLst>
                  <a:ext uri="{FF2B5EF4-FFF2-40B4-BE49-F238E27FC236}">
                    <a16:creationId xmlns:a16="http://schemas.microsoft.com/office/drawing/2014/main" id="{4D10F7D7-4129-1B46-B68F-95ECC3CF65DA}"/>
                  </a:ext>
                </a:extLst>
              </p:cNvPr>
              <p:cNvSpPr/>
              <p:nvPr/>
            </p:nvSpPr>
            <p:spPr>
              <a:xfrm>
                <a:off x="2527146" y="2650452"/>
                <a:ext cx="54751" cy="50880"/>
              </a:xfrm>
              <a:custGeom>
                <a:avLst/>
                <a:gdLst/>
                <a:ahLst/>
                <a:cxnLst/>
                <a:rect l="l" t="t" r="r" b="b"/>
                <a:pathLst>
                  <a:path w="1188" h="1104" extrusionOk="0">
                    <a:moveTo>
                      <a:pt x="703" y="0"/>
                    </a:moveTo>
                    <a:cubicBezTo>
                      <a:pt x="536" y="0"/>
                      <a:pt x="357" y="84"/>
                      <a:pt x="232" y="244"/>
                    </a:cubicBezTo>
                    <a:cubicBezTo>
                      <a:pt x="1" y="505"/>
                      <a:pt x="1" y="852"/>
                      <a:pt x="203" y="1026"/>
                    </a:cubicBezTo>
                    <a:cubicBezTo>
                      <a:pt x="276" y="1077"/>
                      <a:pt x="366" y="1103"/>
                      <a:pt x="462" y="1103"/>
                    </a:cubicBezTo>
                    <a:cubicBezTo>
                      <a:pt x="635" y="1103"/>
                      <a:pt x="825" y="1019"/>
                      <a:pt x="956" y="852"/>
                    </a:cubicBezTo>
                    <a:cubicBezTo>
                      <a:pt x="1158" y="591"/>
                      <a:pt x="1187" y="273"/>
                      <a:pt x="985" y="99"/>
                    </a:cubicBezTo>
                    <a:cubicBezTo>
                      <a:pt x="907" y="33"/>
                      <a:pt x="808" y="0"/>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0;p36">
                <a:extLst>
                  <a:ext uri="{FF2B5EF4-FFF2-40B4-BE49-F238E27FC236}">
                    <a16:creationId xmlns:a16="http://schemas.microsoft.com/office/drawing/2014/main" id="{C935D0D1-BF6F-3146-8A32-F38181305F2B}"/>
                  </a:ext>
                </a:extLst>
              </p:cNvPr>
              <p:cNvSpPr/>
              <p:nvPr/>
            </p:nvSpPr>
            <p:spPr>
              <a:xfrm>
                <a:off x="1969584" y="2773735"/>
                <a:ext cx="60052" cy="222785"/>
              </a:xfrm>
              <a:custGeom>
                <a:avLst/>
                <a:gdLst/>
                <a:ahLst/>
                <a:cxnLst/>
                <a:rect l="l" t="t" r="r" b="b"/>
                <a:pathLst>
                  <a:path w="1303" h="4834" extrusionOk="0">
                    <a:moveTo>
                      <a:pt x="637" y="0"/>
                    </a:moveTo>
                    <a:lnTo>
                      <a:pt x="637" y="0"/>
                    </a:lnTo>
                    <a:cubicBezTo>
                      <a:pt x="637" y="1"/>
                      <a:pt x="1" y="2981"/>
                      <a:pt x="1303" y="4834"/>
                    </a:cubicBezTo>
                    <a:cubicBezTo>
                      <a:pt x="1303" y="4834"/>
                      <a:pt x="1071" y="1505"/>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41;p36">
                <a:extLst>
                  <a:ext uri="{FF2B5EF4-FFF2-40B4-BE49-F238E27FC236}">
                    <a16:creationId xmlns:a16="http://schemas.microsoft.com/office/drawing/2014/main" id="{89B9E491-47A5-704A-B0BA-7A5A7B6DB2BC}"/>
                  </a:ext>
                </a:extLst>
              </p:cNvPr>
              <p:cNvSpPr/>
              <p:nvPr/>
            </p:nvSpPr>
            <p:spPr>
              <a:xfrm>
                <a:off x="2795281" y="3045834"/>
                <a:ext cx="444188" cy="1029817"/>
              </a:xfrm>
              <a:custGeom>
                <a:avLst/>
                <a:gdLst/>
                <a:ahLst/>
                <a:cxnLst/>
                <a:rect l="l" t="t" r="r" b="b"/>
                <a:pathLst>
                  <a:path w="9638" h="22345" extrusionOk="0">
                    <a:moveTo>
                      <a:pt x="0" y="1"/>
                    </a:moveTo>
                    <a:lnTo>
                      <a:pt x="0" y="1"/>
                    </a:lnTo>
                    <a:cubicBezTo>
                      <a:pt x="0" y="1"/>
                      <a:pt x="1274" y="2027"/>
                      <a:pt x="1968" y="3474"/>
                    </a:cubicBezTo>
                    <a:cubicBezTo>
                      <a:pt x="2663" y="4950"/>
                      <a:pt x="9638" y="22344"/>
                      <a:pt x="9638" y="22344"/>
                    </a:cubicBezTo>
                    <a:cubicBezTo>
                      <a:pt x="3416" y="725"/>
                      <a:pt x="0" y="1"/>
                      <a:pt x="0" y="1"/>
                    </a:cubicBezTo>
                    <a:close/>
                  </a:path>
                </a:pathLst>
              </a:custGeom>
              <a:solidFill>
                <a:srgbClr val="51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3" name="Google Shape;442;p36">
                <a:extLst>
                  <a:ext uri="{FF2B5EF4-FFF2-40B4-BE49-F238E27FC236}">
                    <a16:creationId xmlns:a16="http://schemas.microsoft.com/office/drawing/2014/main" id="{730ABB64-D15B-5945-961F-88355EB6113D}"/>
                  </a:ext>
                </a:extLst>
              </p:cNvPr>
              <p:cNvSpPr/>
              <p:nvPr/>
            </p:nvSpPr>
            <p:spPr>
              <a:xfrm>
                <a:off x="1638771" y="3497487"/>
                <a:ext cx="1408653" cy="733615"/>
              </a:xfrm>
              <a:custGeom>
                <a:avLst/>
                <a:gdLst/>
                <a:ahLst/>
                <a:cxnLst/>
                <a:rect l="l" t="t" r="r" b="b"/>
                <a:pathLst>
                  <a:path w="30565" h="15918" extrusionOk="0">
                    <a:moveTo>
                      <a:pt x="19911" y="0"/>
                    </a:moveTo>
                    <a:cubicBezTo>
                      <a:pt x="19862" y="0"/>
                      <a:pt x="19815" y="4"/>
                      <a:pt x="19769" y="12"/>
                    </a:cubicBezTo>
                    <a:cubicBezTo>
                      <a:pt x="16899" y="471"/>
                      <a:pt x="14655" y="10491"/>
                      <a:pt x="10949" y="10491"/>
                    </a:cubicBezTo>
                    <a:cubicBezTo>
                      <a:pt x="10918" y="10491"/>
                      <a:pt x="10886" y="10491"/>
                      <a:pt x="10854" y="10489"/>
                    </a:cubicBezTo>
                    <a:cubicBezTo>
                      <a:pt x="7063" y="10345"/>
                      <a:pt x="4429" y="6756"/>
                      <a:pt x="4429" y="6756"/>
                    </a:cubicBezTo>
                    <a:cubicBezTo>
                      <a:pt x="3358" y="7798"/>
                      <a:pt x="1" y="10518"/>
                      <a:pt x="1" y="10547"/>
                    </a:cubicBezTo>
                    <a:cubicBezTo>
                      <a:pt x="730" y="13256"/>
                      <a:pt x="2397" y="15917"/>
                      <a:pt x="8079" y="15917"/>
                    </a:cubicBezTo>
                    <a:cubicBezTo>
                      <a:pt x="8712" y="15917"/>
                      <a:pt x="9394" y="15884"/>
                      <a:pt x="10131" y="15815"/>
                    </a:cubicBezTo>
                    <a:cubicBezTo>
                      <a:pt x="17469" y="15095"/>
                      <a:pt x="18799" y="2500"/>
                      <a:pt x="19496" y="2500"/>
                    </a:cubicBezTo>
                    <a:cubicBezTo>
                      <a:pt x="19500" y="2500"/>
                      <a:pt x="19504" y="2500"/>
                      <a:pt x="19508" y="2501"/>
                    </a:cubicBezTo>
                    <a:cubicBezTo>
                      <a:pt x="20203" y="2617"/>
                      <a:pt x="25731" y="13847"/>
                      <a:pt x="27786" y="14802"/>
                    </a:cubicBezTo>
                    <a:cubicBezTo>
                      <a:pt x="27985" y="14888"/>
                      <a:pt x="28206" y="14923"/>
                      <a:pt x="28434" y="14923"/>
                    </a:cubicBezTo>
                    <a:cubicBezTo>
                      <a:pt x="29433" y="14923"/>
                      <a:pt x="30564" y="14252"/>
                      <a:pt x="30564" y="14252"/>
                    </a:cubicBezTo>
                    <a:lnTo>
                      <a:pt x="30564" y="14252"/>
                    </a:lnTo>
                    <a:cubicBezTo>
                      <a:pt x="30553" y="14256"/>
                      <a:pt x="30542" y="14259"/>
                      <a:pt x="30529" y="14259"/>
                    </a:cubicBezTo>
                    <a:cubicBezTo>
                      <a:pt x="29540" y="14259"/>
                      <a:pt x="22849" y="0"/>
                      <a:pt x="19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4" name="Google Shape;443;p36">
                <a:extLst>
                  <a:ext uri="{FF2B5EF4-FFF2-40B4-BE49-F238E27FC236}">
                    <a16:creationId xmlns:a16="http://schemas.microsoft.com/office/drawing/2014/main" id="{D9F5E436-3A62-D342-95D0-562ED3631A04}"/>
                  </a:ext>
                </a:extLst>
              </p:cNvPr>
              <p:cNvSpPr/>
              <p:nvPr/>
            </p:nvSpPr>
            <p:spPr>
              <a:xfrm>
                <a:off x="1638771" y="3187229"/>
                <a:ext cx="165453" cy="214904"/>
              </a:xfrm>
              <a:custGeom>
                <a:avLst/>
                <a:gdLst/>
                <a:ahLst/>
                <a:cxnLst/>
                <a:rect l="l" t="t" r="r" b="b"/>
                <a:pathLst>
                  <a:path w="3590" h="4663" extrusionOk="0">
                    <a:moveTo>
                      <a:pt x="1" y="0"/>
                    </a:moveTo>
                    <a:lnTo>
                      <a:pt x="1" y="0"/>
                    </a:lnTo>
                    <a:cubicBezTo>
                      <a:pt x="1048" y="4450"/>
                      <a:pt x="3136" y="4663"/>
                      <a:pt x="3526" y="4663"/>
                    </a:cubicBezTo>
                    <a:cubicBezTo>
                      <a:pt x="3567" y="4663"/>
                      <a:pt x="3590" y="4660"/>
                      <a:pt x="3590" y="4660"/>
                    </a:cubicBezTo>
                    <a:cubicBezTo>
                      <a:pt x="1303" y="3329"/>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4;p36">
                <a:extLst>
                  <a:ext uri="{FF2B5EF4-FFF2-40B4-BE49-F238E27FC236}">
                    <a16:creationId xmlns:a16="http://schemas.microsoft.com/office/drawing/2014/main" id="{1A870EB6-4D25-E046-8505-56CB04EE1824}"/>
                  </a:ext>
                </a:extLst>
              </p:cNvPr>
              <p:cNvSpPr/>
              <p:nvPr/>
            </p:nvSpPr>
            <p:spPr>
              <a:xfrm>
                <a:off x="2473777" y="2701701"/>
                <a:ext cx="70744" cy="72080"/>
              </a:xfrm>
              <a:custGeom>
                <a:avLst/>
                <a:gdLst/>
                <a:ahLst/>
                <a:cxnLst/>
                <a:rect l="l" t="t" r="r" b="b"/>
                <a:pathLst>
                  <a:path w="1535" h="1564" extrusionOk="0">
                    <a:moveTo>
                      <a:pt x="753" y="0"/>
                    </a:moveTo>
                    <a:cubicBezTo>
                      <a:pt x="348" y="0"/>
                      <a:pt x="1" y="348"/>
                      <a:pt x="1" y="782"/>
                    </a:cubicBezTo>
                    <a:cubicBezTo>
                      <a:pt x="1" y="1216"/>
                      <a:pt x="348" y="1563"/>
                      <a:pt x="753" y="1563"/>
                    </a:cubicBezTo>
                    <a:cubicBezTo>
                      <a:pt x="1187" y="1563"/>
                      <a:pt x="1535" y="1216"/>
                      <a:pt x="1535" y="782"/>
                    </a:cubicBezTo>
                    <a:cubicBezTo>
                      <a:pt x="1535" y="348"/>
                      <a:pt x="1187"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5;p36">
                <a:extLst>
                  <a:ext uri="{FF2B5EF4-FFF2-40B4-BE49-F238E27FC236}">
                    <a16:creationId xmlns:a16="http://schemas.microsoft.com/office/drawing/2014/main" id="{10C798B7-E025-8646-915D-5033AD99A757}"/>
                  </a:ext>
                </a:extLst>
              </p:cNvPr>
              <p:cNvSpPr/>
              <p:nvPr/>
            </p:nvSpPr>
            <p:spPr>
              <a:xfrm>
                <a:off x="1679282" y="2782077"/>
                <a:ext cx="1337448" cy="689740"/>
              </a:xfrm>
              <a:custGeom>
                <a:avLst/>
                <a:gdLst/>
                <a:ahLst/>
                <a:cxnLst/>
                <a:rect l="l" t="t" r="r" b="b"/>
                <a:pathLst>
                  <a:path w="29020" h="14966" extrusionOk="0">
                    <a:moveTo>
                      <a:pt x="21444" y="0"/>
                    </a:moveTo>
                    <a:cubicBezTo>
                      <a:pt x="16821" y="0"/>
                      <a:pt x="16561" y="3119"/>
                      <a:pt x="11393" y="5579"/>
                    </a:cubicBezTo>
                    <a:cubicBezTo>
                      <a:pt x="10544" y="5979"/>
                      <a:pt x="9884" y="6131"/>
                      <a:pt x="9370" y="6131"/>
                    </a:cubicBezTo>
                    <a:cubicBezTo>
                      <a:pt x="7768" y="6131"/>
                      <a:pt x="7602" y="4653"/>
                      <a:pt x="7602" y="4653"/>
                    </a:cubicBezTo>
                    <a:cubicBezTo>
                      <a:pt x="633" y="6520"/>
                      <a:pt x="0" y="14965"/>
                      <a:pt x="6582" y="14965"/>
                    </a:cubicBezTo>
                    <a:cubicBezTo>
                      <a:pt x="6834" y="14965"/>
                      <a:pt x="7097" y="14953"/>
                      <a:pt x="7370" y="14927"/>
                    </a:cubicBezTo>
                    <a:cubicBezTo>
                      <a:pt x="14780" y="14233"/>
                      <a:pt x="18629" y="3755"/>
                      <a:pt x="20916" y="3408"/>
                    </a:cubicBezTo>
                    <a:cubicBezTo>
                      <a:pt x="21122" y="3374"/>
                      <a:pt x="21318" y="3358"/>
                      <a:pt x="21506" y="3358"/>
                    </a:cubicBezTo>
                    <a:cubicBezTo>
                      <a:pt x="24473" y="3358"/>
                      <a:pt x="25175" y="7374"/>
                      <a:pt x="25929" y="7374"/>
                    </a:cubicBezTo>
                    <a:cubicBezTo>
                      <a:pt x="25937" y="7374"/>
                      <a:pt x="25944" y="7374"/>
                      <a:pt x="25952" y="7373"/>
                    </a:cubicBezTo>
                    <a:cubicBezTo>
                      <a:pt x="26415" y="7344"/>
                      <a:pt x="25633" y="4913"/>
                      <a:pt x="25633" y="4913"/>
                    </a:cubicBezTo>
                    <a:lnTo>
                      <a:pt x="25633" y="4913"/>
                    </a:lnTo>
                    <a:lnTo>
                      <a:pt x="26936" y="6563"/>
                    </a:lnTo>
                    <a:cubicBezTo>
                      <a:pt x="26936" y="6563"/>
                      <a:pt x="27326" y="7201"/>
                      <a:pt x="27537" y="7201"/>
                    </a:cubicBezTo>
                    <a:cubicBezTo>
                      <a:pt x="27595" y="7201"/>
                      <a:pt x="27640" y="7152"/>
                      <a:pt x="27659" y="7026"/>
                    </a:cubicBezTo>
                    <a:cubicBezTo>
                      <a:pt x="27746" y="6418"/>
                      <a:pt x="27052" y="4190"/>
                      <a:pt x="27051" y="4190"/>
                    </a:cubicBezTo>
                    <a:lnTo>
                      <a:pt x="27051" y="4190"/>
                    </a:lnTo>
                    <a:cubicBezTo>
                      <a:pt x="27052" y="4190"/>
                      <a:pt x="28128" y="6532"/>
                      <a:pt x="28604" y="6532"/>
                    </a:cubicBezTo>
                    <a:cubicBezTo>
                      <a:pt x="28686" y="6532"/>
                      <a:pt x="28750" y="6463"/>
                      <a:pt x="28788" y="6302"/>
                    </a:cubicBezTo>
                    <a:cubicBezTo>
                      <a:pt x="29019" y="5232"/>
                      <a:pt x="27399" y="340"/>
                      <a:pt x="22131" y="22"/>
                    </a:cubicBezTo>
                    <a:cubicBezTo>
                      <a:pt x="21892" y="7"/>
                      <a:pt x="21663" y="0"/>
                      <a:pt x="21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6;p36">
                <a:extLst>
                  <a:ext uri="{FF2B5EF4-FFF2-40B4-BE49-F238E27FC236}">
                    <a16:creationId xmlns:a16="http://schemas.microsoft.com/office/drawing/2014/main" id="{BE0BC2A3-C923-6D4B-90B8-53175178327A}"/>
                  </a:ext>
                </a:extLst>
              </p:cNvPr>
              <p:cNvSpPr/>
              <p:nvPr/>
            </p:nvSpPr>
            <p:spPr>
              <a:xfrm>
                <a:off x="2377640" y="2719952"/>
                <a:ext cx="376301" cy="236611"/>
              </a:xfrm>
              <a:custGeom>
                <a:avLst/>
                <a:gdLst/>
                <a:ahLst/>
                <a:cxnLst/>
                <a:rect l="l" t="t" r="r" b="b"/>
                <a:pathLst>
                  <a:path w="8165" h="5134" extrusionOk="0">
                    <a:moveTo>
                      <a:pt x="5345" y="0"/>
                    </a:moveTo>
                    <a:cubicBezTo>
                      <a:pt x="4767" y="0"/>
                      <a:pt x="4074" y="86"/>
                      <a:pt x="3245" y="299"/>
                    </a:cubicBezTo>
                    <a:cubicBezTo>
                      <a:pt x="3245" y="299"/>
                      <a:pt x="784" y="1283"/>
                      <a:pt x="119" y="3541"/>
                    </a:cubicBezTo>
                    <a:cubicBezTo>
                      <a:pt x="1" y="3941"/>
                      <a:pt x="54" y="4096"/>
                      <a:pt x="206" y="4096"/>
                    </a:cubicBezTo>
                    <a:cubicBezTo>
                      <a:pt x="727" y="4096"/>
                      <a:pt x="2405" y="2296"/>
                      <a:pt x="2405" y="2296"/>
                    </a:cubicBezTo>
                    <a:lnTo>
                      <a:pt x="2405" y="2296"/>
                    </a:lnTo>
                    <a:cubicBezTo>
                      <a:pt x="2405" y="2297"/>
                      <a:pt x="756" y="4611"/>
                      <a:pt x="1190" y="4814"/>
                    </a:cubicBezTo>
                    <a:cubicBezTo>
                      <a:pt x="1206" y="4822"/>
                      <a:pt x="1225" y="4826"/>
                      <a:pt x="1247" y="4826"/>
                    </a:cubicBezTo>
                    <a:cubicBezTo>
                      <a:pt x="1753" y="4826"/>
                      <a:pt x="3563" y="2644"/>
                      <a:pt x="3563" y="2643"/>
                    </a:cubicBezTo>
                    <a:lnTo>
                      <a:pt x="3563" y="2643"/>
                    </a:lnTo>
                    <a:cubicBezTo>
                      <a:pt x="3563" y="2644"/>
                      <a:pt x="2290" y="5017"/>
                      <a:pt x="3071" y="5132"/>
                    </a:cubicBezTo>
                    <a:cubicBezTo>
                      <a:pt x="3081" y="5133"/>
                      <a:pt x="3090" y="5134"/>
                      <a:pt x="3100" y="5134"/>
                    </a:cubicBezTo>
                    <a:cubicBezTo>
                      <a:pt x="3883" y="5134"/>
                      <a:pt x="5135" y="1743"/>
                      <a:pt x="8165" y="1515"/>
                    </a:cubicBezTo>
                    <a:cubicBezTo>
                      <a:pt x="8165" y="1491"/>
                      <a:pt x="7751" y="0"/>
                      <a:pt x="5345" y="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7;p36">
                <a:extLst>
                  <a:ext uri="{FF2B5EF4-FFF2-40B4-BE49-F238E27FC236}">
                    <a16:creationId xmlns:a16="http://schemas.microsoft.com/office/drawing/2014/main" id="{F467F375-3410-B140-9E70-CCA6416AF0CA}"/>
                  </a:ext>
                </a:extLst>
              </p:cNvPr>
              <p:cNvSpPr/>
              <p:nvPr/>
            </p:nvSpPr>
            <p:spPr>
              <a:xfrm>
                <a:off x="1774820" y="1866695"/>
                <a:ext cx="409576" cy="408194"/>
              </a:xfrm>
              <a:custGeom>
                <a:avLst/>
                <a:gdLst/>
                <a:ahLst/>
                <a:cxnLst/>
                <a:rect l="l" t="t" r="r" b="b"/>
                <a:pathLst>
                  <a:path w="8887" h="8857" extrusionOk="0">
                    <a:moveTo>
                      <a:pt x="4458" y="0"/>
                    </a:moveTo>
                    <a:cubicBezTo>
                      <a:pt x="1998" y="0"/>
                      <a:pt x="1" y="1968"/>
                      <a:pt x="1" y="4429"/>
                    </a:cubicBezTo>
                    <a:cubicBezTo>
                      <a:pt x="1" y="6889"/>
                      <a:pt x="1998" y="8857"/>
                      <a:pt x="4458" y="8857"/>
                    </a:cubicBezTo>
                    <a:cubicBezTo>
                      <a:pt x="6889" y="8857"/>
                      <a:pt x="8886" y="6889"/>
                      <a:pt x="8886" y="4429"/>
                    </a:cubicBezTo>
                    <a:cubicBezTo>
                      <a:pt x="8886" y="1968"/>
                      <a:pt x="6889" y="0"/>
                      <a:pt x="4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8;p36">
                <a:extLst>
                  <a:ext uri="{FF2B5EF4-FFF2-40B4-BE49-F238E27FC236}">
                    <a16:creationId xmlns:a16="http://schemas.microsoft.com/office/drawing/2014/main" id="{588304FC-4853-7046-A80A-B9A31E20462C}"/>
                  </a:ext>
                </a:extLst>
              </p:cNvPr>
              <p:cNvSpPr/>
              <p:nvPr/>
            </p:nvSpPr>
            <p:spPr>
              <a:xfrm>
                <a:off x="1843951" y="1998965"/>
                <a:ext cx="88718" cy="63462"/>
              </a:xfrm>
              <a:custGeom>
                <a:avLst/>
                <a:gdLst/>
                <a:ahLst/>
                <a:cxnLst/>
                <a:rect l="l" t="t" r="r" b="b"/>
                <a:pathLst>
                  <a:path w="1925" h="1377" extrusionOk="0">
                    <a:moveTo>
                      <a:pt x="977" y="0"/>
                    </a:moveTo>
                    <a:cubicBezTo>
                      <a:pt x="444" y="0"/>
                      <a:pt x="0" y="669"/>
                      <a:pt x="469" y="1182"/>
                    </a:cubicBezTo>
                    <a:cubicBezTo>
                      <a:pt x="619" y="1319"/>
                      <a:pt x="782" y="1377"/>
                      <a:pt x="937" y="1377"/>
                    </a:cubicBezTo>
                    <a:cubicBezTo>
                      <a:pt x="1474" y="1377"/>
                      <a:pt x="1924" y="692"/>
                      <a:pt x="1453" y="198"/>
                    </a:cubicBezTo>
                    <a:cubicBezTo>
                      <a:pt x="1301" y="59"/>
                      <a:pt x="1135"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9;p36">
                <a:extLst>
                  <a:ext uri="{FF2B5EF4-FFF2-40B4-BE49-F238E27FC236}">
                    <a16:creationId xmlns:a16="http://schemas.microsoft.com/office/drawing/2014/main" id="{56FD9514-E4CC-C94B-B5E8-69749FE6AF63}"/>
                  </a:ext>
                </a:extLst>
              </p:cNvPr>
              <p:cNvSpPr/>
              <p:nvPr/>
            </p:nvSpPr>
            <p:spPr>
              <a:xfrm>
                <a:off x="2028945" y="1999518"/>
                <a:ext cx="85584" cy="61849"/>
              </a:xfrm>
              <a:custGeom>
                <a:avLst/>
                <a:gdLst/>
                <a:ahLst/>
                <a:cxnLst/>
                <a:rect l="l" t="t" r="r" b="b"/>
                <a:pathLst>
                  <a:path w="1857" h="1342" extrusionOk="0">
                    <a:moveTo>
                      <a:pt x="954" y="0"/>
                    </a:moveTo>
                    <a:cubicBezTo>
                      <a:pt x="438" y="0"/>
                      <a:pt x="1" y="655"/>
                      <a:pt x="449" y="1170"/>
                    </a:cubicBezTo>
                    <a:cubicBezTo>
                      <a:pt x="588" y="1290"/>
                      <a:pt x="739" y="1341"/>
                      <a:pt x="885" y="1341"/>
                    </a:cubicBezTo>
                    <a:cubicBezTo>
                      <a:pt x="1407" y="1341"/>
                      <a:pt x="1857" y="684"/>
                      <a:pt x="1404" y="186"/>
                    </a:cubicBezTo>
                    <a:cubicBezTo>
                      <a:pt x="1261" y="56"/>
                      <a:pt x="1104"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0;p36">
                <a:extLst>
                  <a:ext uri="{FF2B5EF4-FFF2-40B4-BE49-F238E27FC236}">
                    <a16:creationId xmlns:a16="http://schemas.microsoft.com/office/drawing/2014/main" id="{967B164C-47B1-9D44-9A8A-6F622A6A5A43}"/>
                  </a:ext>
                </a:extLst>
              </p:cNvPr>
              <p:cNvSpPr/>
              <p:nvPr/>
            </p:nvSpPr>
            <p:spPr>
              <a:xfrm>
                <a:off x="1932899" y="2049108"/>
                <a:ext cx="94110" cy="58300"/>
              </a:xfrm>
              <a:custGeom>
                <a:avLst/>
                <a:gdLst/>
                <a:ahLst/>
                <a:cxnLst/>
                <a:rect l="l" t="t" r="r" b="b"/>
                <a:pathLst>
                  <a:path w="2042" h="1265" extrusionOk="0">
                    <a:moveTo>
                      <a:pt x="1017" y="0"/>
                    </a:moveTo>
                    <a:cubicBezTo>
                      <a:pt x="507" y="0"/>
                      <a:pt x="1" y="340"/>
                      <a:pt x="15" y="1020"/>
                    </a:cubicBezTo>
                    <a:cubicBezTo>
                      <a:pt x="15" y="1204"/>
                      <a:pt x="63" y="1265"/>
                      <a:pt x="149" y="1265"/>
                    </a:cubicBezTo>
                    <a:cubicBezTo>
                      <a:pt x="321" y="1265"/>
                      <a:pt x="642" y="1020"/>
                      <a:pt x="1028" y="1020"/>
                    </a:cubicBezTo>
                    <a:cubicBezTo>
                      <a:pt x="1395" y="1020"/>
                      <a:pt x="1723" y="1265"/>
                      <a:pt x="1901" y="1265"/>
                    </a:cubicBezTo>
                    <a:cubicBezTo>
                      <a:pt x="1990" y="1265"/>
                      <a:pt x="2041" y="1204"/>
                      <a:pt x="2041" y="1020"/>
                    </a:cubicBezTo>
                    <a:cubicBezTo>
                      <a:pt x="2041" y="340"/>
                      <a:pt x="1527" y="0"/>
                      <a:pt x="1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1;p36">
                <a:extLst>
                  <a:ext uri="{FF2B5EF4-FFF2-40B4-BE49-F238E27FC236}">
                    <a16:creationId xmlns:a16="http://schemas.microsoft.com/office/drawing/2014/main" id="{39DE1681-3569-A04C-9B75-47621CFB6A0E}"/>
                  </a:ext>
                </a:extLst>
              </p:cNvPr>
              <p:cNvSpPr/>
              <p:nvPr/>
            </p:nvSpPr>
            <p:spPr>
              <a:xfrm>
                <a:off x="1818880" y="2049430"/>
                <a:ext cx="74707" cy="110102"/>
              </a:xfrm>
              <a:custGeom>
                <a:avLst/>
                <a:gdLst/>
                <a:ahLst/>
                <a:cxnLst/>
                <a:rect l="l" t="t" r="r" b="b"/>
                <a:pathLst>
                  <a:path w="1621" h="2389" extrusionOk="0">
                    <a:moveTo>
                      <a:pt x="810" y="0"/>
                    </a:moveTo>
                    <a:cubicBezTo>
                      <a:pt x="347" y="0"/>
                      <a:pt x="0" y="1129"/>
                      <a:pt x="0" y="1563"/>
                    </a:cubicBezTo>
                    <a:cubicBezTo>
                      <a:pt x="0" y="2113"/>
                      <a:pt x="405" y="2388"/>
                      <a:pt x="810" y="2388"/>
                    </a:cubicBezTo>
                    <a:cubicBezTo>
                      <a:pt x="1216" y="2388"/>
                      <a:pt x="1621" y="2113"/>
                      <a:pt x="1621" y="1563"/>
                    </a:cubicBezTo>
                    <a:cubicBezTo>
                      <a:pt x="1621" y="1129"/>
                      <a:pt x="1274" y="0"/>
                      <a:pt x="8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2;p36">
                <a:extLst>
                  <a:ext uri="{FF2B5EF4-FFF2-40B4-BE49-F238E27FC236}">
                    <a16:creationId xmlns:a16="http://schemas.microsoft.com/office/drawing/2014/main" id="{E3D5063E-A538-094F-A813-12E9A7897BBD}"/>
                  </a:ext>
                </a:extLst>
              </p:cNvPr>
              <p:cNvSpPr/>
              <p:nvPr/>
            </p:nvSpPr>
            <p:spPr>
              <a:xfrm>
                <a:off x="2063648" y="2049430"/>
                <a:ext cx="79408" cy="113098"/>
              </a:xfrm>
              <a:custGeom>
                <a:avLst/>
                <a:gdLst/>
                <a:ahLst/>
                <a:cxnLst/>
                <a:rect l="l" t="t" r="r" b="b"/>
                <a:pathLst>
                  <a:path w="1723" h="2454" extrusionOk="0">
                    <a:moveTo>
                      <a:pt x="883" y="0"/>
                    </a:moveTo>
                    <a:cubicBezTo>
                      <a:pt x="420" y="0"/>
                      <a:pt x="43" y="1129"/>
                      <a:pt x="43" y="1563"/>
                    </a:cubicBezTo>
                    <a:cubicBezTo>
                      <a:pt x="0" y="2157"/>
                      <a:pt x="427" y="2453"/>
                      <a:pt x="857" y="2453"/>
                    </a:cubicBezTo>
                    <a:cubicBezTo>
                      <a:pt x="1288" y="2453"/>
                      <a:pt x="1722" y="2157"/>
                      <a:pt x="1693" y="1563"/>
                    </a:cubicBezTo>
                    <a:cubicBezTo>
                      <a:pt x="1693" y="1129"/>
                      <a:pt x="1317" y="0"/>
                      <a:pt x="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3;p36">
                <a:extLst>
                  <a:ext uri="{FF2B5EF4-FFF2-40B4-BE49-F238E27FC236}">
                    <a16:creationId xmlns:a16="http://schemas.microsoft.com/office/drawing/2014/main" id="{FF1A42DD-2996-9948-BA4C-A0349B921040}"/>
                  </a:ext>
                </a:extLst>
              </p:cNvPr>
              <p:cNvSpPr/>
              <p:nvPr/>
            </p:nvSpPr>
            <p:spPr>
              <a:xfrm>
                <a:off x="2316390" y="2537631"/>
                <a:ext cx="70744" cy="70744"/>
              </a:xfrm>
              <a:custGeom>
                <a:avLst/>
                <a:gdLst/>
                <a:ahLst/>
                <a:cxnLst/>
                <a:rect l="l" t="t" r="r" b="b"/>
                <a:pathLst>
                  <a:path w="1535" h="1535" extrusionOk="0">
                    <a:moveTo>
                      <a:pt x="753" y="0"/>
                    </a:moveTo>
                    <a:cubicBezTo>
                      <a:pt x="319" y="0"/>
                      <a:pt x="1" y="348"/>
                      <a:pt x="1" y="782"/>
                    </a:cubicBezTo>
                    <a:cubicBezTo>
                      <a:pt x="1" y="1187"/>
                      <a:pt x="319" y="1534"/>
                      <a:pt x="753" y="1534"/>
                    </a:cubicBezTo>
                    <a:cubicBezTo>
                      <a:pt x="1187" y="1534"/>
                      <a:pt x="1535" y="1187"/>
                      <a:pt x="1535" y="782"/>
                    </a:cubicBezTo>
                    <a:cubicBezTo>
                      <a:pt x="1535" y="348"/>
                      <a:pt x="1187"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4;p36">
                <a:extLst>
                  <a:ext uri="{FF2B5EF4-FFF2-40B4-BE49-F238E27FC236}">
                    <a16:creationId xmlns:a16="http://schemas.microsoft.com/office/drawing/2014/main" id="{7E49ED81-7702-164E-A114-C20713A9F0F0}"/>
                  </a:ext>
                </a:extLst>
              </p:cNvPr>
              <p:cNvSpPr/>
              <p:nvPr/>
            </p:nvSpPr>
            <p:spPr>
              <a:xfrm rot="1431056">
                <a:off x="2437999" y="2620404"/>
                <a:ext cx="38996" cy="56321"/>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p36">
                <a:extLst>
                  <a:ext uri="{FF2B5EF4-FFF2-40B4-BE49-F238E27FC236}">
                    <a16:creationId xmlns:a16="http://schemas.microsoft.com/office/drawing/2014/main" id="{BF7836C5-EDE1-8541-ACB1-F04D8CDB8518}"/>
                  </a:ext>
                </a:extLst>
              </p:cNvPr>
              <p:cNvSpPr/>
              <p:nvPr/>
            </p:nvSpPr>
            <p:spPr>
              <a:xfrm rot="1716481">
                <a:off x="2362644" y="2698429"/>
                <a:ext cx="73585" cy="22708"/>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389;p36">
            <a:extLst>
              <a:ext uri="{FF2B5EF4-FFF2-40B4-BE49-F238E27FC236}">
                <a16:creationId xmlns:a16="http://schemas.microsoft.com/office/drawing/2014/main" id="{C83A1A57-49A4-B049-8624-7F5826C371FA}"/>
              </a:ext>
            </a:extLst>
          </p:cNvPr>
          <p:cNvSpPr txBox="1">
            <a:spLocks/>
          </p:cNvSpPr>
          <p:nvPr/>
        </p:nvSpPr>
        <p:spPr>
          <a:xfrm>
            <a:off x="1027137" y="518789"/>
            <a:ext cx="6861615" cy="49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Neucha"/>
              <a:buNone/>
              <a:defRPr sz="5200" b="1" i="0" u="none" strike="noStrike" cap="none">
                <a:solidFill>
                  <a:schemeClr val="accent4"/>
                </a:solidFill>
                <a:latin typeface="Neucha"/>
                <a:ea typeface="Neucha"/>
                <a:cs typeface="Neucha"/>
                <a:sym typeface="Neucha"/>
              </a:defRPr>
            </a:lvl1pPr>
            <a:lvl2pPr marR="0" lvl="1"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2pPr>
            <a:lvl3pPr marR="0" lvl="2"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3pPr>
            <a:lvl4pPr marR="0" lvl="3"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4pPr>
            <a:lvl5pPr marR="0" lvl="4"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5pPr>
            <a:lvl6pPr marR="0" lvl="5"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6pPr>
            <a:lvl7pPr marR="0" lvl="6"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7pPr>
            <a:lvl8pPr marR="0" lvl="7"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8pPr>
            <a:lvl9pPr marR="0" lvl="8" algn="l" rtl="0">
              <a:lnSpc>
                <a:spcPct val="100000"/>
              </a:lnSpc>
              <a:spcBef>
                <a:spcPts val="0"/>
              </a:spcBef>
              <a:spcAft>
                <a:spcPts val="0"/>
              </a:spcAft>
              <a:buClr>
                <a:schemeClr val="accent5"/>
              </a:buClr>
              <a:buSzPts val="3000"/>
              <a:buFont typeface="Amatic SC"/>
              <a:buNone/>
              <a:defRPr sz="3000" b="0" i="0" u="none" strike="noStrike" cap="none">
                <a:solidFill>
                  <a:schemeClr val="accent5"/>
                </a:solidFill>
                <a:latin typeface="Amatic SC"/>
                <a:ea typeface="Amatic SC"/>
                <a:cs typeface="Amatic SC"/>
                <a:sym typeface="Amatic SC"/>
              </a:defRPr>
            </a:lvl9pPr>
          </a:lstStyle>
          <a:p>
            <a:r>
              <a:rPr lang="en-SG" sz="2800" dirty="0"/>
              <a:t>Why cyberbullying occurs?</a:t>
            </a:r>
          </a:p>
        </p:txBody>
      </p:sp>
      <p:grpSp>
        <p:nvGrpSpPr>
          <p:cNvPr id="88" name="Google Shape;1082;p46">
            <a:extLst>
              <a:ext uri="{FF2B5EF4-FFF2-40B4-BE49-F238E27FC236}">
                <a16:creationId xmlns:a16="http://schemas.microsoft.com/office/drawing/2014/main" id="{393652BE-9B61-F448-8D9F-7A89A7DF0044}"/>
              </a:ext>
            </a:extLst>
          </p:cNvPr>
          <p:cNvGrpSpPr/>
          <p:nvPr/>
        </p:nvGrpSpPr>
        <p:grpSpPr>
          <a:xfrm>
            <a:off x="6299363" y="965891"/>
            <a:ext cx="1660345" cy="983853"/>
            <a:chOff x="3316176" y="2248715"/>
            <a:chExt cx="598659" cy="354741"/>
          </a:xfrm>
        </p:grpSpPr>
        <p:grpSp>
          <p:nvGrpSpPr>
            <p:cNvPr id="89" name="Google Shape;1083;p46">
              <a:extLst>
                <a:ext uri="{FF2B5EF4-FFF2-40B4-BE49-F238E27FC236}">
                  <a16:creationId xmlns:a16="http://schemas.microsoft.com/office/drawing/2014/main" id="{C3B9EBED-F87D-C945-AC69-65030FAB9795}"/>
                </a:ext>
              </a:extLst>
            </p:cNvPr>
            <p:cNvGrpSpPr/>
            <p:nvPr/>
          </p:nvGrpSpPr>
          <p:grpSpPr>
            <a:xfrm>
              <a:off x="3316176" y="2248715"/>
              <a:ext cx="274550" cy="354728"/>
              <a:chOff x="4873251" y="2437340"/>
              <a:chExt cx="274550" cy="354728"/>
            </a:xfrm>
          </p:grpSpPr>
          <p:grpSp>
            <p:nvGrpSpPr>
              <p:cNvPr id="107" name="Google Shape;1084;p46">
                <a:extLst>
                  <a:ext uri="{FF2B5EF4-FFF2-40B4-BE49-F238E27FC236}">
                    <a16:creationId xmlns:a16="http://schemas.microsoft.com/office/drawing/2014/main" id="{7270AF05-6155-A741-B355-B2FB00ADEF6B}"/>
                  </a:ext>
                </a:extLst>
              </p:cNvPr>
              <p:cNvGrpSpPr/>
              <p:nvPr/>
            </p:nvGrpSpPr>
            <p:grpSpPr>
              <a:xfrm>
                <a:off x="4873251" y="2437340"/>
                <a:ext cx="274550" cy="354728"/>
                <a:chOff x="7606826" y="2419290"/>
                <a:chExt cx="274550" cy="354728"/>
              </a:xfrm>
            </p:grpSpPr>
            <p:sp>
              <p:nvSpPr>
                <p:cNvPr id="112" name="Google Shape;1085;p46">
                  <a:extLst>
                    <a:ext uri="{FF2B5EF4-FFF2-40B4-BE49-F238E27FC236}">
                      <a16:creationId xmlns:a16="http://schemas.microsoft.com/office/drawing/2014/main" id="{933C9B59-1F69-E941-8B72-FB513DA5B688}"/>
                    </a:ext>
                  </a:extLst>
                </p:cNvPr>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86;p46">
                  <a:extLst>
                    <a:ext uri="{FF2B5EF4-FFF2-40B4-BE49-F238E27FC236}">
                      <a16:creationId xmlns:a16="http://schemas.microsoft.com/office/drawing/2014/main" id="{9C6C5CA8-C168-8543-ABE6-3EE55C447963}"/>
                    </a:ext>
                  </a:extLst>
                </p:cNvPr>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87;p46">
                  <a:extLst>
                    <a:ext uri="{FF2B5EF4-FFF2-40B4-BE49-F238E27FC236}">
                      <a16:creationId xmlns:a16="http://schemas.microsoft.com/office/drawing/2014/main" id="{1DD8883B-0D51-404A-A0E7-7D7CA04C09EE}"/>
                    </a:ext>
                  </a:extLst>
                </p:cNvPr>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88;p46">
                  <a:extLst>
                    <a:ext uri="{FF2B5EF4-FFF2-40B4-BE49-F238E27FC236}">
                      <a16:creationId xmlns:a16="http://schemas.microsoft.com/office/drawing/2014/main" id="{45071197-6345-DE4F-B7D7-6D3F76A472F9}"/>
                    </a:ext>
                  </a:extLst>
                </p:cNvPr>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89;p46">
                  <a:extLst>
                    <a:ext uri="{FF2B5EF4-FFF2-40B4-BE49-F238E27FC236}">
                      <a16:creationId xmlns:a16="http://schemas.microsoft.com/office/drawing/2014/main" id="{A55B9661-46C3-B646-8B82-28188CE70ACF}"/>
                    </a:ext>
                  </a:extLst>
                </p:cNvPr>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90;p46">
                  <a:extLst>
                    <a:ext uri="{FF2B5EF4-FFF2-40B4-BE49-F238E27FC236}">
                      <a16:creationId xmlns:a16="http://schemas.microsoft.com/office/drawing/2014/main" id="{71BA1081-FAB0-1C4F-A857-40269433FC1C}"/>
                    </a:ext>
                  </a:extLst>
                </p:cNvPr>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91;p46">
                  <a:extLst>
                    <a:ext uri="{FF2B5EF4-FFF2-40B4-BE49-F238E27FC236}">
                      <a16:creationId xmlns:a16="http://schemas.microsoft.com/office/drawing/2014/main" id="{EA573CFF-5EE1-F942-A5AB-14B8F627C488}"/>
                    </a:ext>
                  </a:extLst>
                </p:cNvPr>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92;p46">
                  <a:extLst>
                    <a:ext uri="{FF2B5EF4-FFF2-40B4-BE49-F238E27FC236}">
                      <a16:creationId xmlns:a16="http://schemas.microsoft.com/office/drawing/2014/main" id="{B8C689B2-775E-F34E-A784-2930379B9B44}"/>
                    </a:ext>
                  </a:extLst>
                </p:cNvPr>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93;p46">
                  <a:extLst>
                    <a:ext uri="{FF2B5EF4-FFF2-40B4-BE49-F238E27FC236}">
                      <a16:creationId xmlns:a16="http://schemas.microsoft.com/office/drawing/2014/main" id="{2E82B082-61C7-8045-86D4-E7E693E7C41F}"/>
                    </a:ext>
                  </a:extLst>
                </p:cNvPr>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94;p46">
                <a:extLst>
                  <a:ext uri="{FF2B5EF4-FFF2-40B4-BE49-F238E27FC236}">
                    <a16:creationId xmlns:a16="http://schemas.microsoft.com/office/drawing/2014/main" id="{BAA880BB-9C58-6745-A2C0-900AC6CFDB6F}"/>
                  </a:ext>
                </a:extLst>
              </p:cNvPr>
              <p:cNvSpPr/>
              <p:nvPr/>
            </p:nvSpPr>
            <p:spPr>
              <a:xfrm>
                <a:off x="4998130" y="2553851"/>
                <a:ext cx="24790" cy="35802"/>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5;p46">
                <a:extLst>
                  <a:ext uri="{FF2B5EF4-FFF2-40B4-BE49-F238E27FC236}">
                    <a16:creationId xmlns:a16="http://schemas.microsoft.com/office/drawing/2014/main" id="{3702D330-419D-CF45-8576-037B8CB8EADA}"/>
                  </a:ext>
                </a:extLst>
              </p:cNvPr>
              <p:cNvSpPr/>
              <p:nvPr/>
            </p:nvSpPr>
            <p:spPr>
              <a:xfrm>
                <a:off x="4966328" y="2538030"/>
                <a:ext cx="34383" cy="9639"/>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96;p46">
                <a:extLst>
                  <a:ext uri="{FF2B5EF4-FFF2-40B4-BE49-F238E27FC236}">
                    <a16:creationId xmlns:a16="http://schemas.microsoft.com/office/drawing/2014/main" id="{4B69FCAF-2017-8449-90B8-F53FCAA4F38C}"/>
                  </a:ext>
                </a:extLst>
              </p:cNvPr>
              <p:cNvSpPr/>
              <p:nvPr/>
            </p:nvSpPr>
            <p:spPr>
              <a:xfrm>
                <a:off x="4987135" y="2607491"/>
                <a:ext cx="46778" cy="14435"/>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97;p46">
                <a:extLst>
                  <a:ext uri="{FF2B5EF4-FFF2-40B4-BE49-F238E27FC236}">
                    <a16:creationId xmlns:a16="http://schemas.microsoft.com/office/drawing/2014/main" id="{5BC6D909-EEA8-A14F-BA04-470BCFAC0206}"/>
                  </a:ext>
                </a:extLst>
              </p:cNvPr>
              <p:cNvSpPr/>
              <p:nvPr/>
            </p:nvSpPr>
            <p:spPr>
              <a:xfrm>
                <a:off x="5021078" y="2538030"/>
                <a:ext cx="34383" cy="9639"/>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098;p46">
              <a:extLst>
                <a:ext uri="{FF2B5EF4-FFF2-40B4-BE49-F238E27FC236}">
                  <a16:creationId xmlns:a16="http://schemas.microsoft.com/office/drawing/2014/main" id="{AC9F5404-0EAA-8845-A3C5-FC588C58F30F}"/>
                </a:ext>
              </a:extLst>
            </p:cNvPr>
            <p:cNvGrpSpPr/>
            <p:nvPr/>
          </p:nvGrpSpPr>
          <p:grpSpPr>
            <a:xfrm>
              <a:off x="3651518" y="2248728"/>
              <a:ext cx="263316" cy="354728"/>
              <a:chOff x="5504143" y="2447353"/>
              <a:chExt cx="263316" cy="354728"/>
            </a:xfrm>
          </p:grpSpPr>
          <p:grpSp>
            <p:nvGrpSpPr>
              <p:cNvPr id="91" name="Google Shape;1099;p46">
                <a:extLst>
                  <a:ext uri="{FF2B5EF4-FFF2-40B4-BE49-F238E27FC236}">
                    <a16:creationId xmlns:a16="http://schemas.microsoft.com/office/drawing/2014/main" id="{451C0CFA-04A5-8C45-A790-C605BE59B8F4}"/>
                  </a:ext>
                </a:extLst>
              </p:cNvPr>
              <p:cNvGrpSpPr/>
              <p:nvPr/>
            </p:nvGrpSpPr>
            <p:grpSpPr>
              <a:xfrm>
                <a:off x="5504143" y="2447353"/>
                <a:ext cx="263316" cy="354728"/>
                <a:chOff x="8062968" y="2419290"/>
                <a:chExt cx="263316" cy="354728"/>
              </a:xfrm>
            </p:grpSpPr>
            <p:sp>
              <p:nvSpPr>
                <p:cNvPr id="96" name="Google Shape;1100;p46">
                  <a:extLst>
                    <a:ext uri="{FF2B5EF4-FFF2-40B4-BE49-F238E27FC236}">
                      <a16:creationId xmlns:a16="http://schemas.microsoft.com/office/drawing/2014/main" id="{97FDBE0A-48D0-994D-9A1C-D077D18F1682}"/>
                    </a:ext>
                  </a:extLst>
                </p:cNvPr>
                <p:cNvSpPr/>
                <p:nvPr/>
              </p:nvSpPr>
              <p:spPr>
                <a:xfrm>
                  <a:off x="8080198" y="2436520"/>
                  <a:ext cx="97434" cy="257320"/>
                </a:xfrm>
                <a:custGeom>
                  <a:avLst/>
                  <a:gdLst/>
                  <a:ahLst/>
                  <a:cxnLst/>
                  <a:rect l="l" t="t" r="r" b="b"/>
                  <a:pathLst>
                    <a:path w="3721" h="9827" extrusionOk="0">
                      <a:moveTo>
                        <a:pt x="2404" y="1"/>
                      </a:moveTo>
                      <a:cubicBezTo>
                        <a:pt x="878" y="869"/>
                        <a:pt x="0" y="2338"/>
                        <a:pt x="0" y="3988"/>
                      </a:cubicBezTo>
                      <a:cubicBezTo>
                        <a:pt x="0" y="6946"/>
                        <a:pt x="1527" y="9827"/>
                        <a:pt x="1527" y="9827"/>
                      </a:cubicBezTo>
                      <a:lnTo>
                        <a:pt x="3721" y="9827"/>
                      </a:lnTo>
                      <a:lnTo>
                        <a:pt x="37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01;p46">
                  <a:extLst>
                    <a:ext uri="{FF2B5EF4-FFF2-40B4-BE49-F238E27FC236}">
                      <a16:creationId xmlns:a16="http://schemas.microsoft.com/office/drawing/2014/main" id="{29F43D35-F6CB-4E49-8CA3-FF75B0027826}"/>
                    </a:ext>
                  </a:extLst>
                </p:cNvPr>
                <p:cNvSpPr/>
                <p:nvPr/>
              </p:nvSpPr>
              <p:spPr>
                <a:xfrm>
                  <a:off x="8131652" y="2419290"/>
                  <a:ext cx="183138" cy="268815"/>
                </a:xfrm>
                <a:custGeom>
                  <a:avLst/>
                  <a:gdLst/>
                  <a:ahLst/>
                  <a:cxnLst/>
                  <a:rect l="l" t="t" r="r" b="b"/>
                  <a:pathLst>
                    <a:path w="6994" h="10266" extrusionOk="0">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02;p46">
                  <a:extLst>
                    <a:ext uri="{FF2B5EF4-FFF2-40B4-BE49-F238E27FC236}">
                      <a16:creationId xmlns:a16="http://schemas.microsoft.com/office/drawing/2014/main" id="{E76D0EEF-0554-974C-AAD5-402D2BD229B0}"/>
                    </a:ext>
                  </a:extLst>
                </p:cNvPr>
                <p:cNvSpPr/>
                <p:nvPr/>
              </p:nvSpPr>
              <p:spPr>
                <a:xfrm>
                  <a:off x="8103188" y="2562182"/>
                  <a:ext cx="22755" cy="45928"/>
                </a:xfrm>
                <a:custGeom>
                  <a:avLst/>
                  <a:gdLst/>
                  <a:ahLst/>
                  <a:cxnLst/>
                  <a:rect l="l" t="t" r="r" b="b"/>
                  <a:pathLst>
                    <a:path w="869" h="1754" extrusionOk="0">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03;p46">
                  <a:extLst>
                    <a:ext uri="{FF2B5EF4-FFF2-40B4-BE49-F238E27FC236}">
                      <a16:creationId xmlns:a16="http://schemas.microsoft.com/office/drawing/2014/main" id="{4A85F3D3-8E47-CB4A-8772-322427DE5884}"/>
                    </a:ext>
                  </a:extLst>
                </p:cNvPr>
                <p:cNvSpPr/>
                <p:nvPr/>
              </p:nvSpPr>
              <p:spPr>
                <a:xfrm>
                  <a:off x="8103188"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04;p46">
                  <a:extLst>
                    <a:ext uri="{FF2B5EF4-FFF2-40B4-BE49-F238E27FC236}">
                      <a16:creationId xmlns:a16="http://schemas.microsoft.com/office/drawing/2014/main" id="{5F4B632E-DC5F-6C46-9C01-70015153FE45}"/>
                    </a:ext>
                  </a:extLst>
                </p:cNvPr>
                <p:cNvSpPr/>
                <p:nvPr/>
              </p:nvSpPr>
              <p:spPr>
                <a:xfrm>
                  <a:off x="8263310" y="2562182"/>
                  <a:ext cx="22755" cy="45928"/>
                </a:xfrm>
                <a:custGeom>
                  <a:avLst/>
                  <a:gdLst/>
                  <a:ahLst/>
                  <a:cxnLst/>
                  <a:rect l="l" t="t" r="r" b="b"/>
                  <a:pathLst>
                    <a:path w="869" h="1754" extrusionOk="0">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05;p46">
                  <a:extLst>
                    <a:ext uri="{FF2B5EF4-FFF2-40B4-BE49-F238E27FC236}">
                      <a16:creationId xmlns:a16="http://schemas.microsoft.com/office/drawing/2014/main" id="{7AECAC65-C83B-B94D-934C-437CF96E194C}"/>
                    </a:ext>
                  </a:extLst>
                </p:cNvPr>
                <p:cNvSpPr/>
                <p:nvPr/>
              </p:nvSpPr>
              <p:spPr>
                <a:xfrm>
                  <a:off x="8263310" y="2562182"/>
                  <a:ext cx="11495" cy="45981"/>
                </a:xfrm>
                <a:custGeom>
                  <a:avLst/>
                  <a:gdLst/>
                  <a:ahLst/>
                  <a:cxnLst/>
                  <a:rect l="l" t="t" r="r" b="b"/>
                  <a:pathLst>
                    <a:path w="439" h="1756" extrusionOk="0">
                      <a:moveTo>
                        <a:pt x="439" y="0"/>
                      </a:moveTo>
                      <a:cubicBezTo>
                        <a:pt x="439" y="0"/>
                        <a:pt x="0" y="878"/>
                        <a:pt x="0" y="1317"/>
                      </a:cubicBezTo>
                      <a:cubicBezTo>
                        <a:pt x="0" y="1555"/>
                        <a:pt x="191" y="1755"/>
                        <a:pt x="439" y="1755"/>
                      </a:cubicBezTo>
                      <a:lnTo>
                        <a:pt x="4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06;p46">
                  <a:extLst>
                    <a:ext uri="{FF2B5EF4-FFF2-40B4-BE49-F238E27FC236}">
                      <a16:creationId xmlns:a16="http://schemas.microsoft.com/office/drawing/2014/main" id="{280EE4AB-D69B-C346-BD87-750227D3590B}"/>
                    </a:ext>
                  </a:extLst>
                </p:cNvPr>
                <p:cNvSpPr/>
                <p:nvPr/>
              </p:nvSpPr>
              <p:spPr>
                <a:xfrm>
                  <a:off x="8062968" y="2625131"/>
                  <a:ext cx="263316" cy="148888"/>
                </a:xfrm>
                <a:custGeom>
                  <a:avLst/>
                  <a:gdLst/>
                  <a:ahLst/>
                  <a:cxnLst/>
                  <a:rect l="l" t="t" r="r" b="b"/>
                  <a:pathLst>
                    <a:path w="10056" h="5686" extrusionOk="0">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107;p46">
                  <a:extLst>
                    <a:ext uri="{FF2B5EF4-FFF2-40B4-BE49-F238E27FC236}">
                      <a16:creationId xmlns:a16="http://schemas.microsoft.com/office/drawing/2014/main" id="{D06D376C-D2C0-E94D-A2E0-F70A2DCA62F6}"/>
                    </a:ext>
                  </a:extLst>
                </p:cNvPr>
                <p:cNvSpPr/>
                <p:nvPr/>
              </p:nvSpPr>
              <p:spPr>
                <a:xfrm>
                  <a:off x="8098187" y="2482239"/>
                  <a:ext cx="192617" cy="154387"/>
                </a:xfrm>
                <a:custGeom>
                  <a:avLst/>
                  <a:gdLst/>
                  <a:ahLst/>
                  <a:cxnLst/>
                  <a:rect l="l" t="t" r="r" b="b"/>
                  <a:pathLst>
                    <a:path w="7356" h="5896" extrusionOk="0">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08;p46">
                  <a:extLst>
                    <a:ext uri="{FF2B5EF4-FFF2-40B4-BE49-F238E27FC236}">
                      <a16:creationId xmlns:a16="http://schemas.microsoft.com/office/drawing/2014/main" id="{2F847844-5352-DA4C-950C-4C8BB92D68CC}"/>
                    </a:ext>
                  </a:extLst>
                </p:cNvPr>
                <p:cNvSpPr/>
                <p:nvPr/>
              </p:nvSpPr>
              <p:spPr>
                <a:xfrm>
                  <a:off x="8062968" y="2692321"/>
                  <a:ext cx="263316" cy="81697"/>
                </a:xfrm>
                <a:custGeom>
                  <a:avLst/>
                  <a:gdLst/>
                  <a:ahLst/>
                  <a:cxnLst/>
                  <a:rect l="l" t="t" r="r" b="b"/>
                  <a:pathLst>
                    <a:path w="10056" h="3120" extrusionOk="0">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09;p46">
                  <a:extLst>
                    <a:ext uri="{FF2B5EF4-FFF2-40B4-BE49-F238E27FC236}">
                      <a16:creationId xmlns:a16="http://schemas.microsoft.com/office/drawing/2014/main" id="{862C16C3-41AA-EC40-8C6D-63683D98FC6F}"/>
                    </a:ext>
                  </a:extLst>
                </p:cNvPr>
                <p:cNvSpPr/>
                <p:nvPr/>
              </p:nvSpPr>
              <p:spPr>
                <a:xfrm>
                  <a:off x="8087949" y="2692557"/>
                  <a:ext cx="213355" cy="58550"/>
                </a:xfrm>
                <a:custGeom>
                  <a:avLst/>
                  <a:gdLst/>
                  <a:ahLst/>
                  <a:cxnLst/>
                  <a:rect l="l" t="t" r="r" b="b"/>
                  <a:pathLst>
                    <a:path w="8148" h="2236" extrusionOk="0">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10;p46">
                  <a:extLst>
                    <a:ext uri="{FF2B5EF4-FFF2-40B4-BE49-F238E27FC236}">
                      <a16:creationId xmlns:a16="http://schemas.microsoft.com/office/drawing/2014/main" id="{4A38FFA7-A66D-7E46-AC44-0597769A3F88}"/>
                    </a:ext>
                  </a:extLst>
                </p:cNvPr>
                <p:cNvSpPr/>
                <p:nvPr/>
              </p:nvSpPr>
              <p:spPr>
                <a:xfrm>
                  <a:off x="8102429" y="2482239"/>
                  <a:ext cx="138152" cy="154387"/>
                </a:xfrm>
                <a:custGeom>
                  <a:avLst/>
                  <a:gdLst/>
                  <a:ahLst/>
                  <a:cxnLst/>
                  <a:rect l="l" t="t" r="r" b="b"/>
                  <a:pathLst>
                    <a:path w="5276" h="5896" extrusionOk="0">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1111;p46">
                <a:extLst>
                  <a:ext uri="{FF2B5EF4-FFF2-40B4-BE49-F238E27FC236}">
                    <a16:creationId xmlns:a16="http://schemas.microsoft.com/office/drawing/2014/main" id="{4BA0CEFD-F892-D443-8C60-869E0C482E74}"/>
                  </a:ext>
                </a:extLst>
              </p:cNvPr>
              <p:cNvSpPr/>
              <p:nvPr/>
            </p:nvSpPr>
            <p:spPr>
              <a:xfrm>
                <a:off x="5623043" y="2573672"/>
                <a:ext cx="24790" cy="35802"/>
              </a:xfrm>
              <a:custGeom>
                <a:avLst/>
                <a:gdLst/>
                <a:ahLst/>
                <a:cxnLst/>
                <a:rect l="l" t="t" r="r" b="b"/>
                <a:pathLst>
                  <a:path w="522" h="754" extrusionOk="0">
                    <a:moveTo>
                      <a:pt x="319" y="1"/>
                    </a:moveTo>
                    <a:cubicBezTo>
                      <a:pt x="348" y="203"/>
                      <a:pt x="377" y="435"/>
                      <a:pt x="348" y="637"/>
                    </a:cubicBezTo>
                    <a:cubicBezTo>
                      <a:pt x="232" y="608"/>
                      <a:pt x="145" y="551"/>
                      <a:pt x="59" y="522"/>
                    </a:cubicBezTo>
                    <a:lnTo>
                      <a:pt x="1" y="608"/>
                    </a:lnTo>
                    <a:cubicBezTo>
                      <a:pt x="116" y="666"/>
                      <a:pt x="232" y="724"/>
                      <a:pt x="348" y="753"/>
                    </a:cubicBezTo>
                    <a:cubicBezTo>
                      <a:pt x="377" y="724"/>
                      <a:pt x="406" y="724"/>
                      <a:pt x="406" y="724"/>
                    </a:cubicBezTo>
                    <a:cubicBezTo>
                      <a:pt x="522" y="608"/>
                      <a:pt x="464" y="174"/>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12;p46">
                <a:extLst>
                  <a:ext uri="{FF2B5EF4-FFF2-40B4-BE49-F238E27FC236}">
                    <a16:creationId xmlns:a16="http://schemas.microsoft.com/office/drawing/2014/main" id="{5ED46D6E-5256-7F4F-A217-8E361E36E184}"/>
                  </a:ext>
                </a:extLst>
              </p:cNvPr>
              <p:cNvSpPr/>
              <p:nvPr/>
            </p:nvSpPr>
            <p:spPr>
              <a:xfrm>
                <a:off x="5591240" y="2557851"/>
                <a:ext cx="34383" cy="9639"/>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13;p46">
                <a:extLst>
                  <a:ext uri="{FF2B5EF4-FFF2-40B4-BE49-F238E27FC236}">
                    <a16:creationId xmlns:a16="http://schemas.microsoft.com/office/drawing/2014/main" id="{DB03C450-0DF2-5A4F-B98A-7F4F3087BFAB}"/>
                  </a:ext>
                </a:extLst>
              </p:cNvPr>
              <p:cNvSpPr/>
              <p:nvPr/>
            </p:nvSpPr>
            <p:spPr>
              <a:xfrm>
                <a:off x="5612047" y="2627312"/>
                <a:ext cx="46778" cy="14435"/>
              </a:xfrm>
              <a:custGeom>
                <a:avLst/>
                <a:gdLst/>
                <a:ahLst/>
                <a:cxnLst/>
                <a:rect l="l" t="t" r="r" b="b"/>
                <a:pathLst>
                  <a:path w="985" h="304" extrusionOk="0">
                    <a:moveTo>
                      <a:pt x="346" y="1"/>
                    </a:moveTo>
                    <a:cubicBezTo>
                      <a:pt x="232" y="1"/>
                      <a:pt x="117" y="23"/>
                      <a:pt x="1" y="72"/>
                    </a:cubicBezTo>
                    <a:lnTo>
                      <a:pt x="30" y="158"/>
                    </a:lnTo>
                    <a:cubicBezTo>
                      <a:pt x="129" y="119"/>
                      <a:pt x="235" y="99"/>
                      <a:pt x="341" y="99"/>
                    </a:cubicBezTo>
                    <a:cubicBezTo>
                      <a:pt x="544" y="99"/>
                      <a:pt x="746" y="170"/>
                      <a:pt x="898" y="303"/>
                    </a:cubicBezTo>
                    <a:lnTo>
                      <a:pt x="985" y="245"/>
                    </a:lnTo>
                    <a:cubicBezTo>
                      <a:pt x="792" y="91"/>
                      <a:pt x="573"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14;p46">
                <a:extLst>
                  <a:ext uri="{FF2B5EF4-FFF2-40B4-BE49-F238E27FC236}">
                    <a16:creationId xmlns:a16="http://schemas.microsoft.com/office/drawing/2014/main" id="{186C5042-96D6-B947-847E-39EF978F6CCC}"/>
                  </a:ext>
                </a:extLst>
              </p:cNvPr>
              <p:cNvSpPr/>
              <p:nvPr/>
            </p:nvSpPr>
            <p:spPr>
              <a:xfrm>
                <a:off x="5645990" y="2557851"/>
                <a:ext cx="34383" cy="9639"/>
              </a:xfrm>
              <a:custGeom>
                <a:avLst/>
                <a:gdLst/>
                <a:ahLst/>
                <a:cxnLst/>
                <a:rect l="l" t="t" r="r" b="b"/>
                <a:pathLst>
                  <a:path w="724" h="203" extrusionOk="0">
                    <a:moveTo>
                      <a:pt x="58" y="0"/>
                    </a:moveTo>
                    <a:lnTo>
                      <a:pt x="0" y="87"/>
                    </a:lnTo>
                    <a:cubicBezTo>
                      <a:pt x="116" y="145"/>
                      <a:pt x="232" y="203"/>
                      <a:pt x="377" y="203"/>
                    </a:cubicBezTo>
                    <a:cubicBezTo>
                      <a:pt x="492" y="203"/>
                      <a:pt x="608" y="145"/>
                      <a:pt x="724" y="58"/>
                    </a:cubicBezTo>
                    <a:lnTo>
                      <a:pt x="637" y="0"/>
                    </a:lnTo>
                    <a:cubicBezTo>
                      <a:pt x="550" y="58"/>
                      <a:pt x="449" y="87"/>
                      <a:pt x="348" y="87"/>
                    </a:cubicBezTo>
                    <a:cubicBezTo>
                      <a:pt x="246" y="87"/>
                      <a:pt x="145" y="58"/>
                      <a:pt x="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1117;p46">
            <a:extLst>
              <a:ext uri="{FF2B5EF4-FFF2-40B4-BE49-F238E27FC236}">
                <a16:creationId xmlns:a16="http://schemas.microsoft.com/office/drawing/2014/main" id="{47662AED-670B-2C47-9AFB-82E67FB4763F}"/>
              </a:ext>
            </a:extLst>
          </p:cNvPr>
          <p:cNvSpPr txBox="1">
            <a:spLocks/>
          </p:cNvSpPr>
          <p:nvPr/>
        </p:nvSpPr>
        <p:spPr>
          <a:xfrm>
            <a:off x="4250135" y="1054358"/>
            <a:ext cx="1749900"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1800" dirty="0">
                <a:solidFill>
                  <a:schemeClr val="accent4"/>
                </a:solidFill>
                <a:latin typeface="Neucha"/>
                <a:ea typeface="Neucha"/>
                <a:cs typeface="Neucha"/>
                <a:sym typeface="Neucha"/>
              </a:rPr>
              <a:t>Nobody to stop it</a:t>
            </a:r>
          </a:p>
        </p:txBody>
      </p:sp>
      <p:sp>
        <p:nvSpPr>
          <p:cNvPr id="122" name="Google Shape;1118;p46">
            <a:extLst>
              <a:ext uri="{FF2B5EF4-FFF2-40B4-BE49-F238E27FC236}">
                <a16:creationId xmlns:a16="http://schemas.microsoft.com/office/drawing/2014/main" id="{DCC89541-5382-C144-9075-5A6F0B82FEA9}"/>
              </a:ext>
            </a:extLst>
          </p:cNvPr>
          <p:cNvSpPr txBox="1">
            <a:spLocks/>
          </p:cNvSpPr>
          <p:nvPr/>
        </p:nvSpPr>
        <p:spPr>
          <a:xfrm>
            <a:off x="3950807" y="1396147"/>
            <a:ext cx="2322845" cy="3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a:r>
              <a:rPr lang="en-SG" dirty="0"/>
              <a:t>Parents are too busy</a:t>
            </a:r>
          </a:p>
          <a:p>
            <a:pPr marL="285750" indent="-285750"/>
            <a:r>
              <a:rPr lang="en-SG" dirty="0"/>
              <a:t>Victim doesn’t speak up</a:t>
            </a:r>
          </a:p>
        </p:txBody>
      </p:sp>
      <p:sp>
        <p:nvSpPr>
          <p:cNvPr id="123" name="Google Shape;1117;p46">
            <a:extLst>
              <a:ext uri="{FF2B5EF4-FFF2-40B4-BE49-F238E27FC236}">
                <a16:creationId xmlns:a16="http://schemas.microsoft.com/office/drawing/2014/main" id="{E60BAFA0-5196-3D47-BC19-8E47D52D5319}"/>
              </a:ext>
            </a:extLst>
          </p:cNvPr>
          <p:cNvSpPr txBox="1">
            <a:spLocks/>
          </p:cNvSpPr>
          <p:nvPr/>
        </p:nvSpPr>
        <p:spPr>
          <a:xfrm>
            <a:off x="4880353" y="2160348"/>
            <a:ext cx="3054645"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1800" dirty="0">
                <a:solidFill>
                  <a:schemeClr val="accent4"/>
                </a:solidFill>
                <a:latin typeface="Neucha"/>
                <a:ea typeface="Neucha"/>
                <a:cs typeface="Neucha"/>
                <a:sym typeface="Neucha"/>
              </a:rPr>
              <a:t>Not enough laws to prevent it</a:t>
            </a:r>
          </a:p>
        </p:txBody>
      </p:sp>
      <p:sp>
        <p:nvSpPr>
          <p:cNvPr id="124" name="Google Shape;1118;p46">
            <a:extLst>
              <a:ext uri="{FF2B5EF4-FFF2-40B4-BE49-F238E27FC236}">
                <a16:creationId xmlns:a16="http://schemas.microsoft.com/office/drawing/2014/main" id="{EB26A650-2620-564C-95F3-2109A8BA8865}"/>
              </a:ext>
            </a:extLst>
          </p:cNvPr>
          <p:cNvSpPr txBox="1">
            <a:spLocks/>
          </p:cNvSpPr>
          <p:nvPr/>
        </p:nvSpPr>
        <p:spPr>
          <a:xfrm>
            <a:off x="4889454" y="2492042"/>
            <a:ext cx="2322845" cy="1018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a:r>
              <a:rPr lang="en-SG" dirty="0"/>
              <a:t>No rules to prevents cyberbullying</a:t>
            </a:r>
          </a:p>
          <a:p>
            <a:pPr marL="285750" indent="-285750"/>
            <a:r>
              <a:rPr lang="en-SG" dirty="0"/>
              <a:t>No incentive for bullies to stop</a:t>
            </a:r>
          </a:p>
        </p:txBody>
      </p:sp>
      <p:sp>
        <p:nvSpPr>
          <p:cNvPr id="125" name="Google Shape;1117;p46">
            <a:extLst>
              <a:ext uri="{FF2B5EF4-FFF2-40B4-BE49-F238E27FC236}">
                <a16:creationId xmlns:a16="http://schemas.microsoft.com/office/drawing/2014/main" id="{3526AA3F-21B9-E749-BEDD-E911CE228765}"/>
              </a:ext>
            </a:extLst>
          </p:cNvPr>
          <p:cNvSpPr txBox="1">
            <a:spLocks/>
          </p:cNvSpPr>
          <p:nvPr/>
        </p:nvSpPr>
        <p:spPr>
          <a:xfrm>
            <a:off x="5653532" y="3498500"/>
            <a:ext cx="1665257"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1800" dirty="0">
                <a:solidFill>
                  <a:schemeClr val="accent4"/>
                </a:solidFill>
                <a:latin typeface="Neucha"/>
                <a:ea typeface="Neucha"/>
                <a:cs typeface="Neucha"/>
                <a:sym typeface="Neucha"/>
              </a:rPr>
              <a:t>Obscure topic</a:t>
            </a:r>
          </a:p>
        </p:txBody>
      </p:sp>
      <p:sp>
        <p:nvSpPr>
          <p:cNvPr id="126" name="Google Shape;1118;p46">
            <a:extLst>
              <a:ext uri="{FF2B5EF4-FFF2-40B4-BE49-F238E27FC236}">
                <a16:creationId xmlns:a16="http://schemas.microsoft.com/office/drawing/2014/main" id="{D95C3888-6E01-C749-B299-9B2BF3443571}"/>
              </a:ext>
            </a:extLst>
          </p:cNvPr>
          <p:cNvSpPr txBox="1">
            <a:spLocks/>
          </p:cNvSpPr>
          <p:nvPr/>
        </p:nvSpPr>
        <p:spPr>
          <a:xfrm>
            <a:off x="5304306" y="3800434"/>
            <a:ext cx="2705414" cy="1018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a:r>
              <a:rPr lang="en-SG" dirty="0"/>
              <a:t>Not enough effort to educate people</a:t>
            </a:r>
          </a:p>
          <a:p>
            <a:pPr marL="285750" indent="-285750"/>
            <a:r>
              <a:rPr lang="en-SG" dirty="0"/>
              <a:t>Not enough coverage on the topic</a:t>
            </a:r>
          </a:p>
        </p:txBody>
      </p:sp>
      <p:grpSp>
        <p:nvGrpSpPr>
          <p:cNvPr id="127" name="Google Shape;926;p42">
            <a:extLst>
              <a:ext uri="{FF2B5EF4-FFF2-40B4-BE49-F238E27FC236}">
                <a16:creationId xmlns:a16="http://schemas.microsoft.com/office/drawing/2014/main" id="{AFB2F69D-6E7D-2547-93B5-5A7A4AC95E0D}"/>
              </a:ext>
            </a:extLst>
          </p:cNvPr>
          <p:cNvGrpSpPr/>
          <p:nvPr/>
        </p:nvGrpSpPr>
        <p:grpSpPr>
          <a:xfrm>
            <a:off x="8326533" y="3375009"/>
            <a:ext cx="730291" cy="802564"/>
            <a:chOff x="3465302" y="1460090"/>
            <a:chExt cx="747414" cy="821381"/>
          </a:xfrm>
        </p:grpSpPr>
        <p:sp>
          <p:nvSpPr>
            <p:cNvPr id="128" name="Google Shape;927;p42">
              <a:extLst>
                <a:ext uri="{FF2B5EF4-FFF2-40B4-BE49-F238E27FC236}">
                  <a16:creationId xmlns:a16="http://schemas.microsoft.com/office/drawing/2014/main" id="{62BE1FEC-27D5-C14F-A5FD-E6781B9D79A2}"/>
                </a:ext>
              </a:extLst>
            </p:cNvPr>
            <p:cNvSpPr/>
            <p:nvPr/>
          </p:nvSpPr>
          <p:spPr>
            <a:xfrm>
              <a:off x="3891544" y="1460705"/>
              <a:ext cx="321172" cy="806445"/>
            </a:xfrm>
            <a:custGeom>
              <a:avLst/>
              <a:gdLst/>
              <a:ahLst/>
              <a:cxnLst/>
              <a:rect l="l" t="t" r="r" b="b"/>
              <a:pathLst>
                <a:path w="29244" h="73430" extrusionOk="0">
                  <a:moveTo>
                    <a:pt x="16236" y="1"/>
                  </a:moveTo>
                  <a:cubicBezTo>
                    <a:pt x="12276" y="1"/>
                    <a:pt x="1" y="1581"/>
                    <a:pt x="183" y="2768"/>
                  </a:cubicBezTo>
                  <a:cubicBezTo>
                    <a:pt x="289" y="4142"/>
                    <a:pt x="9377" y="64798"/>
                    <a:pt x="10011" y="68391"/>
                  </a:cubicBezTo>
                  <a:cubicBezTo>
                    <a:pt x="10770" y="72388"/>
                    <a:pt x="13636" y="73430"/>
                    <a:pt x="16557" y="73430"/>
                  </a:cubicBezTo>
                  <a:cubicBezTo>
                    <a:pt x="19737" y="73430"/>
                    <a:pt x="22982" y="72195"/>
                    <a:pt x="23643" y="72195"/>
                  </a:cubicBezTo>
                  <a:cubicBezTo>
                    <a:pt x="29243" y="72090"/>
                    <a:pt x="28821" y="62896"/>
                    <a:pt x="28081" y="60571"/>
                  </a:cubicBezTo>
                  <a:cubicBezTo>
                    <a:pt x="27236" y="58141"/>
                    <a:pt x="19839" y="2979"/>
                    <a:pt x="19839" y="2979"/>
                  </a:cubicBezTo>
                  <a:cubicBezTo>
                    <a:pt x="19627" y="1606"/>
                    <a:pt x="18676" y="549"/>
                    <a:pt x="17408" y="126"/>
                  </a:cubicBezTo>
                  <a:cubicBezTo>
                    <a:pt x="17279" y="40"/>
                    <a:pt x="16861" y="1"/>
                    <a:pt x="16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28;p42">
              <a:extLst>
                <a:ext uri="{FF2B5EF4-FFF2-40B4-BE49-F238E27FC236}">
                  <a16:creationId xmlns:a16="http://schemas.microsoft.com/office/drawing/2014/main" id="{6B92F1BD-B894-6A43-B88F-E70185D3E9BB}"/>
                </a:ext>
              </a:extLst>
            </p:cNvPr>
            <p:cNvSpPr/>
            <p:nvPr/>
          </p:nvSpPr>
          <p:spPr>
            <a:xfrm>
              <a:off x="3979437" y="2052189"/>
              <a:ext cx="230962" cy="215411"/>
            </a:xfrm>
            <a:custGeom>
              <a:avLst/>
              <a:gdLst/>
              <a:ahLst/>
              <a:cxnLst/>
              <a:rect l="l" t="t" r="r" b="b"/>
              <a:pathLst>
                <a:path w="21030" h="19614" extrusionOk="0">
                  <a:moveTo>
                    <a:pt x="17979" y="1"/>
                  </a:moveTo>
                  <a:cubicBezTo>
                    <a:pt x="14819" y="1"/>
                    <a:pt x="0" y="2910"/>
                    <a:pt x="0" y="2910"/>
                  </a:cubicBezTo>
                  <a:cubicBezTo>
                    <a:pt x="0" y="2910"/>
                    <a:pt x="951" y="8194"/>
                    <a:pt x="1585" y="13583"/>
                  </a:cubicBezTo>
                  <a:cubicBezTo>
                    <a:pt x="2093" y="18513"/>
                    <a:pt x="5286" y="19613"/>
                    <a:pt x="8914" y="19613"/>
                  </a:cubicBezTo>
                  <a:cubicBezTo>
                    <a:pt x="10573" y="19613"/>
                    <a:pt x="12324" y="19383"/>
                    <a:pt x="13949" y="19184"/>
                  </a:cubicBezTo>
                  <a:cubicBezTo>
                    <a:pt x="19127" y="18444"/>
                    <a:pt x="21029" y="14428"/>
                    <a:pt x="20712" y="11364"/>
                  </a:cubicBezTo>
                  <a:cubicBezTo>
                    <a:pt x="20395" y="8299"/>
                    <a:pt x="19867" y="585"/>
                    <a:pt x="18493" y="57"/>
                  </a:cubicBezTo>
                  <a:cubicBezTo>
                    <a:pt x="18401" y="19"/>
                    <a:pt x="18225" y="1"/>
                    <a:pt x="179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29;p42">
              <a:extLst>
                <a:ext uri="{FF2B5EF4-FFF2-40B4-BE49-F238E27FC236}">
                  <a16:creationId xmlns:a16="http://schemas.microsoft.com/office/drawing/2014/main" id="{8E5967D3-BE1A-EF4C-9F1A-DF6330A71109}"/>
                </a:ext>
              </a:extLst>
            </p:cNvPr>
            <p:cNvSpPr/>
            <p:nvPr/>
          </p:nvSpPr>
          <p:spPr>
            <a:xfrm>
              <a:off x="3921460" y="1460090"/>
              <a:ext cx="245997" cy="762471"/>
            </a:xfrm>
            <a:custGeom>
              <a:avLst/>
              <a:gdLst/>
              <a:ahLst/>
              <a:cxnLst/>
              <a:rect l="l" t="t" r="r" b="b"/>
              <a:pathLst>
                <a:path w="22399" h="69426" extrusionOk="0">
                  <a:moveTo>
                    <a:pt x="9322" y="1"/>
                  </a:moveTo>
                  <a:cubicBezTo>
                    <a:pt x="5620" y="1"/>
                    <a:pt x="0" y="936"/>
                    <a:pt x="524" y="2507"/>
                  </a:cubicBezTo>
                  <a:cubicBezTo>
                    <a:pt x="524" y="2507"/>
                    <a:pt x="9717" y="67919"/>
                    <a:pt x="11091" y="69081"/>
                  </a:cubicBezTo>
                  <a:cubicBezTo>
                    <a:pt x="11429" y="69322"/>
                    <a:pt x="12173" y="69426"/>
                    <a:pt x="13123" y="69426"/>
                  </a:cubicBezTo>
                  <a:cubicBezTo>
                    <a:pt x="16340" y="69426"/>
                    <a:pt x="21918" y="68239"/>
                    <a:pt x="22081" y="67179"/>
                  </a:cubicBezTo>
                  <a:cubicBezTo>
                    <a:pt x="22398" y="64537"/>
                    <a:pt x="13310" y="1556"/>
                    <a:pt x="12359" y="499"/>
                  </a:cubicBezTo>
                  <a:cubicBezTo>
                    <a:pt x="12051" y="160"/>
                    <a:pt x="10850" y="1"/>
                    <a:pt x="9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0;p42">
              <a:extLst>
                <a:ext uri="{FF2B5EF4-FFF2-40B4-BE49-F238E27FC236}">
                  <a16:creationId xmlns:a16="http://schemas.microsoft.com/office/drawing/2014/main" id="{5BD33DB8-4F79-CB45-B65F-4C7C6261B941}"/>
                </a:ext>
              </a:extLst>
            </p:cNvPr>
            <p:cNvSpPr/>
            <p:nvPr/>
          </p:nvSpPr>
          <p:spPr>
            <a:xfrm>
              <a:off x="3941130" y="1473686"/>
              <a:ext cx="132317" cy="752060"/>
            </a:xfrm>
            <a:custGeom>
              <a:avLst/>
              <a:gdLst/>
              <a:ahLst/>
              <a:cxnLst/>
              <a:rect l="l" t="t" r="r" b="b"/>
              <a:pathLst>
                <a:path w="12048" h="68478" extrusionOk="0">
                  <a:moveTo>
                    <a:pt x="1" y="1"/>
                  </a:moveTo>
                  <a:cubicBezTo>
                    <a:pt x="424" y="2748"/>
                    <a:pt x="10357" y="66469"/>
                    <a:pt x="11942" y="68477"/>
                  </a:cubicBezTo>
                  <a:lnTo>
                    <a:pt x="12048" y="68372"/>
                  </a:lnTo>
                  <a:cubicBezTo>
                    <a:pt x="10568" y="66469"/>
                    <a:pt x="318" y="74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1;p42">
              <a:extLst>
                <a:ext uri="{FF2B5EF4-FFF2-40B4-BE49-F238E27FC236}">
                  <a16:creationId xmlns:a16="http://schemas.microsoft.com/office/drawing/2014/main" id="{338B3347-02F6-F544-B7E9-B1714420F3DA}"/>
                </a:ext>
              </a:extLst>
            </p:cNvPr>
            <p:cNvSpPr/>
            <p:nvPr/>
          </p:nvSpPr>
          <p:spPr>
            <a:xfrm>
              <a:off x="4014252" y="1464406"/>
              <a:ext cx="103301" cy="742768"/>
            </a:xfrm>
            <a:custGeom>
              <a:avLst/>
              <a:gdLst/>
              <a:ahLst/>
              <a:cxnLst/>
              <a:rect l="l" t="t" r="r" b="b"/>
              <a:pathLst>
                <a:path w="9406" h="67632" extrusionOk="0">
                  <a:moveTo>
                    <a:pt x="0" y="1"/>
                  </a:moveTo>
                  <a:cubicBezTo>
                    <a:pt x="1268" y="6869"/>
                    <a:pt x="9088" y="66997"/>
                    <a:pt x="9194" y="67631"/>
                  </a:cubicBezTo>
                  <a:lnTo>
                    <a:pt x="9405" y="67631"/>
                  </a:lnTo>
                  <a:cubicBezTo>
                    <a:pt x="9300" y="66997"/>
                    <a:pt x="1480" y="6869"/>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2;p42">
              <a:extLst>
                <a:ext uri="{FF2B5EF4-FFF2-40B4-BE49-F238E27FC236}">
                  <a16:creationId xmlns:a16="http://schemas.microsoft.com/office/drawing/2014/main" id="{05E0181B-0619-9A4C-93F3-EC5249CEDB04}"/>
                </a:ext>
              </a:extLst>
            </p:cNvPr>
            <p:cNvSpPr/>
            <p:nvPr/>
          </p:nvSpPr>
          <p:spPr>
            <a:xfrm>
              <a:off x="4054865" y="1465570"/>
              <a:ext cx="90540" cy="750885"/>
            </a:xfrm>
            <a:custGeom>
              <a:avLst/>
              <a:gdLst/>
              <a:ahLst/>
              <a:cxnLst/>
              <a:rect l="l" t="t" r="r" b="b"/>
              <a:pathLst>
                <a:path w="8244" h="68371" extrusionOk="0">
                  <a:moveTo>
                    <a:pt x="1" y="0"/>
                  </a:moveTo>
                  <a:cubicBezTo>
                    <a:pt x="212" y="634"/>
                    <a:pt x="8138" y="64884"/>
                    <a:pt x="7926" y="68371"/>
                  </a:cubicBezTo>
                  <a:lnTo>
                    <a:pt x="8138" y="68371"/>
                  </a:lnTo>
                  <a:cubicBezTo>
                    <a:pt x="8243" y="64884"/>
                    <a:pt x="318" y="634"/>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3;p42">
              <a:extLst>
                <a:ext uri="{FF2B5EF4-FFF2-40B4-BE49-F238E27FC236}">
                  <a16:creationId xmlns:a16="http://schemas.microsoft.com/office/drawing/2014/main" id="{EF05A6E5-93A2-D549-B7BC-BA7349529CBE}"/>
                </a:ext>
              </a:extLst>
            </p:cNvPr>
            <p:cNvSpPr/>
            <p:nvPr/>
          </p:nvSpPr>
          <p:spPr>
            <a:xfrm>
              <a:off x="3975956" y="1462089"/>
              <a:ext cx="128825" cy="753213"/>
            </a:xfrm>
            <a:custGeom>
              <a:avLst/>
              <a:gdLst/>
              <a:ahLst/>
              <a:cxnLst/>
              <a:rect l="l" t="t" r="r" b="b"/>
              <a:pathLst>
                <a:path w="11730" h="68583" extrusionOk="0">
                  <a:moveTo>
                    <a:pt x="211" y="0"/>
                  </a:moveTo>
                  <a:cubicBezTo>
                    <a:pt x="0" y="6024"/>
                    <a:pt x="11519" y="67948"/>
                    <a:pt x="11624" y="68582"/>
                  </a:cubicBezTo>
                  <a:lnTo>
                    <a:pt x="11730" y="68582"/>
                  </a:lnTo>
                  <a:cubicBezTo>
                    <a:pt x="11624" y="67948"/>
                    <a:pt x="106" y="6024"/>
                    <a:pt x="4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4;p42">
              <a:extLst>
                <a:ext uri="{FF2B5EF4-FFF2-40B4-BE49-F238E27FC236}">
                  <a16:creationId xmlns:a16="http://schemas.microsoft.com/office/drawing/2014/main" id="{BCA507FF-799E-BF45-912A-4862B2B1AB68}"/>
                </a:ext>
              </a:extLst>
            </p:cNvPr>
            <p:cNvSpPr/>
            <p:nvPr/>
          </p:nvSpPr>
          <p:spPr>
            <a:xfrm>
              <a:off x="3703216" y="1475235"/>
              <a:ext cx="227349" cy="805424"/>
            </a:xfrm>
            <a:custGeom>
              <a:avLst/>
              <a:gdLst/>
              <a:ahLst/>
              <a:cxnLst/>
              <a:rect l="l" t="t" r="r" b="b"/>
              <a:pathLst>
                <a:path w="20701" h="73337" extrusionOk="0">
                  <a:moveTo>
                    <a:pt x="9433" y="0"/>
                  </a:moveTo>
                  <a:cubicBezTo>
                    <a:pt x="4846" y="0"/>
                    <a:pt x="1" y="280"/>
                    <a:pt x="1" y="1022"/>
                  </a:cubicBezTo>
                  <a:cubicBezTo>
                    <a:pt x="1" y="2396"/>
                    <a:pt x="1163" y="63792"/>
                    <a:pt x="1375" y="67385"/>
                  </a:cubicBezTo>
                  <a:cubicBezTo>
                    <a:pt x="1684" y="72337"/>
                    <a:pt x="5655" y="73337"/>
                    <a:pt x="9168" y="73337"/>
                  </a:cubicBezTo>
                  <a:cubicBezTo>
                    <a:pt x="11549" y="73337"/>
                    <a:pt x="13720" y="72877"/>
                    <a:pt x="14398" y="72877"/>
                  </a:cubicBezTo>
                  <a:cubicBezTo>
                    <a:pt x="14428" y="72877"/>
                    <a:pt x="14454" y="72878"/>
                    <a:pt x="14478" y="72880"/>
                  </a:cubicBezTo>
                  <a:cubicBezTo>
                    <a:pt x="14633" y="72895"/>
                    <a:pt x="14784" y="72902"/>
                    <a:pt x="14931" y="72902"/>
                  </a:cubicBezTo>
                  <a:cubicBezTo>
                    <a:pt x="20014" y="72902"/>
                    <a:pt x="20701" y="64252"/>
                    <a:pt x="20290" y="61890"/>
                  </a:cubicBezTo>
                  <a:cubicBezTo>
                    <a:pt x="19762" y="59460"/>
                    <a:pt x="19445" y="3770"/>
                    <a:pt x="19445" y="3770"/>
                  </a:cubicBezTo>
                  <a:cubicBezTo>
                    <a:pt x="19339" y="2396"/>
                    <a:pt x="18599" y="1128"/>
                    <a:pt x="17437" y="494"/>
                  </a:cubicBezTo>
                  <a:cubicBezTo>
                    <a:pt x="17049" y="203"/>
                    <a:pt x="13334" y="0"/>
                    <a:pt x="94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5;p42">
              <a:extLst>
                <a:ext uri="{FF2B5EF4-FFF2-40B4-BE49-F238E27FC236}">
                  <a16:creationId xmlns:a16="http://schemas.microsoft.com/office/drawing/2014/main" id="{D107B98C-68A6-3E46-AD46-B13B8672B60D}"/>
                </a:ext>
              </a:extLst>
            </p:cNvPr>
            <p:cNvSpPr/>
            <p:nvPr/>
          </p:nvSpPr>
          <p:spPr>
            <a:xfrm>
              <a:off x="3712507" y="2077954"/>
              <a:ext cx="219353" cy="203517"/>
            </a:xfrm>
            <a:custGeom>
              <a:avLst/>
              <a:gdLst/>
              <a:ahLst/>
              <a:cxnLst/>
              <a:rect l="l" t="t" r="r" b="b"/>
              <a:pathLst>
                <a:path w="19973" h="18531" extrusionOk="0">
                  <a:moveTo>
                    <a:pt x="15477" y="1"/>
                  </a:moveTo>
                  <a:cubicBezTo>
                    <a:pt x="10096" y="1"/>
                    <a:pt x="0" y="670"/>
                    <a:pt x="0" y="670"/>
                  </a:cubicBezTo>
                  <a:cubicBezTo>
                    <a:pt x="740" y="4263"/>
                    <a:pt x="1057" y="7855"/>
                    <a:pt x="740" y="11448"/>
                  </a:cubicBezTo>
                  <a:cubicBezTo>
                    <a:pt x="227" y="18429"/>
                    <a:pt x="6096" y="18529"/>
                    <a:pt x="11275" y="18529"/>
                  </a:cubicBezTo>
                  <a:cubicBezTo>
                    <a:pt x="11427" y="18529"/>
                    <a:pt x="11579" y="18528"/>
                    <a:pt x="11730" y="18528"/>
                  </a:cubicBezTo>
                  <a:cubicBezTo>
                    <a:pt x="11795" y="18530"/>
                    <a:pt x="11859" y="18531"/>
                    <a:pt x="11924" y="18531"/>
                  </a:cubicBezTo>
                  <a:cubicBezTo>
                    <a:pt x="15953" y="18531"/>
                    <a:pt x="19126" y="15295"/>
                    <a:pt x="19022" y="11343"/>
                  </a:cubicBezTo>
                  <a:cubicBezTo>
                    <a:pt x="19127" y="8278"/>
                    <a:pt x="19973" y="881"/>
                    <a:pt x="18704" y="247"/>
                  </a:cubicBezTo>
                  <a:cubicBezTo>
                    <a:pt x="18424" y="68"/>
                    <a:pt x="17189" y="1"/>
                    <a:pt x="15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6;p42">
              <a:extLst>
                <a:ext uri="{FF2B5EF4-FFF2-40B4-BE49-F238E27FC236}">
                  <a16:creationId xmlns:a16="http://schemas.microsoft.com/office/drawing/2014/main" id="{AFEB0689-8F1B-A74E-B616-B3A5D2C47130}"/>
                </a:ext>
              </a:extLst>
            </p:cNvPr>
            <p:cNvSpPr/>
            <p:nvPr/>
          </p:nvSpPr>
          <p:spPr>
            <a:xfrm>
              <a:off x="3734560" y="1469919"/>
              <a:ext cx="154359" cy="765887"/>
            </a:xfrm>
            <a:custGeom>
              <a:avLst/>
              <a:gdLst/>
              <a:ahLst/>
              <a:cxnLst/>
              <a:rect l="l" t="t" r="r" b="b"/>
              <a:pathLst>
                <a:path w="14055" h="69737" extrusionOk="0">
                  <a:moveTo>
                    <a:pt x="5706" y="0"/>
                  </a:moveTo>
                  <a:cubicBezTo>
                    <a:pt x="2774" y="0"/>
                    <a:pt x="0" y="450"/>
                    <a:pt x="211" y="1612"/>
                  </a:cubicBezTo>
                  <a:cubicBezTo>
                    <a:pt x="211" y="1612"/>
                    <a:pt x="951" y="67658"/>
                    <a:pt x="2219" y="68926"/>
                  </a:cubicBezTo>
                  <a:cubicBezTo>
                    <a:pt x="2743" y="69494"/>
                    <a:pt x="4675" y="69736"/>
                    <a:pt x="6785" y="69736"/>
                  </a:cubicBezTo>
                  <a:cubicBezTo>
                    <a:pt x="9778" y="69736"/>
                    <a:pt x="13129" y="69247"/>
                    <a:pt x="13315" y="68503"/>
                  </a:cubicBezTo>
                  <a:cubicBezTo>
                    <a:pt x="14055" y="65861"/>
                    <a:pt x="12998" y="2246"/>
                    <a:pt x="12153" y="1084"/>
                  </a:cubicBezTo>
                  <a:cubicBezTo>
                    <a:pt x="11730" y="450"/>
                    <a:pt x="8639" y="0"/>
                    <a:pt x="5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37;p42">
              <a:extLst>
                <a:ext uri="{FF2B5EF4-FFF2-40B4-BE49-F238E27FC236}">
                  <a16:creationId xmlns:a16="http://schemas.microsoft.com/office/drawing/2014/main" id="{9DF06339-2399-AC4B-8F9B-8571684B63D2}"/>
                </a:ext>
              </a:extLst>
            </p:cNvPr>
            <p:cNvSpPr/>
            <p:nvPr/>
          </p:nvSpPr>
          <p:spPr>
            <a:xfrm>
              <a:off x="3751968" y="1476014"/>
              <a:ext cx="35990" cy="762493"/>
            </a:xfrm>
            <a:custGeom>
              <a:avLst/>
              <a:gdLst/>
              <a:ahLst/>
              <a:cxnLst/>
              <a:rect l="l" t="t" r="r" b="b"/>
              <a:pathLst>
                <a:path w="3277" h="69428" extrusionOk="0">
                  <a:moveTo>
                    <a:pt x="0" y="0"/>
                  </a:moveTo>
                  <a:cubicBezTo>
                    <a:pt x="106" y="2748"/>
                    <a:pt x="1797" y="67208"/>
                    <a:pt x="3170" y="69428"/>
                  </a:cubicBezTo>
                  <a:lnTo>
                    <a:pt x="3276" y="69322"/>
                  </a:lnTo>
                  <a:cubicBezTo>
                    <a:pt x="2008" y="67208"/>
                    <a:pt x="212" y="740"/>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38;p42">
              <a:extLst>
                <a:ext uri="{FF2B5EF4-FFF2-40B4-BE49-F238E27FC236}">
                  <a16:creationId xmlns:a16="http://schemas.microsoft.com/office/drawing/2014/main" id="{6169E55F-CD21-A743-828C-31D0D2A6D1D3}"/>
                </a:ext>
              </a:extLst>
            </p:cNvPr>
            <p:cNvSpPr/>
            <p:nvPr/>
          </p:nvSpPr>
          <p:spPr>
            <a:xfrm>
              <a:off x="3826242" y="1474850"/>
              <a:ext cx="8138" cy="749731"/>
            </a:xfrm>
            <a:custGeom>
              <a:avLst/>
              <a:gdLst/>
              <a:ahLst/>
              <a:cxnLst/>
              <a:rect l="l" t="t" r="r" b="b"/>
              <a:pathLst>
                <a:path w="741" h="68266" extrusionOk="0">
                  <a:moveTo>
                    <a:pt x="0" y="1"/>
                  </a:moveTo>
                  <a:cubicBezTo>
                    <a:pt x="423" y="6975"/>
                    <a:pt x="529" y="67631"/>
                    <a:pt x="529" y="68266"/>
                  </a:cubicBezTo>
                  <a:lnTo>
                    <a:pt x="740" y="68266"/>
                  </a:lnTo>
                  <a:cubicBezTo>
                    <a:pt x="740" y="67631"/>
                    <a:pt x="529" y="708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39;p42">
              <a:extLst>
                <a:ext uri="{FF2B5EF4-FFF2-40B4-BE49-F238E27FC236}">
                  <a16:creationId xmlns:a16="http://schemas.microsoft.com/office/drawing/2014/main" id="{072C8DCB-2F4B-F245-BB0B-57CD592F540C}"/>
                </a:ext>
              </a:extLst>
            </p:cNvPr>
            <p:cNvSpPr/>
            <p:nvPr/>
          </p:nvSpPr>
          <p:spPr>
            <a:xfrm>
              <a:off x="3857575" y="1481813"/>
              <a:ext cx="11619" cy="756694"/>
            </a:xfrm>
            <a:custGeom>
              <a:avLst/>
              <a:gdLst/>
              <a:ahLst/>
              <a:cxnLst/>
              <a:rect l="l" t="t" r="r" b="b"/>
              <a:pathLst>
                <a:path w="1058" h="68900" extrusionOk="0">
                  <a:moveTo>
                    <a:pt x="846" y="1"/>
                  </a:moveTo>
                  <a:cubicBezTo>
                    <a:pt x="846" y="635"/>
                    <a:pt x="635" y="65307"/>
                    <a:pt x="0" y="68900"/>
                  </a:cubicBezTo>
                  <a:lnTo>
                    <a:pt x="212" y="68900"/>
                  </a:lnTo>
                  <a:cubicBezTo>
                    <a:pt x="740" y="65307"/>
                    <a:pt x="1057" y="635"/>
                    <a:pt x="1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40;p42">
              <a:extLst>
                <a:ext uri="{FF2B5EF4-FFF2-40B4-BE49-F238E27FC236}">
                  <a16:creationId xmlns:a16="http://schemas.microsoft.com/office/drawing/2014/main" id="{5A80754D-F5C5-244A-B6C5-C6AC6164895D}"/>
                </a:ext>
              </a:extLst>
            </p:cNvPr>
            <p:cNvSpPr/>
            <p:nvPr/>
          </p:nvSpPr>
          <p:spPr>
            <a:xfrm>
              <a:off x="3779819" y="1469051"/>
              <a:ext cx="41788" cy="762493"/>
            </a:xfrm>
            <a:custGeom>
              <a:avLst/>
              <a:gdLst/>
              <a:ahLst/>
              <a:cxnLst/>
              <a:rect l="l" t="t" r="r" b="b"/>
              <a:pathLst>
                <a:path w="3805" h="69428" extrusionOk="0">
                  <a:moveTo>
                    <a:pt x="1057" y="0"/>
                  </a:moveTo>
                  <a:cubicBezTo>
                    <a:pt x="0" y="5918"/>
                    <a:pt x="3593" y="68794"/>
                    <a:pt x="3593" y="69428"/>
                  </a:cubicBezTo>
                  <a:lnTo>
                    <a:pt x="3805" y="69428"/>
                  </a:lnTo>
                  <a:cubicBezTo>
                    <a:pt x="3699" y="68794"/>
                    <a:pt x="212" y="5918"/>
                    <a:pt x="1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41;p42">
              <a:extLst>
                <a:ext uri="{FF2B5EF4-FFF2-40B4-BE49-F238E27FC236}">
                  <a16:creationId xmlns:a16="http://schemas.microsoft.com/office/drawing/2014/main" id="{9A1989B8-F66A-FF4F-AE4F-B9DD0C903913}"/>
                </a:ext>
              </a:extLst>
            </p:cNvPr>
            <p:cNvSpPr/>
            <p:nvPr/>
          </p:nvSpPr>
          <p:spPr>
            <a:xfrm>
              <a:off x="3469421" y="1468382"/>
              <a:ext cx="262822" cy="809476"/>
            </a:xfrm>
            <a:custGeom>
              <a:avLst/>
              <a:gdLst/>
              <a:ahLst/>
              <a:cxnLst/>
              <a:rect l="l" t="t" r="r" b="b"/>
              <a:pathLst>
                <a:path w="23931" h="73706" extrusionOk="0">
                  <a:moveTo>
                    <a:pt x="8337" y="1"/>
                  </a:moveTo>
                  <a:cubicBezTo>
                    <a:pt x="3930" y="1"/>
                    <a:pt x="1" y="238"/>
                    <a:pt x="49" y="907"/>
                  </a:cubicBezTo>
                  <a:cubicBezTo>
                    <a:pt x="49" y="2280"/>
                    <a:pt x="471" y="68643"/>
                    <a:pt x="1739" y="72025"/>
                  </a:cubicBezTo>
                  <a:cubicBezTo>
                    <a:pt x="2171" y="73281"/>
                    <a:pt x="5024" y="73706"/>
                    <a:pt x="8499" y="73706"/>
                  </a:cubicBezTo>
                  <a:cubicBezTo>
                    <a:pt x="14378" y="73706"/>
                    <a:pt x="22038" y="72490"/>
                    <a:pt x="22768" y="72025"/>
                  </a:cubicBezTo>
                  <a:cubicBezTo>
                    <a:pt x="23931" y="71285"/>
                    <a:pt x="23402" y="65579"/>
                    <a:pt x="22874" y="63148"/>
                  </a:cubicBezTo>
                  <a:cubicBezTo>
                    <a:pt x="22240" y="60718"/>
                    <a:pt x="21712" y="2914"/>
                    <a:pt x="21712" y="2914"/>
                  </a:cubicBezTo>
                  <a:cubicBezTo>
                    <a:pt x="21289" y="695"/>
                    <a:pt x="21183" y="1329"/>
                    <a:pt x="20232" y="695"/>
                  </a:cubicBezTo>
                  <a:cubicBezTo>
                    <a:pt x="19711" y="348"/>
                    <a:pt x="13674" y="1"/>
                    <a:pt x="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42;p42">
              <a:extLst>
                <a:ext uri="{FF2B5EF4-FFF2-40B4-BE49-F238E27FC236}">
                  <a16:creationId xmlns:a16="http://schemas.microsoft.com/office/drawing/2014/main" id="{F178DA76-4E9B-6643-BF89-77244CD93702}"/>
                </a:ext>
              </a:extLst>
            </p:cNvPr>
            <p:cNvSpPr/>
            <p:nvPr/>
          </p:nvSpPr>
          <p:spPr>
            <a:xfrm>
              <a:off x="3465302" y="1524755"/>
              <a:ext cx="234443" cy="32376"/>
            </a:xfrm>
            <a:custGeom>
              <a:avLst/>
              <a:gdLst/>
              <a:ahLst/>
              <a:cxnLst/>
              <a:rect l="l" t="t" r="r" b="b"/>
              <a:pathLst>
                <a:path w="21347" h="2948" extrusionOk="0">
                  <a:moveTo>
                    <a:pt x="318" y="1"/>
                  </a:moveTo>
                  <a:cubicBezTo>
                    <a:pt x="318" y="1"/>
                    <a:pt x="1" y="2748"/>
                    <a:pt x="741" y="2854"/>
                  </a:cubicBezTo>
                  <a:cubicBezTo>
                    <a:pt x="952" y="2924"/>
                    <a:pt x="3277" y="2948"/>
                    <a:pt x="6290" y="2948"/>
                  </a:cubicBezTo>
                  <a:cubicBezTo>
                    <a:pt x="12318" y="2948"/>
                    <a:pt x="21100" y="2854"/>
                    <a:pt x="21241" y="2854"/>
                  </a:cubicBezTo>
                  <a:cubicBezTo>
                    <a:pt x="21347" y="1903"/>
                    <a:pt x="21347" y="952"/>
                    <a:pt x="212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3;p42">
              <a:extLst>
                <a:ext uri="{FF2B5EF4-FFF2-40B4-BE49-F238E27FC236}">
                  <a16:creationId xmlns:a16="http://schemas.microsoft.com/office/drawing/2014/main" id="{044F5110-33D6-E54A-8929-C7C7F2683C5A}"/>
                </a:ext>
              </a:extLst>
            </p:cNvPr>
            <p:cNvSpPr/>
            <p:nvPr/>
          </p:nvSpPr>
          <p:spPr>
            <a:xfrm>
              <a:off x="3465302" y="1579305"/>
              <a:ext cx="234443" cy="32827"/>
            </a:xfrm>
            <a:custGeom>
              <a:avLst/>
              <a:gdLst/>
              <a:ahLst/>
              <a:cxnLst/>
              <a:rect l="l" t="t" r="r" b="b"/>
              <a:pathLst>
                <a:path w="21347" h="2989" extrusionOk="0">
                  <a:moveTo>
                    <a:pt x="318" y="0"/>
                  </a:moveTo>
                  <a:cubicBezTo>
                    <a:pt x="318" y="0"/>
                    <a:pt x="1" y="2748"/>
                    <a:pt x="741" y="2959"/>
                  </a:cubicBezTo>
                  <a:cubicBezTo>
                    <a:pt x="867" y="2980"/>
                    <a:pt x="1755" y="2989"/>
                    <a:pt x="3096" y="2989"/>
                  </a:cubicBezTo>
                  <a:cubicBezTo>
                    <a:pt x="8459" y="2989"/>
                    <a:pt x="21072" y="2853"/>
                    <a:pt x="21241" y="2853"/>
                  </a:cubicBezTo>
                  <a:cubicBezTo>
                    <a:pt x="21347" y="1902"/>
                    <a:pt x="21347" y="951"/>
                    <a:pt x="2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4;p42">
              <a:extLst>
                <a:ext uri="{FF2B5EF4-FFF2-40B4-BE49-F238E27FC236}">
                  <a16:creationId xmlns:a16="http://schemas.microsoft.com/office/drawing/2014/main" id="{8A8918A1-28CE-6B4E-94E3-A26E452A0FAC}"/>
                </a:ext>
              </a:extLst>
            </p:cNvPr>
            <p:cNvSpPr/>
            <p:nvPr/>
          </p:nvSpPr>
          <p:spPr>
            <a:xfrm>
              <a:off x="3534942" y="1670987"/>
              <a:ext cx="120709" cy="427757"/>
            </a:xfrm>
            <a:custGeom>
              <a:avLst/>
              <a:gdLst/>
              <a:ahLst/>
              <a:cxnLst/>
              <a:rect l="l" t="t" r="r" b="b"/>
              <a:pathLst>
                <a:path w="10991" h="38949" extrusionOk="0">
                  <a:moveTo>
                    <a:pt x="106" y="0"/>
                  </a:moveTo>
                  <a:cubicBezTo>
                    <a:pt x="106" y="0"/>
                    <a:pt x="0" y="35718"/>
                    <a:pt x="317" y="37726"/>
                  </a:cubicBezTo>
                  <a:cubicBezTo>
                    <a:pt x="461" y="38686"/>
                    <a:pt x="2636" y="38948"/>
                    <a:pt x="4975" y="38948"/>
                  </a:cubicBezTo>
                  <a:cubicBezTo>
                    <a:pt x="7783" y="38948"/>
                    <a:pt x="10827" y="38571"/>
                    <a:pt x="10885" y="38571"/>
                  </a:cubicBezTo>
                  <a:cubicBezTo>
                    <a:pt x="10990" y="38571"/>
                    <a:pt x="10673" y="0"/>
                    <a:pt x="10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945;p42">
            <a:extLst>
              <a:ext uri="{FF2B5EF4-FFF2-40B4-BE49-F238E27FC236}">
                <a16:creationId xmlns:a16="http://schemas.microsoft.com/office/drawing/2014/main" id="{527134B2-0400-6842-A73B-E362137456EA}"/>
              </a:ext>
            </a:extLst>
          </p:cNvPr>
          <p:cNvGrpSpPr/>
          <p:nvPr/>
        </p:nvGrpSpPr>
        <p:grpSpPr>
          <a:xfrm>
            <a:off x="7505353" y="3490527"/>
            <a:ext cx="836656" cy="693860"/>
            <a:chOff x="2328031" y="1509467"/>
            <a:chExt cx="905178" cy="750687"/>
          </a:xfrm>
        </p:grpSpPr>
        <p:sp>
          <p:nvSpPr>
            <p:cNvPr id="147" name="Google Shape;946;p42">
              <a:extLst>
                <a:ext uri="{FF2B5EF4-FFF2-40B4-BE49-F238E27FC236}">
                  <a16:creationId xmlns:a16="http://schemas.microsoft.com/office/drawing/2014/main" id="{8316140D-0455-4249-8DF7-577F6296444E}"/>
                </a:ext>
              </a:extLst>
            </p:cNvPr>
            <p:cNvSpPr/>
            <p:nvPr/>
          </p:nvSpPr>
          <p:spPr>
            <a:xfrm>
              <a:off x="2390632" y="1946197"/>
              <a:ext cx="834450" cy="313957"/>
            </a:xfrm>
            <a:custGeom>
              <a:avLst/>
              <a:gdLst/>
              <a:ahLst/>
              <a:cxnLst/>
              <a:rect l="l" t="t" r="r" b="b"/>
              <a:pathLst>
                <a:path w="75980" h="28587" extrusionOk="0">
                  <a:moveTo>
                    <a:pt x="58730" y="0"/>
                  </a:moveTo>
                  <a:cubicBezTo>
                    <a:pt x="37795" y="0"/>
                    <a:pt x="1374" y="4741"/>
                    <a:pt x="1374" y="4741"/>
                  </a:cubicBezTo>
                  <a:cubicBezTo>
                    <a:pt x="1374" y="4741"/>
                    <a:pt x="1" y="23868"/>
                    <a:pt x="2325" y="27355"/>
                  </a:cubicBezTo>
                  <a:cubicBezTo>
                    <a:pt x="2910" y="28245"/>
                    <a:pt x="7879" y="28586"/>
                    <a:pt x="14939" y="28586"/>
                  </a:cubicBezTo>
                  <a:cubicBezTo>
                    <a:pt x="34701" y="28586"/>
                    <a:pt x="70841" y="25915"/>
                    <a:pt x="73021" y="25136"/>
                  </a:cubicBezTo>
                  <a:cubicBezTo>
                    <a:pt x="75980" y="24079"/>
                    <a:pt x="75768" y="9285"/>
                    <a:pt x="73021" y="2522"/>
                  </a:cubicBezTo>
                  <a:cubicBezTo>
                    <a:pt x="72298" y="672"/>
                    <a:pt x="66611" y="0"/>
                    <a:pt x="5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47;p42">
              <a:extLst>
                <a:ext uri="{FF2B5EF4-FFF2-40B4-BE49-F238E27FC236}">
                  <a16:creationId xmlns:a16="http://schemas.microsoft.com/office/drawing/2014/main" id="{E560F1CE-207D-6748-9DDD-411B5D3B20BD}"/>
                </a:ext>
              </a:extLst>
            </p:cNvPr>
            <p:cNvSpPr/>
            <p:nvPr/>
          </p:nvSpPr>
          <p:spPr>
            <a:xfrm>
              <a:off x="2383669" y="1775430"/>
              <a:ext cx="840249" cy="248380"/>
            </a:xfrm>
            <a:custGeom>
              <a:avLst/>
              <a:gdLst/>
              <a:ahLst/>
              <a:cxnLst/>
              <a:rect l="l" t="t" r="r" b="b"/>
              <a:pathLst>
                <a:path w="76508" h="22616" extrusionOk="0">
                  <a:moveTo>
                    <a:pt x="73760" y="1"/>
                  </a:moveTo>
                  <a:lnTo>
                    <a:pt x="106" y="107"/>
                  </a:lnTo>
                  <a:cubicBezTo>
                    <a:pt x="106" y="107"/>
                    <a:pt x="1" y="17014"/>
                    <a:pt x="106" y="21241"/>
                  </a:cubicBezTo>
                  <a:cubicBezTo>
                    <a:pt x="106" y="22192"/>
                    <a:pt x="5284" y="22615"/>
                    <a:pt x="13527" y="22615"/>
                  </a:cubicBezTo>
                  <a:cubicBezTo>
                    <a:pt x="28321" y="22615"/>
                    <a:pt x="52731" y="21347"/>
                    <a:pt x="73338" y="20185"/>
                  </a:cubicBezTo>
                  <a:cubicBezTo>
                    <a:pt x="76508" y="19973"/>
                    <a:pt x="75768" y="7081"/>
                    <a:pt x="73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48;p42">
              <a:extLst>
                <a:ext uri="{FF2B5EF4-FFF2-40B4-BE49-F238E27FC236}">
                  <a16:creationId xmlns:a16="http://schemas.microsoft.com/office/drawing/2014/main" id="{99C29CF6-0496-4945-B867-E49651371D51}"/>
                </a:ext>
              </a:extLst>
            </p:cNvPr>
            <p:cNvSpPr/>
            <p:nvPr/>
          </p:nvSpPr>
          <p:spPr>
            <a:xfrm>
              <a:off x="2339695" y="1509467"/>
              <a:ext cx="883070" cy="269467"/>
            </a:xfrm>
            <a:custGeom>
              <a:avLst/>
              <a:gdLst/>
              <a:ahLst/>
              <a:cxnLst/>
              <a:rect l="l" t="t" r="r" b="b"/>
              <a:pathLst>
                <a:path w="80407" h="24536" extrusionOk="0">
                  <a:moveTo>
                    <a:pt x="53804" y="1"/>
                  </a:moveTo>
                  <a:cubicBezTo>
                    <a:pt x="31622" y="1"/>
                    <a:pt x="2419" y="2344"/>
                    <a:pt x="2419" y="2344"/>
                  </a:cubicBezTo>
                  <a:cubicBezTo>
                    <a:pt x="2419" y="2344"/>
                    <a:pt x="0" y="24535"/>
                    <a:pt x="4081" y="24535"/>
                  </a:cubicBezTo>
                  <a:cubicBezTo>
                    <a:pt x="4091" y="24535"/>
                    <a:pt x="4101" y="24535"/>
                    <a:pt x="4110" y="24535"/>
                  </a:cubicBezTo>
                  <a:cubicBezTo>
                    <a:pt x="10592" y="24394"/>
                    <a:pt x="20454" y="24371"/>
                    <a:pt x="30838" y="24371"/>
                  </a:cubicBezTo>
                  <a:cubicBezTo>
                    <a:pt x="36029" y="24371"/>
                    <a:pt x="41351" y="24376"/>
                    <a:pt x="46446" y="24376"/>
                  </a:cubicBezTo>
                  <a:cubicBezTo>
                    <a:pt x="61729" y="24376"/>
                    <a:pt x="74964" y="24324"/>
                    <a:pt x="76496" y="23901"/>
                  </a:cubicBezTo>
                  <a:cubicBezTo>
                    <a:pt x="79561" y="23056"/>
                    <a:pt x="80406" y="10375"/>
                    <a:pt x="78293" y="3400"/>
                  </a:cubicBezTo>
                  <a:cubicBezTo>
                    <a:pt x="77509" y="814"/>
                    <a:pt x="66875" y="1"/>
                    <a:pt x="538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49;p42">
              <a:extLst>
                <a:ext uri="{FF2B5EF4-FFF2-40B4-BE49-F238E27FC236}">
                  <a16:creationId xmlns:a16="http://schemas.microsoft.com/office/drawing/2014/main" id="{5A22D0D3-519C-6641-858A-0E81D9C44139}"/>
                </a:ext>
              </a:extLst>
            </p:cNvPr>
            <p:cNvSpPr/>
            <p:nvPr/>
          </p:nvSpPr>
          <p:spPr>
            <a:xfrm>
              <a:off x="2328031" y="1579173"/>
              <a:ext cx="797242" cy="159147"/>
            </a:xfrm>
            <a:custGeom>
              <a:avLst/>
              <a:gdLst/>
              <a:ahLst/>
              <a:cxnLst/>
              <a:rect l="l" t="t" r="r" b="b"/>
              <a:pathLst>
                <a:path w="72592" h="14491" extrusionOk="0">
                  <a:moveTo>
                    <a:pt x="51148" y="0"/>
                  </a:moveTo>
                  <a:cubicBezTo>
                    <a:pt x="30827" y="0"/>
                    <a:pt x="1474" y="1175"/>
                    <a:pt x="1474" y="1175"/>
                  </a:cubicBezTo>
                  <a:cubicBezTo>
                    <a:pt x="0" y="1175"/>
                    <a:pt x="728" y="14490"/>
                    <a:pt x="1465" y="14490"/>
                  </a:cubicBezTo>
                  <a:cubicBezTo>
                    <a:pt x="1468" y="14490"/>
                    <a:pt x="1471" y="14490"/>
                    <a:pt x="1474" y="14489"/>
                  </a:cubicBezTo>
                  <a:cubicBezTo>
                    <a:pt x="2319" y="14384"/>
                    <a:pt x="67519" y="13961"/>
                    <a:pt x="70056" y="13010"/>
                  </a:cubicBezTo>
                  <a:cubicBezTo>
                    <a:pt x="72592" y="12059"/>
                    <a:pt x="72592" y="3711"/>
                    <a:pt x="70056" y="1175"/>
                  </a:cubicBezTo>
                  <a:cubicBezTo>
                    <a:pt x="69210" y="294"/>
                    <a:pt x="61308" y="0"/>
                    <a:pt x="51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50;p42">
              <a:extLst>
                <a:ext uri="{FF2B5EF4-FFF2-40B4-BE49-F238E27FC236}">
                  <a16:creationId xmlns:a16="http://schemas.microsoft.com/office/drawing/2014/main" id="{F061EA1E-760D-3648-8484-A52674E6BD40}"/>
                </a:ext>
              </a:extLst>
            </p:cNvPr>
            <p:cNvSpPr/>
            <p:nvPr/>
          </p:nvSpPr>
          <p:spPr>
            <a:xfrm>
              <a:off x="2456856" y="1818635"/>
              <a:ext cx="776353" cy="142509"/>
            </a:xfrm>
            <a:custGeom>
              <a:avLst/>
              <a:gdLst/>
              <a:ahLst/>
              <a:cxnLst/>
              <a:rect l="l" t="t" r="r" b="b"/>
              <a:pathLst>
                <a:path w="70690" h="12976" extrusionOk="0">
                  <a:moveTo>
                    <a:pt x="49817" y="0"/>
                  </a:moveTo>
                  <a:cubicBezTo>
                    <a:pt x="30029" y="0"/>
                    <a:pt x="1473" y="1034"/>
                    <a:pt x="1473" y="1034"/>
                  </a:cubicBezTo>
                  <a:cubicBezTo>
                    <a:pt x="0" y="1034"/>
                    <a:pt x="727" y="12975"/>
                    <a:pt x="1464" y="12975"/>
                  </a:cubicBezTo>
                  <a:cubicBezTo>
                    <a:pt x="1467" y="12975"/>
                    <a:pt x="1470" y="12975"/>
                    <a:pt x="1473" y="12975"/>
                  </a:cubicBezTo>
                  <a:cubicBezTo>
                    <a:pt x="2213" y="12869"/>
                    <a:pt x="65723" y="12446"/>
                    <a:pt x="68259" y="11707"/>
                  </a:cubicBezTo>
                  <a:cubicBezTo>
                    <a:pt x="70689" y="10861"/>
                    <a:pt x="70689" y="3253"/>
                    <a:pt x="68259" y="1034"/>
                  </a:cubicBezTo>
                  <a:cubicBezTo>
                    <a:pt x="67413" y="259"/>
                    <a:pt x="59711" y="0"/>
                    <a:pt x="49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1;p42">
              <a:extLst>
                <a:ext uri="{FF2B5EF4-FFF2-40B4-BE49-F238E27FC236}">
                  <a16:creationId xmlns:a16="http://schemas.microsoft.com/office/drawing/2014/main" id="{A5811868-85E6-0E40-A66A-2A4ADB0953CE}"/>
                </a:ext>
              </a:extLst>
            </p:cNvPr>
            <p:cNvSpPr/>
            <p:nvPr/>
          </p:nvSpPr>
          <p:spPr>
            <a:xfrm>
              <a:off x="2453298" y="2019022"/>
              <a:ext cx="65005" cy="240374"/>
            </a:xfrm>
            <a:custGeom>
              <a:avLst/>
              <a:gdLst/>
              <a:ahLst/>
              <a:cxnLst/>
              <a:rect l="l" t="t" r="r" b="b"/>
              <a:pathLst>
                <a:path w="5919" h="21887" extrusionOk="0">
                  <a:moveTo>
                    <a:pt x="2298" y="1"/>
                  </a:moveTo>
                  <a:cubicBezTo>
                    <a:pt x="1657" y="1"/>
                    <a:pt x="1093" y="83"/>
                    <a:pt x="846" y="329"/>
                  </a:cubicBezTo>
                  <a:cubicBezTo>
                    <a:pt x="1" y="1069"/>
                    <a:pt x="1" y="21570"/>
                    <a:pt x="846" y="21570"/>
                  </a:cubicBezTo>
                  <a:cubicBezTo>
                    <a:pt x="1586" y="21675"/>
                    <a:pt x="3700" y="21887"/>
                    <a:pt x="5919" y="21887"/>
                  </a:cubicBezTo>
                  <a:lnTo>
                    <a:pt x="5179" y="329"/>
                  </a:lnTo>
                  <a:cubicBezTo>
                    <a:pt x="5179" y="329"/>
                    <a:pt x="3582" y="1"/>
                    <a:pt x="22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2;p42">
              <a:extLst>
                <a:ext uri="{FF2B5EF4-FFF2-40B4-BE49-F238E27FC236}">
                  <a16:creationId xmlns:a16="http://schemas.microsoft.com/office/drawing/2014/main" id="{A70CA739-9EE4-3546-A48C-B710AD360157}"/>
                </a:ext>
              </a:extLst>
            </p:cNvPr>
            <p:cNvSpPr/>
            <p:nvPr/>
          </p:nvSpPr>
          <p:spPr>
            <a:xfrm>
              <a:off x="2551954" y="2019022"/>
              <a:ext cx="64994" cy="240374"/>
            </a:xfrm>
            <a:custGeom>
              <a:avLst/>
              <a:gdLst/>
              <a:ahLst/>
              <a:cxnLst/>
              <a:rect l="l" t="t" r="r" b="b"/>
              <a:pathLst>
                <a:path w="5918" h="21887" extrusionOk="0">
                  <a:moveTo>
                    <a:pt x="2266" y="1"/>
                  </a:moveTo>
                  <a:cubicBezTo>
                    <a:pt x="1609" y="1"/>
                    <a:pt x="1022" y="83"/>
                    <a:pt x="740" y="329"/>
                  </a:cubicBezTo>
                  <a:cubicBezTo>
                    <a:pt x="0" y="1069"/>
                    <a:pt x="0" y="21570"/>
                    <a:pt x="740" y="21570"/>
                  </a:cubicBezTo>
                  <a:cubicBezTo>
                    <a:pt x="1585" y="21675"/>
                    <a:pt x="3699" y="21887"/>
                    <a:pt x="5918" y="21887"/>
                  </a:cubicBezTo>
                  <a:lnTo>
                    <a:pt x="5178" y="329"/>
                  </a:lnTo>
                  <a:cubicBezTo>
                    <a:pt x="5178" y="329"/>
                    <a:pt x="3581" y="1"/>
                    <a:pt x="2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3;p42">
              <a:extLst>
                <a:ext uri="{FF2B5EF4-FFF2-40B4-BE49-F238E27FC236}">
                  <a16:creationId xmlns:a16="http://schemas.microsoft.com/office/drawing/2014/main" id="{51195818-BABE-684C-89F9-92BAF2891C71}"/>
                </a:ext>
              </a:extLst>
            </p:cNvPr>
            <p:cNvSpPr/>
            <p:nvPr/>
          </p:nvSpPr>
          <p:spPr>
            <a:xfrm>
              <a:off x="2982512" y="1993488"/>
              <a:ext cx="65005" cy="239221"/>
            </a:xfrm>
            <a:custGeom>
              <a:avLst/>
              <a:gdLst/>
              <a:ahLst/>
              <a:cxnLst/>
              <a:rect l="l" t="t" r="r" b="b"/>
              <a:pathLst>
                <a:path w="5919" h="21782" extrusionOk="0">
                  <a:moveTo>
                    <a:pt x="2557" y="1"/>
                  </a:moveTo>
                  <a:cubicBezTo>
                    <a:pt x="1915" y="1"/>
                    <a:pt x="1339" y="83"/>
                    <a:pt x="1058" y="330"/>
                  </a:cubicBezTo>
                  <a:cubicBezTo>
                    <a:pt x="212" y="1069"/>
                    <a:pt x="1" y="21464"/>
                    <a:pt x="741" y="21570"/>
                  </a:cubicBezTo>
                  <a:cubicBezTo>
                    <a:pt x="1586" y="21676"/>
                    <a:pt x="3699" y="21781"/>
                    <a:pt x="5919" y="21781"/>
                  </a:cubicBezTo>
                  <a:lnTo>
                    <a:pt x="5390" y="330"/>
                  </a:lnTo>
                  <a:cubicBezTo>
                    <a:pt x="5390" y="330"/>
                    <a:pt x="3840" y="1"/>
                    <a:pt x="2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4;p42">
              <a:extLst>
                <a:ext uri="{FF2B5EF4-FFF2-40B4-BE49-F238E27FC236}">
                  <a16:creationId xmlns:a16="http://schemas.microsoft.com/office/drawing/2014/main" id="{6B996E70-2910-E742-87D7-49A35C8D0FA4}"/>
                </a:ext>
              </a:extLst>
            </p:cNvPr>
            <p:cNvSpPr/>
            <p:nvPr/>
          </p:nvSpPr>
          <p:spPr>
            <a:xfrm>
              <a:off x="3081167" y="1994652"/>
              <a:ext cx="63841" cy="240374"/>
            </a:xfrm>
            <a:custGeom>
              <a:avLst/>
              <a:gdLst/>
              <a:ahLst/>
              <a:cxnLst/>
              <a:rect l="l" t="t" r="r" b="b"/>
              <a:pathLst>
                <a:path w="5813" h="21887" extrusionOk="0">
                  <a:moveTo>
                    <a:pt x="2509" y="0"/>
                  </a:moveTo>
                  <a:cubicBezTo>
                    <a:pt x="1867" y="0"/>
                    <a:pt x="1303" y="83"/>
                    <a:pt x="1057" y="329"/>
                  </a:cubicBezTo>
                  <a:cubicBezTo>
                    <a:pt x="211" y="1069"/>
                    <a:pt x="0" y="21464"/>
                    <a:pt x="740" y="21570"/>
                  </a:cubicBezTo>
                  <a:cubicBezTo>
                    <a:pt x="1585" y="21675"/>
                    <a:pt x="3699" y="21781"/>
                    <a:pt x="5812" y="21887"/>
                  </a:cubicBezTo>
                  <a:lnTo>
                    <a:pt x="5389" y="329"/>
                  </a:lnTo>
                  <a:cubicBezTo>
                    <a:pt x="5389" y="329"/>
                    <a:pt x="3793" y="0"/>
                    <a:pt x="2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55;p42">
              <a:extLst>
                <a:ext uri="{FF2B5EF4-FFF2-40B4-BE49-F238E27FC236}">
                  <a16:creationId xmlns:a16="http://schemas.microsoft.com/office/drawing/2014/main" id="{E4D5323A-8C3E-0143-866A-EB89613AC958}"/>
                </a:ext>
              </a:extLst>
            </p:cNvPr>
            <p:cNvSpPr/>
            <p:nvPr/>
          </p:nvSpPr>
          <p:spPr>
            <a:xfrm>
              <a:off x="2333764" y="1616437"/>
              <a:ext cx="776419" cy="19747"/>
            </a:xfrm>
            <a:custGeom>
              <a:avLst/>
              <a:gdLst/>
              <a:ahLst/>
              <a:cxnLst/>
              <a:rect l="l" t="t" r="r" b="b"/>
              <a:pathLst>
                <a:path w="70696" h="1798" extrusionOk="0">
                  <a:moveTo>
                    <a:pt x="70696" y="1"/>
                  </a:moveTo>
                  <a:lnTo>
                    <a:pt x="62031" y="106"/>
                  </a:lnTo>
                  <a:cubicBezTo>
                    <a:pt x="50512" y="212"/>
                    <a:pt x="31280" y="423"/>
                    <a:pt x="25574" y="423"/>
                  </a:cubicBezTo>
                  <a:cubicBezTo>
                    <a:pt x="17648" y="423"/>
                    <a:pt x="212" y="1269"/>
                    <a:pt x="1" y="1269"/>
                  </a:cubicBezTo>
                  <a:lnTo>
                    <a:pt x="1" y="1797"/>
                  </a:lnTo>
                  <a:cubicBezTo>
                    <a:pt x="212" y="1797"/>
                    <a:pt x="17648" y="1057"/>
                    <a:pt x="25574" y="1057"/>
                  </a:cubicBezTo>
                  <a:cubicBezTo>
                    <a:pt x="31280" y="1057"/>
                    <a:pt x="50512" y="846"/>
                    <a:pt x="62031" y="740"/>
                  </a:cubicBezTo>
                  <a:lnTo>
                    <a:pt x="70696" y="635"/>
                  </a:lnTo>
                  <a:lnTo>
                    <a:pt x="706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56;p42">
              <a:extLst>
                <a:ext uri="{FF2B5EF4-FFF2-40B4-BE49-F238E27FC236}">
                  <a16:creationId xmlns:a16="http://schemas.microsoft.com/office/drawing/2014/main" id="{992AE24B-DCB3-C943-805F-01E6684D8872}"/>
                </a:ext>
              </a:extLst>
            </p:cNvPr>
            <p:cNvSpPr/>
            <p:nvPr/>
          </p:nvSpPr>
          <p:spPr>
            <a:xfrm>
              <a:off x="2343056" y="1662860"/>
              <a:ext cx="761329" cy="41788"/>
            </a:xfrm>
            <a:custGeom>
              <a:avLst/>
              <a:gdLst/>
              <a:ahLst/>
              <a:cxnLst/>
              <a:rect l="l" t="t" r="r" b="b"/>
              <a:pathLst>
                <a:path w="69322" h="3805" extrusionOk="0">
                  <a:moveTo>
                    <a:pt x="69322" y="1"/>
                  </a:moveTo>
                  <a:cubicBezTo>
                    <a:pt x="69005" y="1"/>
                    <a:pt x="38888" y="2642"/>
                    <a:pt x="31702" y="3065"/>
                  </a:cubicBezTo>
                  <a:cubicBezTo>
                    <a:pt x="29906" y="3171"/>
                    <a:pt x="27039" y="3210"/>
                    <a:pt x="23747" y="3210"/>
                  </a:cubicBezTo>
                  <a:cubicBezTo>
                    <a:pt x="13870" y="3210"/>
                    <a:pt x="159" y="2854"/>
                    <a:pt x="0" y="2854"/>
                  </a:cubicBezTo>
                  <a:lnTo>
                    <a:pt x="0" y="3488"/>
                  </a:lnTo>
                  <a:cubicBezTo>
                    <a:pt x="106" y="3488"/>
                    <a:pt x="13843" y="3805"/>
                    <a:pt x="23776" y="3805"/>
                  </a:cubicBezTo>
                  <a:cubicBezTo>
                    <a:pt x="27052" y="3805"/>
                    <a:pt x="30011" y="3699"/>
                    <a:pt x="31702" y="3699"/>
                  </a:cubicBezTo>
                  <a:cubicBezTo>
                    <a:pt x="38888" y="3277"/>
                    <a:pt x="69005" y="635"/>
                    <a:pt x="69322" y="635"/>
                  </a:cubicBezTo>
                  <a:lnTo>
                    <a:pt x="69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57;p42">
              <a:extLst>
                <a:ext uri="{FF2B5EF4-FFF2-40B4-BE49-F238E27FC236}">
                  <a16:creationId xmlns:a16="http://schemas.microsoft.com/office/drawing/2014/main" id="{38E983C8-62AC-5148-9C61-45E87175A8B8}"/>
                </a:ext>
              </a:extLst>
            </p:cNvPr>
            <p:cNvSpPr/>
            <p:nvPr/>
          </p:nvSpPr>
          <p:spPr>
            <a:xfrm>
              <a:off x="2461425" y="1864795"/>
              <a:ext cx="757858" cy="23535"/>
            </a:xfrm>
            <a:custGeom>
              <a:avLst/>
              <a:gdLst/>
              <a:ahLst/>
              <a:cxnLst/>
              <a:rect l="l" t="t" r="r" b="b"/>
              <a:pathLst>
                <a:path w="69006" h="2143" extrusionOk="0">
                  <a:moveTo>
                    <a:pt x="69005" y="1"/>
                  </a:moveTo>
                  <a:cubicBezTo>
                    <a:pt x="68688" y="1"/>
                    <a:pt x="34450" y="318"/>
                    <a:pt x="28110" y="1163"/>
                  </a:cubicBezTo>
                  <a:cubicBezTo>
                    <a:pt x="25996" y="1410"/>
                    <a:pt x="22192" y="1492"/>
                    <a:pt x="18051" y="1492"/>
                  </a:cubicBezTo>
                  <a:cubicBezTo>
                    <a:pt x="9770" y="1492"/>
                    <a:pt x="142" y="1163"/>
                    <a:pt x="1" y="1163"/>
                  </a:cubicBezTo>
                  <a:lnTo>
                    <a:pt x="1" y="1797"/>
                  </a:lnTo>
                  <a:cubicBezTo>
                    <a:pt x="212" y="1797"/>
                    <a:pt x="9723" y="2114"/>
                    <a:pt x="18071" y="2114"/>
                  </a:cubicBezTo>
                  <a:cubicBezTo>
                    <a:pt x="18691" y="2134"/>
                    <a:pt x="19312" y="2142"/>
                    <a:pt x="19932" y="2142"/>
                  </a:cubicBezTo>
                  <a:cubicBezTo>
                    <a:pt x="22693" y="2142"/>
                    <a:pt x="25454" y="1970"/>
                    <a:pt x="28215" y="1797"/>
                  </a:cubicBezTo>
                  <a:cubicBezTo>
                    <a:pt x="34556" y="952"/>
                    <a:pt x="68688" y="529"/>
                    <a:pt x="69005" y="529"/>
                  </a:cubicBezTo>
                  <a:lnTo>
                    <a:pt x="69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58;p42">
              <a:extLst>
                <a:ext uri="{FF2B5EF4-FFF2-40B4-BE49-F238E27FC236}">
                  <a16:creationId xmlns:a16="http://schemas.microsoft.com/office/drawing/2014/main" id="{BA27F06D-796F-E44C-A042-F239749A53DD}"/>
                </a:ext>
              </a:extLst>
            </p:cNvPr>
            <p:cNvSpPr/>
            <p:nvPr/>
          </p:nvSpPr>
          <p:spPr>
            <a:xfrm>
              <a:off x="2473033" y="1905551"/>
              <a:ext cx="748567" cy="27731"/>
            </a:xfrm>
            <a:custGeom>
              <a:avLst/>
              <a:gdLst/>
              <a:ahLst/>
              <a:cxnLst/>
              <a:rect l="l" t="t" r="r" b="b"/>
              <a:pathLst>
                <a:path w="68160" h="2525" extrusionOk="0">
                  <a:moveTo>
                    <a:pt x="56114" y="0"/>
                  </a:moveTo>
                  <a:cubicBezTo>
                    <a:pt x="49178" y="0"/>
                    <a:pt x="41312" y="119"/>
                    <a:pt x="38571" y="622"/>
                  </a:cubicBezTo>
                  <a:cubicBezTo>
                    <a:pt x="33393" y="1679"/>
                    <a:pt x="317" y="1890"/>
                    <a:pt x="0" y="1890"/>
                  </a:cubicBezTo>
                  <a:lnTo>
                    <a:pt x="0" y="2525"/>
                  </a:lnTo>
                  <a:cubicBezTo>
                    <a:pt x="1374" y="2419"/>
                    <a:pt x="33499" y="2313"/>
                    <a:pt x="38677" y="1256"/>
                  </a:cubicBezTo>
                  <a:cubicBezTo>
                    <a:pt x="41418" y="753"/>
                    <a:pt x="49461" y="634"/>
                    <a:pt x="56455" y="634"/>
                  </a:cubicBezTo>
                  <a:cubicBezTo>
                    <a:pt x="62672" y="634"/>
                    <a:pt x="68060" y="728"/>
                    <a:pt x="68160" y="728"/>
                  </a:cubicBezTo>
                  <a:lnTo>
                    <a:pt x="68160" y="94"/>
                  </a:lnTo>
                  <a:cubicBezTo>
                    <a:pt x="67712" y="94"/>
                    <a:pt x="62280" y="0"/>
                    <a:pt x="56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59;p42">
              <a:extLst>
                <a:ext uri="{FF2B5EF4-FFF2-40B4-BE49-F238E27FC236}">
                  <a16:creationId xmlns:a16="http://schemas.microsoft.com/office/drawing/2014/main" id="{18FFAF76-00FF-1543-8FE3-2AF90D5FA476}"/>
                </a:ext>
              </a:extLst>
            </p:cNvPr>
            <p:cNvSpPr/>
            <p:nvPr/>
          </p:nvSpPr>
          <p:spPr>
            <a:xfrm>
              <a:off x="2939581" y="1612219"/>
              <a:ext cx="107936" cy="237508"/>
            </a:xfrm>
            <a:custGeom>
              <a:avLst/>
              <a:gdLst/>
              <a:ahLst/>
              <a:cxnLst/>
              <a:rect l="l" t="t" r="r" b="b"/>
              <a:pathLst>
                <a:path w="9828" h="21626" extrusionOk="0">
                  <a:moveTo>
                    <a:pt x="5662" y="0"/>
                  </a:moveTo>
                  <a:cubicBezTo>
                    <a:pt x="3112" y="0"/>
                    <a:pt x="285" y="92"/>
                    <a:pt x="0" y="490"/>
                  </a:cubicBezTo>
                  <a:cubicBezTo>
                    <a:pt x="0" y="490"/>
                    <a:pt x="317" y="19617"/>
                    <a:pt x="528" y="21202"/>
                  </a:cubicBezTo>
                  <a:cubicBezTo>
                    <a:pt x="547" y="21353"/>
                    <a:pt x="594" y="21421"/>
                    <a:pt x="665" y="21421"/>
                  </a:cubicBezTo>
                  <a:cubicBezTo>
                    <a:pt x="1386" y="21421"/>
                    <a:pt x="4544" y="14228"/>
                    <a:pt x="4544" y="14228"/>
                  </a:cubicBezTo>
                  <a:lnTo>
                    <a:pt x="9088" y="21625"/>
                  </a:lnTo>
                  <a:lnTo>
                    <a:pt x="9828" y="68"/>
                  </a:lnTo>
                  <a:cubicBezTo>
                    <a:pt x="9828" y="68"/>
                    <a:pt x="7847" y="0"/>
                    <a:pt x="5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117;p46">
            <a:extLst>
              <a:ext uri="{FF2B5EF4-FFF2-40B4-BE49-F238E27FC236}">
                <a16:creationId xmlns:a16="http://schemas.microsoft.com/office/drawing/2014/main" id="{1FAA251D-7982-4497-B372-7D6BB81E7473}"/>
              </a:ext>
            </a:extLst>
          </p:cNvPr>
          <p:cNvSpPr txBox="1">
            <a:spLocks/>
          </p:cNvSpPr>
          <p:nvPr/>
        </p:nvSpPr>
        <p:spPr>
          <a:xfrm>
            <a:off x="7912131" y="866638"/>
            <a:ext cx="1200781" cy="1222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3600" dirty="0">
                <a:solidFill>
                  <a:schemeClr val="accent4"/>
                </a:solidFill>
                <a:latin typeface="Neucha"/>
                <a:ea typeface="Neucha"/>
                <a:cs typeface="Neucha"/>
                <a:sym typeface="Neucha"/>
              </a:rPr>
              <a:t>89%</a:t>
            </a:r>
          </a:p>
          <a:p>
            <a:pPr marL="0" indent="0" algn="ctr">
              <a:buFont typeface="Roboto"/>
              <a:buNone/>
            </a:pPr>
            <a:r>
              <a:rPr lang="en-SG" sz="1200" dirty="0">
                <a:solidFill>
                  <a:schemeClr val="accent4"/>
                </a:solidFill>
                <a:latin typeface="Neucha"/>
                <a:ea typeface="Neucha"/>
                <a:cs typeface="Neucha"/>
                <a:sym typeface="Neucha"/>
              </a:rPr>
              <a:t>Of the victim took no actions</a:t>
            </a:r>
          </a:p>
        </p:txBody>
      </p:sp>
      <p:sp>
        <p:nvSpPr>
          <p:cNvPr id="163" name="Google Shape;1118;p46">
            <a:extLst>
              <a:ext uri="{FF2B5EF4-FFF2-40B4-BE49-F238E27FC236}">
                <a16:creationId xmlns:a16="http://schemas.microsoft.com/office/drawing/2014/main" id="{DE403596-44BD-4FB3-9863-17711DC4E90E}"/>
              </a:ext>
            </a:extLst>
          </p:cNvPr>
          <p:cNvSpPr txBox="1">
            <a:spLocks/>
          </p:cNvSpPr>
          <p:nvPr/>
        </p:nvSpPr>
        <p:spPr>
          <a:xfrm>
            <a:off x="7901627" y="1776342"/>
            <a:ext cx="1593750" cy="3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139700" indent="0">
              <a:buNone/>
            </a:pPr>
            <a:r>
              <a:rPr lang="en-SG" sz="1000" dirty="0"/>
              <a:t>(Paulo, 2018)</a:t>
            </a:r>
          </a:p>
        </p:txBody>
      </p:sp>
      <p:sp>
        <p:nvSpPr>
          <p:cNvPr id="164" name="Google Shape;1065;p44">
            <a:extLst>
              <a:ext uri="{FF2B5EF4-FFF2-40B4-BE49-F238E27FC236}">
                <a16:creationId xmlns:a16="http://schemas.microsoft.com/office/drawing/2014/main" id="{AE243602-61E3-4519-90A9-F154D5CB0908}"/>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51"/>
          <p:cNvSpPr/>
          <p:nvPr/>
        </p:nvSpPr>
        <p:spPr>
          <a:xfrm>
            <a:off x="6800475" y="4295950"/>
            <a:ext cx="1022875" cy="267925"/>
          </a:xfrm>
          <a:custGeom>
            <a:avLst/>
            <a:gdLst/>
            <a:ahLst/>
            <a:cxnLst/>
            <a:rect l="l" t="t" r="r" b="b"/>
            <a:pathLst>
              <a:path w="40915" h="10717" extrusionOk="0">
                <a:moveTo>
                  <a:pt x="20457" y="0"/>
                </a:moveTo>
                <a:cubicBezTo>
                  <a:pt x="9201" y="0"/>
                  <a:pt x="0" y="2382"/>
                  <a:pt x="0" y="5304"/>
                </a:cubicBezTo>
                <a:cubicBezTo>
                  <a:pt x="0" y="8335"/>
                  <a:pt x="9201" y="10716"/>
                  <a:pt x="20457" y="10716"/>
                </a:cubicBezTo>
                <a:cubicBezTo>
                  <a:pt x="31714" y="10716"/>
                  <a:pt x="40914" y="8335"/>
                  <a:pt x="40914" y="5304"/>
                </a:cubicBezTo>
                <a:cubicBezTo>
                  <a:pt x="40914" y="2382"/>
                  <a:pt x="31714" y="0"/>
                  <a:pt x="20457" y="0"/>
                </a:cubicBezTo>
                <a:close/>
              </a:path>
            </a:pathLst>
          </a:custGeom>
          <a:solidFill>
            <a:srgbClr val="362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a:off x="920350" y="302865"/>
            <a:ext cx="5223054" cy="4537711"/>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18;p52">
            <a:extLst>
              <a:ext uri="{FF2B5EF4-FFF2-40B4-BE49-F238E27FC236}">
                <a16:creationId xmlns:a16="http://schemas.microsoft.com/office/drawing/2014/main" id="{D22A21F6-4A11-481F-A766-809575EE06F1}"/>
              </a:ext>
            </a:extLst>
          </p:cNvPr>
          <p:cNvSpPr/>
          <p:nvPr/>
        </p:nvSpPr>
        <p:spPr>
          <a:xfrm rot="14890044">
            <a:off x="3513177" y="715523"/>
            <a:ext cx="1746885" cy="2354530"/>
          </a:xfrm>
          <a:custGeom>
            <a:avLst/>
            <a:gdLst/>
            <a:ahLst/>
            <a:cxnLst/>
            <a:rect l="l" t="t" r="r" b="b"/>
            <a:pathLst>
              <a:path w="58147" h="51304" extrusionOk="0">
                <a:moveTo>
                  <a:pt x="29244" y="1"/>
                </a:moveTo>
                <a:cubicBezTo>
                  <a:pt x="26731" y="1"/>
                  <a:pt x="24181" y="437"/>
                  <a:pt x="21823" y="1019"/>
                </a:cubicBezTo>
                <a:cubicBezTo>
                  <a:pt x="18466" y="1858"/>
                  <a:pt x="15282" y="3218"/>
                  <a:pt x="12996" y="5042"/>
                </a:cubicBezTo>
                <a:cubicBezTo>
                  <a:pt x="8741" y="8399"/>
                  <a:pt x="8365" y="13146"/>
                  <a:pt x="7612" y="18095"/>
                </a:cubicBezTo>
                <a:cubicBezTo>
                  <a:pt x="7149" y="21105"/>
                  <a:pt x="6021" y="23449"/>
                  <a:pt x="4631" y="26112"/>
                </a:cubicBezTo>
                <a:cubicBezTo>
                  <a:pt x="3300" y="28601"/>
                  <a:pt x="2316" y="31293"/>
                  <a:pt x="1737" y="34071"/>
                </a:cubicBezTo>
                <a:cubicBezTo>
                  <a:pt x="0" y="42001"/>
                  <a:pt x="5876" y="49150"/>
                  <a:pt x="13459" y="50858"/>
                </a:cubicBezTo>
                <a:cubicBezTo>
                  <a:pt x="14826" y="51171"/>
                  <a:pt x="16212" y="51304"/>
                  <a:pt x="17604" y="51304"/>
                </a:cubicBezTo>
                <a:cubicBezTo>
                  <a:pt x="20453" y="51304"/>
                  <a:pt x="23326" y="50747"/>
                  <a:pt x="26107" y="50047"/>
                </a:cubicBezTo>
                <a:cubicBezTo>
                  <a:pt x="30737" y="48861"/>
                  <a:pt x="35224" y="47240"/>
                  <a:pt x="39883" y="46140"/>
                </a:cubicBezTo>
                <a:cubicBezTo>
                  <a:pt x="46164" y="44664"/>
                  <a:pt x="52560" y="43738"/>
                  <a:pt x="55889" y="37486"/>
                </a:cubicBezTo>
                <a:cubicBezTo>
                  <a:pt x="58146" y="33290"/>
                  <a:pt x="57972" y="28022"/>
                  <a:pt x="56178" y="23652"/>
                </a:cubicBezTo>
                <a:cubicBezTo>
                  <a:pt x="54470" y="19513"/>
                  <a:pt x="51200" y="16358"/>
                  <a:pt x="48219" y="13059"/>
                </a:cubicBezTo>
                <a:cubicBezTo>
                  <a:pt x="44659" y="9094"/>
                  <a:pt x="40954" y="3710"/>
                  <a:pt x="36034" y="1395"/>
                </a:cubicBezTo>
                <a:cubicBezTo>
                  <a:pt x="33931" y="385"/>
                  <a:pt x="31604" y="1"/>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1"/>
          <p:cNvSpPr txBox="1">
            <a:spLocks noGrp="1"/>
          </p:cNvSpPr>
          <p:nvPr>
            <p:ph type="title"/>
          </p:nvPr>
        </p:nvSpPr>
        <p:spPr>
          <a:xfrm>
            <a:off x="360385" y="-18625"/>
            <a:ext cx="5586900" cy="161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How does cyberbullying occur</a:t>
            </a:r>
            <a:endParaRPr sz="2800" dirty="0"/>
          </a:p>
        </p:txBody>
      </p:sp>
      <p:grpSp>
        <p:nvGrpSpPr>
          <p:cNvPr id="1705" name="Google Shape;1705;p51"/>
          <p:cNvGrpSpPr/>
          <p:nvPr/>
        </p:nvGrpSpPr>
        <p:grpSpPr>
          <a:xfrm>
            <a:off x="6143423" y="1082747"/>
            <a:ext cx="2128821" cy="3390999"/>
            <a:chOff x="2366350" y="577075"/>
            <a:chExt cx="2613975" cy="4163800"/>
          </a:xfrm>
        </p:grpSpPr>
        <p:sp>
          <p:nvSpPr>
            <p:cNvPr id="1706" name="Google Shape;1706;p51"/>
            <p:cNvSpPr/>
            <p:nvPr/>
          </p:nvSpPr>
          <p:spPr>
            <a:xfrm>
              <a:off x="2615300" y="3106075"/>
              <a:ext cx="1090525" cy="1634800"/>
            </a:xfrm>
            <a:custGeom>
              <a:avLst/>
              <a:gdLst/>
              <a:ahLst/>
              <a:cxnLst/>
              <a:rect l="l" t="t" r="r" b="b"/>
              <a:pathLst>
                <a:path w="43621" h="65392" extrusionOk="0">
                  <a:moveTo>
                    <a:pt x="22088" y="0"/>
                  </a:moveTo>
                  <a:cubicBezTo>
                    <a:pt x="18386" y="0"/>
                    <a:pt x="14659" y="1031"/>
                    <a:pt x="11366" y="3154"/>
                  </a:cubicBezTo>
                  <a:cubicBezTo>
                    <a:pt x="3140" y="8458"/>
                    <a:pt x="1" y="19065"/>
                    <a:pt x="4006" y="28049"/>
                  </a:cubicBezTo>
                  <a:cubicBezTo>
                    <a:pt x="7352" y="35270"/>
                    <a:pt x="14568" y="39697"/>
                    <a:pt x="22214" y="39697"/>
                  </a:cubicBezTo>
                  <a:cubicBezTo>
                    <a:pt x="23965" y="39697"/>
                    <a:pt x="25738" y="39465"/>
                    <a:pt x="27493" y="38981"/>
                  </a:cubicBezTo>
                  <a:lnTo>
                    <a:pt x="41889" y="65391"/>
                  </a:lnTo>
                  <a:lnTo>
                    <a:pt x="33663" y="36058"/>
                  </a:lnTo>
                  <a:cubicBezTo>
                    <a:pt x="34962" y="35084"/>
                    <a:pt x="36261" y="33894"/>
                    <a:pt x="37343" y="32595"/>
                  </a:cubicBezTo>
                  <a:cubicBezTo>
                    <a:pt x="43621" y="25126"/>
                    <a:pt x="43513" y="14086"/>
                    <a:pt x="37018" y="6726"/>
                  </a:cubicBezTo>
                  <a:cubicBezTo>
                    <a:pt x="33124" y="2312"/>
                    <a:pt x="27634" y="0"/>
                    <a:pt x="2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p:cNvSpPr/>
            <p:nvPr/>
          </p:nvSpPr>
          <p:spPr>
            <a:xfrm>
              <a:off x="2747900" y="3282325"/>
              <a:ext cx="738750" cy="633425"/>
            </a:xfrm>
            <a:custGeom>
              <a:avLst/>
              <a:gdLst/>
              <a:ahLst/>
              <a:cxnLst/>
              <a:rect l="l" t="t" r="r" b="b"/>
              <a:pathLst>
                <a:path w="29550" h="25337" extrusionOk="0">
                  <a:moveTo>
                    <a:pt x="23272" y="3681"/>
                  </a:moveTo>
                  <a:lnTo>
                    <a:pt x="25112" y="7144"/>
                  </a:lnTo>
                  <a:lnTo>
                    <a:pt x="22622" y="8335"/>
                  </a:lnTo>
                  <a:lnTo>
                    <a:pt x="22731" y="8335"/>
                  </a:lnTo>
                  <a:cubicBezTo>
                    <a:pt x="22772" y="8332"/>
                    <a:pt x="22813" y="8331"/>
                    <a:pt x="22853" y="8331"/>
                  </a:cubicBezTo>
                  <a:cubicBezTo>
                    <a:pt x="24392" y="8331"/>
                    <a:pt x="25084" y="10311"/>
                    <a:pt x="24029" y="11366"/>
                  </a:cubicBezTo>
                  <a:cubicBezTo>
                    <a:pt x="23646" y="11749"/>
                    <a:pt x="23183" y="11919"/>
                    <a:pt x="22733" y="11919"/>
                  </a:cubicBezTo>
                  <a:cubicBezTo>
                    <a:pt x="21785" y="11919"/>
                    <a:pt x="20890" y="11167"/>
                    <a:pt x="20890" y="10067"/>
                  </a:cubicBezTo>
                  <a:cubicBezTo>
                    <a:pt x="20890" y="9742"/>
                    <a:pt x="20999" y="9309"/>
                    <a:pt x="21323" y="8984"/>
                  </a:cubicBezTo>
                  <a:lnTo>
                    <a:pt x="21323" y="8984"/>
                  </a:lnTo>
                  <a:lnTo>
                    <a:pt x="19050" y="10175"/>
                  </a:lnTo>
                  <a:lnTo>
                    <a:pt x="17210" y="6820"/>
                  </a:lnTo>
                  <a:lnTo>
                    <a:pt x="23272" y="3681"/>
                  </a:lnTo>
                  <a:close/>
                  <a:moveTo>
                    <a:pt x="10175" y="3789"/>
                  </a:moveTo>
                  <a:lnTo>
                    <a:pt x="16236" y="6820"/>
                  </a:lnTo>
                  <a:lnTo>
                    <a:pt x="14504" y="10175"/>
                  </a:lnTo>
                  <a:lnTo>
                    <a:pt x="13097" y="9525"/>
                  </a:lnTo>
                  <a:lnTo>
                    <a:pt x="13097" y="9525"/>
                  </a:lnTo>
                  <a:cubicBezTo>
                    <a:pt x="13206" y="9742"/>
                    <a:pt x="13206" y="9958"/>
                    <a:pt x="13206" y="10175"/>
                  </a:cubicBezTo>
                  <a:cubicBezTo>
                    <a:pt x="13314" y="11474"/>
                    <a:pt x="12340" y="12123"/>
                    <a:pt x="11379" y="12123"/>
                  </a:cubicBezTo>
                  <a:cubicBezTo>
                    <a:pt x="10418" y="12123"/>
                    <a:pt x="9471" y="11474"/>
                    <a:pt x="9634" y="10175"/>
                  </a:cubicBezTo>
                  <a:cubicBezTo>
                    <a:pt x="9634" y="9309"/>
                    <a:pt x="10175" y="8660"/>
                    <a:pt x="10933" y="8443"/>
                  </a:cubicBezTo>
                  <a:lnTo>
                    <a:pt x="8551" y="7144"/>
                  </a:lnTo>
                  <a:lnTo>
                    <a:pt x="10175" y="3789"/>
                  </a:lnTo>
                  <a:close/>
                  <a:moveTo>
                    <a:pt x="16940" y="12258"/>
                  </a:moveTo>
                  <a:cubicBezTo>
                    <a:pt x="20376" y="12258"/>
                    <a:pt x="23813" y="14559"/>
                    <a:pt x="23813" y="19159"/>
                  </a:cubicBezTo>
                  <a:lnTo>
                    <a:pt x="20999" y="19159"/>
                  </a:lnTo>
                  <a:cubicBezTo>
                    <a:pt x="20999" y="16453"/>
                    <a:pt x="18969" y="15100"/>
                    <a:pt x="16940" y="15100"/>
                  </a:cubicBezTo>
                  <a:cubicBezTo>
                    <a:pt x="14910" y="15100"/>
                    <a:pt x="12881" y="16453"/>
                    <a:pt x="12881" y="19159"/>
                  </a:cubicBezTo>
                  <a:lnTo>
                    <a:pt x="10067" y="19159"/>
                  </a:lnTo>
                  <a:cubicBezTo>
                    <a:pt x="10067" y="14559"/>
                    <a:pt x="13503" y="12258"/>
                    <a:pt x="16940" y="12258"/>
                  </a:cubicBezTo>
                  <a:close/>
                  <a:moveTo>
                    <a:pt x="16994" y="0"/>
                  </a:moveTo>
                  <a:cubicBezTo>
                    <a:pt x="5629" y="0"/>
                    <a:pt x="1" y="13639"/>
                    <a:pt x="8010" y="21648"/>
                  </a:cubicBezTo>
                  <a:cubicBezTo>
                    <a:pt x="10557" y="24195"/>
                    <a:pt x="13700" y="25336"/>
                    <a:pt x="16790" y="25336"/>
                  </a:cubicBezTo>
                  <a:cubicBezTo>
                    <a:pt x="23287" y="25336"/>
                    <a:pt x="29550" y="20293"/>
                    <a:pt x="29550" y="12664"/>
                  </a:cubicBezTo>
                  <a:cubicBezTo>
                    <a:pt x="29550" y="5629"/>
                    <a:pt x="23921" y="0"/>
                    <a:pt x="16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p:cNvSpPr/>
            <p:nvPr/>
          </p:nvSpPr>
          <p:spPr>
            <a:xfrm>
              <a:off x="3814050" y="3084800"/>
              <a:ext cx="1166275" cy="1607350"/>
            </a:xfrm>
            <a:custGeom>
              <a:avLst/>
              <a:gdLst/>
              <a:ahLst/>
              <a:cxnLst/>
              <a:rect l="l" t="t" r="r" b="b"/>
              <a:pathLst>
                <a:path w="46651" h="64294" extrusionOk="0">
                  <a:moveTo>
                    <a:pt x="27276" y="0"/>
                  </a:moveTo>
                  <a:cubicBezTo>
                    <a:pt x="7685" y="108"/>
                    <a:pt x="0" y="25328"/>
                    <a:pt x="16128" y="36368"/>
                  </a:cubicBezTo>
                  <a:lnTo>
                    <a:pt x="5304" y="64294"/>
                  </a:lnTo>
                  <a:lnTo>
                    <a:pt x="5304" y="64294"/>
                  </a:lnTo>
                  <a:lnTo>
                    <a:pt x="22297" y="39074"/>
                  </a:lnTo>
                  <a:cubicBezTo>
                    <a:pt x="23921" y="39507"/>
                    <a:pt x="25653" y="39724"/>
                    <a:pt x="27276" y="39724"/>
                  </a:cubicBezTo>
                  <a:cubicBezTo>
                    <a:pt x="38100" y="39507"/>
                    <a:pt x="46651" y="30632"/>
                    <a:pt x="46651" y="19808"/>
                  </a:cubicBezTo>
                  <a:cubicBezTo>
                    <a:pt x="46651" y="9092"/>
                    <a:pt x="38100" y="217"/>
                    <a:pt x="27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p:cNvSpPr/>
            <p:nvPr/>
          </p:nvSpPr>
          <p:spPr>
            <a:xfrm>
              <a:off x="4414775" y="3646875"/>
              <a:ext cx="181325" cy="98200"/>
            </a:xfrm>
            <a:custGeom>
              <a:avLst/>
              <a:gdLst/>
              <a:ahLst/>
              <a:cxnLst/>
              <a:rect l="l" t="t" r="r" b="b"/>
              <a:pathLst>
                <a:path w="7253" h="3928" extrusionOk="0">
                  <a:moveTo>
                    <a:pt x="3740" y="1"/>
                  </a:moveTo>
                  <a:cubicBezTo>
                    <a:pt x="2176" y="1"/>
                    <a:pt x="688" y="939"/>
                    <a:pt x="0" y="2412"/>
                  </a:cubicBezTo>
                  <a:lnTo>
                    <a:pt x="7252" y="3927"/>
                  </a:lnTo>
                  <a:cubicBezTo>
                    <a:pt x="7144" y="2520"/>
                    <a:pt x="6386" y="355"/>
                    <a:pt x="4222" y="31"/>
                  </a:cubicBezTo>
                  <a:cubicBezTo>
                    <a:pt x="4061" y="11"/>
                    <a:pt x="3900" y="1"/>
                    <a:pt x="3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p:cNvSpPr/>
            <p:nvPr/>
          </p:nvSpPr>
          <p:spPr>
            <a:xfrm>
              <a:off x="4092750" y="3266100"/>
              <a:ext cx="738750" cy="633400"/>
            </a:xfrm>
            <a:custGeom>
              <a:avLst/>
              <a:gdLst/>
              <a:ahLst/>
              <a:cxnLst/>
              <a:rect l="l" t="t" r="r" b="b"/>
              <a:pathLst>
                <a:path w="29550" h="25336" extrusionOk="0">
                  <a:moveTo>
                    <a:pt x="11907" y="4763"/>
                  </a:moveTo>
                  <a:lnTo>
                    <a:pt x="17644" y="11149"/>
                  </a:lnTo>
                  <a:lnTo>
                    <a:pt x="25329" y="7144"/>
                  </a:lnTo>
                  <a:lnTo>
                    <a:pt x="26519" y="9309"/>
                  </a:lnTo>
                  <a:lnTo>
                    <a:pt x="22731" y="11257"/>
                  </a:lnTo>
                  <a:lnTo>
                    <a:pt x="26195" y="12664"/>
                  </a:lnTo>
                  <a:lnTo>
                    <a:pt x="25329" y="14937"/>
                  </a:lnTo>
                  <a:lnTo>
                    <a:pt x="17535" y="11906"/>
                  </a:lnTo>
                  <a:lnTo>
                    <a:pt x="9201" y="12015"/>
                  </a:lnTo>
                  <a:lnTo>
                    <a:pt x="9201" y="9525"/>
                  </a:lnTo>
                  <a:lnTo>
                    <a:pt x="12881" y="9525"/>
                  </a:lnTo>
                  <a:lnTo>
                    <a:pt x="10067" y="6386"/>
                  </a:lnTo>
                  <a:lnTo>
                    <a:pt x="11907" y="4763"/>
                  </a:lnTo>
                  <a:close/>
                  <a:moveTo>
                    <a:pt x="16565" y="12592"/>
                  </a:moveTo>
                  <a:cubicBezTo>
                    <a:pt x="16878" y="12592"/>
                    <a:pt x="17201" y="12615"/>
                    <a:pt x="17535" y="12664"/>
                  </a:cubicBezTo>
                  <a:cubicBezTo>
                    <a:pt x="21973" y="13422"/>
                    <a:pt x="22839" y="18401"/>
                    <a:pt x="22731" y="20782"/>
                  </a:cubicBezTo>
                  <a:lnTo>
                    <a:pt x="22514" y="22189"/>
                  </a:lnTo>
                  <a:lnTo>
                    <a:pt x="9526" y="19483"/>
                  </a:lnTo>
                  <a:lnTo>
                    <a:pt x="9959" y="18076"/>
                  </a:lnTo>
                  <a:cubicBezTo>
                    <a:pt x="10559" y="16074"/>
                    <a:pt x="12733" y="12592"/>
                    <a:pt x="16565" y="12592"/>
                  </a:cubicBezTo>
                  <a:close/>
                  <a:moveTo>
                    <a:pt x="16886" y="0"/>
                  </a:moveTo>
                  <a:cubicBezTo>
                    <a:pt x="5629" y="0"/>
                    <a:pt x="1" y="13638"/>
                    <a:pt x="8011" y="21648"/>
                  </a:cubicBezTo>
                  <a:cubicBezTo>
                    <a:pt x="10557" y="24195"/>
                    <a:pt x="13700" y="25336"/>
                    <a:pt x="16791" y="25336"/>
                  </a:cubicBezTo>
                  <a:cubicBezTo>
                    <a:pt x="23287" y="25336"/>
                    <a:pt x="29550" y="20292"/>
                    <a:pt x="29550" y="12664"/>
                  </a:cubicBezTo>
                  <a:cubicBezTo>
                    <a:pt x="29550" y="5628"/>
                    <a:pt x="23922" y="0"/>
                    <a:pt x="16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p:cNvSpPr/>
            <p:nvPr/>
          </p:nvSpPr>
          <p:spPr>
            <a:xfrm>
              <a:off x="2366350" y="577075"/>
              <a:ext cx="2549050" cy="4080900"/>
            </a:xfrm>
            <a:custGeom>
              <a:avLst/>
              <a:gdLst/>
              <a:ahLst/>
              <a:cxnLst/>
              <a:rect l="l" t="t" r="r" b="b"/>
              <a:pathLst>
                <a:path w="101962" h="163236" extrusionOk="0">
                  <a:moveTo>
                    <a:pt x="52838" y="0"/>
                  </a:moveTo>
                  <a:cubicBezTo>
                    <a:pt x="40444" y="0"/>
                    <a:pt x="28248" y="4731"/>
                    <a:pt x="18943" y="13610"/>
                  </a:cubicBezTo>
                  <a:cubicBezTo>
                    <a:pt x="4655" y="27248"/>
                    <a:pt x="1" y="48030"/>
                    <a:pt x="6928" y="66430"/>
                  </a:cubicBezTo>
                  <a:cubicBezTo>
                    <a:pt x="13855" y="84831"/>
                    <a:pt x="31174" y="97278"/>
                    <a:pt x="50765" y="98144"/>
                  </a:cubicBezTo>
                  <a:cubicBezTo>
                    <a:pt x="52894" y="115818"/>
                    <a:pt x="58479" y="163235"/>
                    <a:pt x="58661" y="163235"/>
                  </a:cubicBezTo>
                  <a:cubicBezTo>
                    <a:pt x="58664" y="163235"/>
                    <a:pt x="58666" y="163222"/>
                    <a:pt x="58666" y="163196"/>
                  </a:cubicBezTo>
                  <a:cubicBezTo>
                    <a:pt x="58666" y="161572"/>
                    <a:pt x="60290" y="116112"/>
                    <a:pt x="61047" y="97495"/>
                  </a:cubicBezTo>
                  <a:cubicBezTo>
                    <a:pt x="84643" y="93490"/>
                    <a:pt x="101961" y="73033"/>
                    <a:pt x="101961" y="49112"/>
                  </a:cubicBezTo>
                  <a:cubicBezTo>
                    <a:pt x="101961" y="29413"/>
                    <a:pt x="90163" y="11662"/>
                    <a:pt x="72088" y="3977"/>
                  </a:cubicBezTo>
                  <a:cubicBezTo>
                    <a:pt x="65874" y="1298"/>
                    <a:pt x="59329" y="0"/>
                    <a:pt x="52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p:cNvSpPr/>
            <p:nvPr/>
          </p:nvSpPr>
          <p:spPr>
            <a:xfrm>
              <a:off x="2848025" y="939525"/>
              <a:ext cx="2113925" cy="1742100"/>
            </a:xfrm>
            <a:custGeom>
              <a:avLst/>
              <a:gdLst/>
              <a:ahLst/>
              <a:cxnLst/>
              <a:rect l="l" t="t" r="r" b="b"/>
              <a:pathLst>
                <a:path w="84557" h="69684" extrusionOk="0">
                  <a:moveTo>
                    <a:pt x="26410" y="9395"/>
                  </a:moveTo>
                  <a:lnTo>
                    <a:pt x="29441" y="10693"/>
                  </a:lnTo>
                  <a:cubicBezTo>
                    <a:pt x="29658" y="10260"/>
                    <a:pt x="29874" y="10044"/>
                    <a:pt x="30199" y="10044"/>
                  </a:cubicBezTo>
                  <a:cubicBezTo>
                    <a:pt x="30524" y="10044"/>
                    <a:pt x="31065" y="10693"/>
                    <a:pt x="31173" y="11451"/>
                  </a:cubicBezTo>
                  <a:lnTo>
                    <a:pt x="32905" y="12209"/>
                  </a:lnTo>
                  <a:cubicBezTo>
                    <a:pt x="32905" y="12209"/>
                    <a:pt x="30791" y="15015"/>
                    <a:pt x="28968" y="15015"/>
                  </a:cubicBezTo>
                  <a:cubicBezTo>
                    <a:pt x="27731" y="15015"/>
                    <a:pt x="26629" y="13725"/>
                    <a:pt x="26410" y="9395"/>
                  </a:cubicBezTo>
                  <a:close/>
                  <a:moveTo>
                    <a:pt x="38858" y="10369"/>
                  </a:moveTo>
                  <a:cubicBezTo>
                    <a:pt x="39291" y="10369"/>
                    <a:pt x="39616" y="10910"/>
                    <a:pt x="39724" y="11668"/>
                  </a:cubicBezTo>
                  <a:lnTo>
                    <a:pt x="46002" y="10477"/>
                  </a:lnTo>
                  <a:lnTo>
                    <a:pt x="46002" y="10477"/>
                  </a:lnTo>
                  <a:cubicBezTo>
                    <a:pt x="46002" y="10477"/>
                    <a:pt x="44006" y="15978"/>
                    <a:pt x="40662" y="15978"/>
                  </a:cubicBezTo>
                  <a:cubicBezTo>
                    <a:pt x="39269" y="15978"/>
                    <a:pt x="37642" y="15023"/>
                    <a:pt x="35827" y="12317"/>
                  </a:cubicBezTo>
                  <a:lnTo>
                    <a:pt x="37884" y="11992"/>
                  </a:lnTo>
                  <a:cubicBezTo>
                    <a:pt x="37884" y="11126"/>
                    <a:pt x="38317" y="10369"/>
                    <a:pt x="38858" y="10369"/>
                  </a:cubicBezTo>
                  <a:close/>
                  <a:moveTo>
                    <a:pt x="40416" y="1"/>
                  </a:moveTo>
                  <a:cubicBezTo>
                    <a:pt x="29545" y="1"/>
                    <a:pt x="21574" y="6977"/>
                    <a:pt x="21756" y="19569"/>
                  </a:cubicBezTo>
                  <a:lnTo>
                    <a:pt x="24787" y="16863"/>
                  </a:lnTo>
                  <a:lnTo>
                    <a:pt x="25869" y="20327"/>
                  </a:lnTo>
                  <a:lnTo>
                    <a:pt x="28575" y="16538"/>
                  </a:lnTo>
                  <a:lnTo>
                    <a:pt x="30524" y="21842"/>
                  </a:lnTo>
                  <a:lnTo>
                    <a:pt x="33554" y="18054"/>
                  </a:lnTo>
                  <a:lnTo>
                    <a:pt x="36585" y="22275"/>
                  </a:lnTo>
                  <a:lnTo>
                    <a:pt x="39291" y="17621"/>
                  </a:lnTo>
                  <a:lnTo>
                    <a:pt x="41564" y="22600"/>
                  </a:lnTo>
                  <a:lnTo>
                    <a:pt x="43837" y="18811"/>
                  </a:lnTo>
                  <a:lnTo>
                    <a:pt x="43837" y="18811"/>
                  </a:lnTo>
                  <a:cubicBezTo>
                    <a:pt x="43837" y="18812"/>
                    <a:pt x="44919" y="27579"/>
                    <a:pt x="41889" y="28228"/>
                  </a:cubicBezTo>
                  <a:lnTo>
                    <a:pt x="39183" y="24115"/>
                  </a:lnTo>
                  <a:lnTo>
                    <a:pt x="37343" y="27579"/>
                  </a:lnTo>
                  <a:lnTo>
                    <a:pt x="33879" y="23790"/>
                  </a:lnTo>
                  <a:lnTo>
                    <a:pt x="31065" y="28012"/>
                  </a:lnTo>
                  <a:lnTo>
                    <a:pt x="28792" y="24764"/>
                  </a:lnTo>
                  <a:lnTo>
                    <a:pt x="26627" y="28120"/>
                  </a:lnTo>
                  <a:lnTo>
                    <a:pt x="23921" y="23574"/>
                  </a:lnTo>
                  <a:cubicBezTo>
                    <a:pt x="22622" y="24981"/>
                    <a:pt x="21973" y="26929"/>
                    <a:pt x="22081" y="28878"/>
                  </a:cubicBezTo>
                  <a:cubicBezTo>
                    <a:pt x="22081" y="29743"/>
                    <a:pt x="20349" y="38403"/>
                    <a:pt x="16020" y="38727"/>
                  </a:cubicBezTo>
                  <a:cubicBezTo>
                    <a:pt x="15936" y="38735"/>
                    <a:pt x="15854" y="38739"/>
                    <a:pt x="15774" y="38739"/>
                  </a:cubicBezTo>
                  <a:cubicBezTo>
                    <a:pt x="10343" y="38739"/>
                    <a:pt x="12339" y="20977"/>
                    <a:pt x="12339" y="20976"/>
                  </a:cubicBezTo>
                  <a:lnTo>
                    <a:pt x="12339" y="20976"/>
                  </a:lnTo>
                  <a:lnTo>
                    <a:pt x="11041" y="23790"/>
                  </a:lnTo>
                  <a:lnTo>
                    <a:pt x="10283" y="20760"/>
                  </a:lnTo>
                  <a:lnTo>
                    <a:pt x="8551" y="23574"/>
                  </a:lnTo>
                  <a:lnTo>
                    <a:pt x="8010" y="20218"/>
                  </a:lnTo>
                  <a:lnTo>
                    <a:pt x="6278" y="22924"/>
                  </a:lnTo>
                  <a:lnTo>
                    <a:pt x="5304" y="19894"/>
                  </a:lnTo>
                  <a:cubicBezTo>
                    <a:pt x="5304" y="19894"/>
                    <a:pt x="0" y="29310"/>
                    <a:pt x="4979" y="45113"/>
                  </a:cubicBezTo>
                  <a:cubicBezTo>
                    <a:pt x="7503" y="53298"/>
                    <a:pt x="12347" y="55251"/>
                    <a:pt x="16398" y="55251"/>
                  </a:cubicBezTo>
                  <a:cubicBezTo>
                    <a:pt x="18775" y="55251"/>
                    <a:pt x="20880" y="54578"/>
                    <a:pt x="22081" y="54097"/>
                  </a:cubicBezTo>
                  <a:lnTo>
                    <a:pt x="22081" y="54097"/>
                  </a:lnTo>
                  <a:lnTo>
                    <a:pt x="20566" y="68601"/>
                  </a:lnTo>
                  <a:lnTo>
                    <a:pt x="60938" y="69683"/>
                  </a:lnTo>
                  <a:lnTo>
                    <a:pt x="59856" y="53989"/>
                  </a:lnTo>
                  <a:lnTo>
                    <a:pt x="59856" y="53989"/>
                  </a:lnTo>
                  <a:cubicBezTo>
                    <a:pt x="61052" y="54177"/>
                    <a:pt x="62174" y="54267"/>
                    <a:pt x="63226" y="54267"/>
                  </a:cubicBezTo>
                  <a:cubicBezTo>
                    <a:pt x="84556" y="54267"/>
                    <a:pt x="77283" y="17405"/>
                    <a:pt x="77282" y="17404"/>
                  </a:cubicBezTo>
                  <a:lnTo>
                    <a:pt x="77282" y="17404"/>
                  </a:lnTo>
                  <a:lnTo>
                    <a:pt x="75226" y="21409"/>
                  </a:lnTo>
                  <a:lnTo>
                    <a:pt x="73819" y="16863"/>
                  </a:lnTo>
                  <a:lnTo>
                    <a:pt x="72520" y="20976"/>
                  </a:lnTo>
                  <a:lnTo>
                    <a:pt x="71005" y="16214"/>
                  </a:lnTo>
                  <a:lnTo>
                    <a:pt x="69922" y="20651"/>
                  </a:lnTo>
                  <a:lnTo>
                    <a:pt x="67649" y="16863"/>
                  </a:lnTo>
                  <a:lnTo>
                    <a:pt x="67649" y="16863"/>
                  </a:lnTo>
                  <a:cubicBezTo>
                    <a:pt x="67649" y="16864"/>
                    <a:pt x="69489" y="35588"/>
                    <a:pt x="65484" y="37861"/>
                  </a:cubicBezTo>
                  <a:cubicBezTo>
                    <a:pt x="65081" y="38096"/>
                    <a:pt x="64719" y="38202"/>
                    <a:pt x="64393" y="38202"/>
                  </a:cubicBezTo>
                  <a:cubicBezTo>
                    <a:pt x="61567" y="38202"/>
                    <a:pt x="61480" y="30285"/>
                    <a:pt x="61480" y="30285"/>
                  </a:cubicBezTo>
                  <a:cubicBezTo>
                    <a:pt x="61480" y="30285"/>
                    <a:pt x="60830" y="3766"/>
                    <a:pt x="46759" y="735"/>
                  </a:cubicBezTo>
                  <a:cubicBezTo>
                    <a:pt x="44567" y="243"/>
                    <a:pt x="42441" y="1"/>
                    <a:pt x="40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2806675" y="861000"/>
              <a:ext cx="555500" cy="527175"/>
            </a:xfrm>
            <a:custGeom>
              <a:avLst/>
              <a:gdLst/>
              <a:ahLst/>
              <a:cxnLst/>
              <a:rect l="l" t="t" r="r" b="b"/>
              <a:pathLst>
                <a:path w="22220" h="21087" extrusionOk="0">
                  <a:moveTo>
                    <a:pt x="16483" y="4742"/>
                  </a:moveTo>
                  <a:lnTo>
                    <a:pt x="12478" y="8855"/>
                  </a:lnTo>
                  <a:lnTo>
                    <a:pt x="16699" y="9505"/>
                  </a:lnTo>
                  <a:lnTo>
                    <a:pt x="10855" y="15891"/>
                  </a:lnTo>
                  <a:lnTo>
                    <a:pt x="10855" y="15891"/>
                  </a:lnTo>
                  <a:lnTo>
                    <a:pt x="12153" y="11453"/>
                  </a:lnTo>
                  <a:lnTo>
                    <a:pt x="7932" y="10371"/>
                  </a:lnTo>
                  <a:lnTo>
                    <a:pt x="10097" y="4742"/>
                  </a:lnTo>
                  <a:close/>
                  <a:moveTo>
                    <a:pt x="12337" y="1"/>
                  </a:moveTo>
                  <a:cubicBezTo>
                    <a:pt x="9170" y="1"/>
                    <a:pt x="5982" y="1507"/>
                    <a:pt x="4036" y="4851"/>
                  </a:cubicBezTo>
                  <a:cubicBezTo>
                    <a:pt x="0" y="11869"/>
                    <a:pt x="5563" y="19526"/>
                    <a:pt x="12427" y="19526"/>
                  </a:cubicBezTo>
                  <a:cubicBezTo>
                    <a:pt x="14032" y="19526"/>
                    <a:pt x="15708" y="19108"/>
                    <a:pt x="17349" y="18164"/>
                  </a:cubicBezTo>
                  <a:lnTo>
                    <a:pt x="21029" y="21086"/>
                  </a:lnTo>
                  <a:lnTo>
                    <a:pt x="19081" y="16865"/>
                  </a:lnTo>
                  <a:cubicBezTo>
                    <a:pt x="21029" y="15025"/>
                    <a:pt x="22220" y="12427"/>
                    <a:pt x="22220" y="9721"/>
                  </a:cubicBezTo>
                  <a:cubicBezTo>
                    <a:pt x="22154" y="3657"/>
                    <a:pt x="17270" y="1"/>
                    <a:pt x="12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2375;p60">
            <a:extLst>
              <a:ext uri="{FF2B5EF4-FFF2-40B4-BE49-F238E27FC236}">
                <a16:creationId xmlns:a16="http://schemas.microsoft.com/office/drawing/2014/main" id="{4C98EEC8-609D-5244-A1B3-B98F15CF7F6A}"/>
              </a:ext>
            </a:extLst>
          </p:cNvPr>
          <p:cNvGrpSpPr/>
          <p:nvPr/>
        </p:nvGrpSpPr>
        <p:grpSpPr>
          <a:xfrm>
            <a:off x="22341" y="2744489"/>
            <a:ext cx="2324655" cy="1910384"/>
            <a:chOff x="5813496" y="3012585"/>
            <a:chExt cx="792306" cy="651111"/>
          </a:xfrm>
        </p:grpSpPr>
        <p:sp>
          <p:nvSpPr>
            <p:cNvPr id="65" name="Google Shape;2376;p60">
              <a:extLst>
                <a:ext uri="{FF2B5EF4-FFF2-40B4-BE49-F238E27FC236}">
                  <a16:creationId xmlns:a16="http://schemas.microsoft.com/office/drawing/2014/main" id="{4DF5A7AC-4047-C84A-A6C4-52EC41293174}"/>
                </a:ext>
              </a:extLst>
            </p:cNvPr>
            <p:cNvSpPr/>
            <p:nvPr/>
          </p:nvSpPr>
          <p:spPr>
            <a:xfrm>
              <a:off x="5907577" y="3174192"/>
              <a:ext cx="642337" cy="489503"/>
            </a:xfrm>
            <a:custGeom>
              <a:avLst/>
              <a:gdLst/>
              <a:ahLst/>
              <a:cxnLst/>
              <a:rect l="l" t="t" r="r" b="b"/>
              <a:pathLst>
                <a:path w="21964" h="16738" extrusionOk="0">
                  <a:moveTo>
                    <a:pt x="15391" y="1"/>
                  </a:moveTo>
                  <a:cubicBezTo>
                    <a:pt x="15391" y="1"/>
                    <a:pt x="570" y="2232"/>
                    <a:pt x="293" y="2879"/>
                  </a:cubicBezTo>
                  <a:cubicBezTo>
                    <a:pt x="0" y="3541"/>
                    <a:pt x="2155" y="12437"/>
                    <a:pt x="2324" y="12529"/>
                  </a:cubicBezTo>
                  <a:cubicBezTo>
                    <a:pt x="2475" y="12604"/>
                    <a:pt x="5404" y="16737"/>
                    <a:pt x="6413" y="16737"/>
                  </a:cubicBezTo>
                  <a:cubicBezTo>
                    <a:pt x="6436" y="16737"/>
                    <a:pt x="6459" y="16735"/>
                    <a:pt x="6480" y="16731"/>
                  </a:cubicBezTo>
                  <a:cubicBezTo>
                    <a:pt x="7434" y="16531"/>
                    <a:pt x="21963" y="13776"/>
                    <a:pt x="21378" y="12267"/>
                  </a:cubicBezTo>
                  <a:cubicBezTo>
                    <a:pt x="20794" y="10759"/>
                    <a:pt x="17269" y="9020"/>
                    <a:pt x="17331" y="7989"/>
                  </a:cubicBezTo>
                  <a:cubicBezTo>
                    <a:pt x="17408" y="6957"/>
                    <a:pt x="15391" y="1"/>
                    <a:pt x="15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77;p60">
              <a:extLst>
                <a:ext uri="{FF2B5EF4-FFF2-40B4-BE49-F238E27FC236}">
                  <a16:creationId xmlns:a16="http://schemas.microsoft.com/office/drawing/2014/main" id="{9861E0FB-123F-3344-9C80-7B9A506E3379}"/>
                </a:ext>
              </a:extLst>
            </p:cNvPr>
            <p:cNvSpPr/>
            <p:nvPr/>
          </p:nvSpPr>
          <p:spPr>
            <a:xfrm>
              <a:off x="5952146" y="3210076"/>
              <a:ext cx="431218" cy="280635"/>
            </a:xfrm>
            <a:custGeom>
              <a:avLst/>
              <a:gdLst/>
              <a:ahLst/>
              <a:cxnLst/>
              <a:rect l="l" t="t" r="r" b="b"/>
              <a:pathLst>
                <a:path w="14745" h="9596" extrusionOk="0">
                  <a:moveTo>
                    <a:pt x="12677" y="0"/>
                  </a:moveTo>
                  <a:cubicBezTo>
                    <a:pt x="10970" y="0"/>
                    <a:pt x="621" y="2255"/>
                    <a:pt x="323" y="2467"/>
                  </a:cubicBezTo>
                  <a:cubicBezTo>
                    <a:pt x="0" y="2714"/>
                    <a:pt x="1570" y="9517"/>
                    <a:pt x="1801" y="9593"/>
                  </a:cubicBezTo>
                  <a:cubicBezTo>
                    <a:pt x="1804" y="9595"/>
                    <a:pt x="1810" y="9595"/>
                    <a:pt x="1819" y="9595"/>
                  </a:cubicBezTo>
                  <a:cubicBezTo>
                    <a:pt x="2395" y="9595"/>
                    <a:pt x="14363" y="7219"/>
                    <a:pt x="14545" y="6946"/>
                  </a:cubicBezTo>
                  <a:cubicBezTo>
                    <a:pt x="14745" y="6669"/>
                    <a:pt x="12913" y="51"/>
                    <a:pt x="12913" y="51"/>
                  </a:cubicBezTo>
                  <a:cubicBezTo>
                    <a:pt x="12904" y="16"/>
                    <a:pt x="12821" y="0"/>
                    <a:pt x="12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78;p60">
              <a:extLst>
                <a:ext uri="{FF2B5EF4-FFF2-40B4-BE49-F238E27FC236}">
                  <a16:creationId xmlns:a16="http://schemas.microsoft.com/office/drawing/2014/main" id="{D20C5EF0-0044-C34D-971D-9B83F7E603C2}"/>
                </a:ext>
              </a:extLst>
            </p:cNvPr>
            <p:cNvSpPr/>
            <p:nvPr/>
          </p:nvSpPr>
          <p:spPr>
            <a:xfrm>
              <a:off x="6015696" y="3443744"/>
              <a:ext cx="468037" cy="187811"/>
            </a:xfrm>
            <a:custGeom>
              <a:avLst/>
              <a:gdLst/>
              <a:ahLst/>
              <a:cxnLst/>
              <a:rect l="l" t="t" r="r" b="b"/>
              <a:pathLst>
                <a:path w="16004" h="6422" extrusionOk="0">
                  <a:moveTo>
                    <a:pt x="12684" y="1"/>
                  </a:moveTo>
                  <a:cubicBezTo>
                    <a:pt x="12677" y="1"/>
                    <a:pt x="12670" y="1"/>
                    <a:pt x="12664" y="3"/>
                  </a:cubicBezTo>
                  <a:cubicBezTo>
                    <a:pt x="12664" y="3"/>
                    <a:pt x="597" y="2435"/>
                    <a:pt x="351" y="2558"/>
                  </a:cubicBezTo>
                  <a:cubicBezTo>
                    <a:pt x="1" y="2741"/>
                    <a:pt x="3496" y="6422"/>
                    <a:pt x="3865" y="6422"/>
                  </a:cubicBezTo>
                  <a:cubicBezTo>
                    <a:pt x="3869" y="6422"/>
                    <a:pt x="3873" y="6422"/>
                    <a:pt x="3876" y="6421"/>
                  </a:cubicBezTo>
                  <a:cubicBezTo>
                    <a:pt x="4184" y="6328"/>
                    <a:pt x="16004" y="3481"/>
                    <a:pt x="15942" y="3127"/>
                  </a:cubicBezTo>
                  <a:cubicBezTo>
                    <a:pt x="15897" y="2779"/>
                    <a:pt x="13138" y="1"/>
                    <a:pt x="12684" y="1"/>
                  </a:cubicBezTo>
                  <a:close/>
                </a:path>
              </a:pathLst>
            </a:custGeom>
            <a:solidFill>
              <a:srgbClr val="473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79;p60">
              <a:extLst>
                <a:ext uri="{FF2B5EF4-FFF2-40B4-BE49-F238E27FC236}">
                  <a16:creationId xmlns:a16="http://schemas.microsoft.com/office/drawing/2014/main" id="{E0644350-75E3-F74C-B7D1-523E73464C34}"/>
                </a:ext>
              </a:extLst>
            </p:cNvPr>
            <p:cNvSpPr/>
            <p:nvPr/>
          </p:nvSpPr>
          <p:spPr>
            <a:xfrm>
              <a:off x="6070501" y="3462724"/>
              <a:ext cx="365972" cy="148214"/>
            </a:xfrm>
            <a:custGeom>
              <a:avLst/>
              <a:gdLst/>
              <a:ahLst/>
              <a:cxnLst/>
              <a:rect l="l" t="t" r="r" b="b"/>
              <a:pathLst>
                <a:path w="12514" h="5068" extrusionOk="0">
                  <a:moveTo>
                    <a:pt x="10328" y="231"/>
                  </a:moveTo>
                  <a:cubicBezTo>
                    <a:pt x="10975" y="924"/>
                    <a:pt x="11960" y="1986"/>
                    <a:pt x="12206" y="2309"/>
                  </a:cubicBezTo>
                  <a:lnTo>
                    <a:pt x="9697" y="2925"/>
                  </a:lnTo>
                  <a:cubicBezTo>
                    <a:pt x="6758" y="3679"/>
                    <a:pt x="2294" y="4787"/>
                    <a:pt x="2002" y="4848"/>
                  </a:cubicBezTo>
                  <a:cubicBezTo>
                    <a:pt x="1997" y="4849"/>
                    <a:pt x="1992" y="4850"/>
                    <a:pt x="1987" y="4850"/>
                  </a:cubicBezTo>
                  <a:cubicBezTo>
                    <a:pt x="1668" y="4850"/>
                    <a:pt x="429" y="3055"/>
                    <a:pt x="278" y="2601"/>
                  </a:cubicBezTo>
                  <a:cubicBezTo>
                    <a:pt x="817" y="2278"/>
                    <a:pt x="6511" y="1016"/>
                    <a:pt x="10328" y="231"/>
                  </a:cubicBezTo>
                  <a:close/>
                  <a:moveTo>
                    <a:pt x="10390" y="0"/>
                  </a:moveTo>
                  <a:lnTo>
                    <a:pt x="10344" y="16"/>
                  </a:lnTo>
                  <a:cubicBezTo>
                    <a:pt x="10313" y="16"/>
                    <a:pt x="7743" y="539"/>
                    <a:pt x="5203" y="1124"/>
                  </a:cubicBezTo>
                  <a:cubicBezTo>
                    <a:pt x="1" y="2293"/>
                    <a:pt x="32" y="2447"/>
                    <a:pt x="62" y="2601"/>
                  </a:cubicBezTo>
                  <a:cubicBezTo>
                    <a:pt x="123" y="2947"/>
                    <a:pt x="1444" y="5068"/>
                    <a:pt x="2023" y="5068"/>
                  </a:cubicBezTo>
                  <a:cubicBezTo>
                    <a:pt x="2037" y="5068"/>
                    <a:pt x="2050" y="5066"/>
                    <a:pt x="2063" y="5064"/>
                  </a:cubicBezTo>
                  <a:cubicBezTo>
                    <a:pt x="2356" y="5002"/>
                    <a:pt x="6804" y="3879"/>
                    <a:pt x="9759" y="3140"/>
                  </a:cubicBezTo>
                  <a:lnTo>
                    <a:pt x="12391" y="2478"/>
                  </a:lnTo>
                  <a:lnTo>
                    <a:pt x="12452" y="2463"/>
                  </a:lnTo>
                  <a:lnTo>
                    <a:pt x="12468" y="2401"/>
                  </a:lnTo>
                  <a:cubicBezTo>
                    <a:pt x="12498" y="2340"/>
                    <a:pt x="12514" y="2247"/>
                    <a:pt x="10436" y="46"/>
                  </a:cubicBezTo>
                  <a:lnTo>
                    <a:pt x="103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80;p60">
              <a:extLst>
                <a:ext uri="{FF2B5EF4-FFF2-40B4-BE49-F238E27FC236}">
                  <a16:creationId xmlns:a16="http://schemas.microsoft.com/office/drawing/2014/main" id="{2D8DCAB6-F261-CD43-B6AC-6846E1C826B4}"/>
                </a:ext>
              </a:extLst>
            </p:cNvPr>
            <p:cNvSpPr/>
            <p:nvPr/>
          </p:nvSpPr>
          <p:spPr>
            <a:xfrm>
              <a:off x="6083573" y="3482961"/>
              <a:ext cx="308359" cy="81506"/>
            </a:xfrm>
            <a:custGeom>
              <a:avLst/>
              <a:gdLst/>
              <a:ahLst/>
              <a:cxnLst/>
              <a:rect l="l" t="t" r="r" b="b"/>
              <a:pathLst>
                <a:path w="10544" h="2787" extrusionOk="0">
                  <a:moveTo>
                    <a:pt x="10482" y="1"/>
                  </a:moveTo>
                  <a:lnTo>
                    <a:pt x="0" y="2587"/>
                  </a:lnTo>
                  <a:lnTo>
                    <a:pt x="46" y="2787"/>
                  </a:lnTo>
                  <a:lnTo>
                    <a:pt x="10543" y="201"/>
                  </a:lnTo>
                  <a:lnTo>
                    <a:pt x="10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81;p60">
              <a:extLst>
                <a:ext uri="{FF2B5EF4-FFF2-40B4-BE49-F238E27FC236}">
                  <a16:creationId xmlns:a16="http://schemas.microsoft.com/office/drawing/2014/main" id="{288A63DB-06AD-D045-9C68-FC1762580F51}"/>
                </a:ext>
              </a:extLst>
            </p:cNvPr>
            <p:cNvSpPr/>
            <p:nvPr/>
          </p:nvSpPr>
          <p:spPr>
            <a:xfrm>
              <a:off x="6099775" y="3505012"/>
              <a:ext cx="309237" cy="81506"/>
            </a:xfrm>
            <a:custGeom>
              <a:avLst/>
              <a:gdLst/>
              <a:ahLst/>
              <a:cxnLst/>
              <a:rect l="l" t="t" r="r" b="b"/>
              <a:pathLst>
                <a:path w="10574" h="2787" extrusionOk="0">
                  <a:moveTo>
                    <a:pt x="10528" y="1"/>
                  </a:moveTo>
                  <a:lnTo>
                    <a:pt x="0" y="2587"/>
                  </a:lnTo>
                  <a:lnTo>
                    <a:pt x="62" y="2787"/>
                  </a:lnTo>
                  <a:lnTo>
                    <a:pt x="10574" y="201"/>
                  </a:lnTo>
                  <a:lnTo>
                    <a:pt x="10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82;p60">
              <a:extLst>
                <a:ext uri="{FF2B5EF4-FFF2-40B4-BE49-F238E27FC236}">
                  <a16:creationId xmlns:a16="http://schemas.microsoft.com/office/drawing/2014/main" id="{6CBFA739-C468-0444-BBE8-C0AA5F17AEAE}"/>
                </a:ext>
              </a:extLst>
            </p:cNvPr>
            <p:cNvSpPr/>
            <p:nvPr/>
          </p:nvSpPr>
          <p:spPr>
            <a:xfrm>
              <a:off x="6136682" y="3514487"/>
              <a:ext cx="54045" cy="81944"/>
            </a:xfrm>
            <a:custGeom>
              <a:avLst/>
              <a:gdLst/>
              <a:ahLst/>
              <a:cxnLst/>
              <a:rect l="l" t="t" r="r" b="b"/>
              <a:pathLst>
                <a:path w="1848" h="2802" extrusionOk="0">
                  <a:moveTo>
                    <a:pt x="170" y="0"/>
                  </a:moveTo>
                  <a:lnTo>
                    <a:pt x="0" y="108"/>
                  </a:lnTo>
                  <a:lnTo>
                    <a:pt x="1678" y="2801"/>
                  </a:lnTo>
                  <a:lnTo>
                    <a:pt x="1847" y="2694"/>
                  </a:lnTo>
                  <a:lnTo>
                    <a:pt x="1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83;p60">
              <a:extLst>
                <a:ext uri="{FF2B5EF4-FFF2-40B4-BE49-F238E27FC236}">
                  <a16:creationId xmlns:a16="http://schemas.microsoft.com/office/drawing/2014/main" id="{D2C5CC39-D944-3741-B664-196D0DD4992C}"/>
                </a:ext>
              </a:extLst>
            </p:cNvPr>
            <p:cNvSpPr/>
            <p:nvPr/>
          </p:nvSpPr>
          <p:spPr>
            <a:xfrm>
              <a:off x="6333823" y="3474860"/>
              <a:ext cx="46383" cy="71592"/>
            </a:xfrm>
            <a:custGeom>
              <a:avLst/>
              <a:gdLst/>
              <a:ahLst/>
              <a:cxnLst/>
              <a:rect l="l" t="t" r="r" b="b"/>
              <a:pathLst>
                <a:path w="1586" h="2448" extrusionOk="0">
                  <a:moveTo>
                    <a:pt x="185" y="1"/>
                  </a:moveTo>
                  <a:lnTo>
                    <a:pt x="1" y="109"/>
                  </a:lnTo>
                  <a:lnTo>
                    <a:pt x="1401" y="2448"/>
                  </a:lnTo>
                  <a:lnTo>
                    <a:pt x="1586" y="2340"/>
                  </a:lnTo>
                  <a:lnTo>
                    <a:pt x="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84;p60">
              <a:extLst>
                <a:ext uri="{FF2B5EF4-FFF2-40B4-BE49-F238E27FC236}">
                  <a16:creationId xmlns:a16="http://schemas.microsoft.com/office/drawing/2014/main" id="{1F74B3C9-FCBF-3447-BCF2-0E68F7829570}"/>
                </a:ext>
              </a:extLst>
            </p:cNvPr>
            <p:cNvSpPr/>
            <p:nvPr/>
          </p:nvSpPr>
          <p:spPr>
            <a:xfrm>
              <a:off x="6279368" y="3483868"/>
              <a:ext cx="30181" cy="49102"/>
            </a:xfrm>
            <a:custGeom>
              <a:avLst/>
              <a:gdLst/>
              <a:ahLst/>
              <a:cxnLst/>
              <a:rect l="l" t="t" r="r" b="b"/>
              <a:pathLst>
                <a:path w="1032" h="1679" extrusionOk="0">
                  <a:moveTo>
                    <a:pt x="185" y="1"/>
                  </a:moveTo>
                  <a:lnTo>
                    <a:pt x="0" y="93"/>
                  </a:lnTo>
                  <a:lnTo>
                    <a:pt x="862" y="1678"/>
                  </a:lnTo>
                  <a:lnTo>
                    <a:pt x="1032" y="1586"/>
                  </a:lnTo>
                  <a:lnTo>
                    <a:pt x="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85;p60">
              <a:extLst>
                <a:ext uri="{FF2B5EF4-FFF2-40B4-BE49-F238E27FC236}">
                  <a16:creationId xmlns:a16="http://schemas.microsoft.com/office/drawing/2014/main" id="{2CA00988-4160-1B49-96EA-B866FE3FD0E8}"/>
                </a:ext>
              </a:extLst>
            </p:cNvPr>
            <p:cNvSpPr/>
            <p:nvPr/>
          </p:nvSpPr>
          <p:spPr>
            <a:xfrm>
              <a:off x="6235267" y="3490623"/>
              <a:ext cx="32871" cy="55390"/>
            </a:xfrm>
            <a:custGeom>
              <a:avLst/>
              <a:gdLst/>
              <a:ahLst/>
              <a:cxnLst/>
              <a:rect l="l" t="t" r="r" b="b"/>
              <a:pathLst>
                <a:path w="1124" h="1894" extrusionOk="0">
                  <a:moveTo>
                    <a:pt x="185" y="0"/>
                  </a:moveTo>
                  <a:lnTo>
                    <a:pt x="0" y="93"/>
                  </a:lnTo>
                  <a:lnTo>
                    <a:pt x="939" y="1894"/>
                  </a:lnTo>
                  <a:lnTo>
                    <a:pt x="1124" y="1801"/>
                  </a:lnTo>
                  <a:lnTo>
                    <a:pt x="1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86;p60">
              <a:extLst>
                <a:ext uri="{FF2B5EF4-FFF2-40B4-BE49-F238E27FC236}">
                  <a16:creationId xmlns:a16="http://schemas.microsoft.com/office/drawing/2014/main" id="{3662D42C-B501-AD4B-9067-1EE280C7B914}"/>
                </a:ext>
              </a:extLst>
            </p:cNvPr>
            <p:cNvSpPr/>
            <p:nvPr/>
          </p:nvSpPr>
          <p:spPr>
            <a:xfrm>
              <a:off x="6187978" y="3504135"/>
              <a:ext cx="31555" cy="54483"/>
            </a:xfrm>
            <a:custGeom>
              <a:avLst/>
              <a:gdLst/>
              <a:ahLst/>
              <a:cxnLst/>
              <a:rect l="l" t="t" r="r" b="b"/>
              <a:pathLst>
                <a:path w="1079" h="1863" extrusionOk="0">
                  <a:moveTo>
                    <a:pt x="186" y="0"/>
                  </a:moveTo>
                  <a:lnTo>
                    <a:pt x="1" y="93"/>
                  </a:lnTo>
                  <a:lnTo>
                    <a:pt x="894" y="1863"/>
                  </a:lnTo>
                  <a:lnTo>
                    <a:pt x="1078" y="1770"/>
                  </a:lnTo>
                  <a:lnTo>
                    <a:pt x="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87;p60">
              <a:extLst>
                <a:ext uri="{FF2B5EF4-FFF2-40B4-BE49-F238E27FC236}">
                  <a16:creationId xmlns:a16="http://schemas.microsoft.com/office/drawing/2014/main" id="{20B977AB-ACA9-E14D-B959-6A26D3B0CECB}"/>
                </a:ext>
              </a:extLst>
            </p:cNvPr>
            <p:cNvSpPr/>
            <p:nvPr/>
          </p:nvSpPr>
          <p:spPr>
            <a:xfrm>
              <a:off x="6071407" y="3262191"/>
              <a:ext cx="210681" cy="168246"/>
            </a:xfrm>
            <a:custGeom>
              <a:avLst/>
              <a:gdLst/>
              <a:ahLst/>
              <a:cxnLst/>
              <a:rect l="l" t="t" r="r" b="b"/>
              <a:pathLst>
                <a:path w="7204" h="5753" extrusionOk="0">
                  <a:moveTo>
                    <a:pt x="4556" y="1"/>
                  </a:moveTo>
                  <a:cubicBezTo>
                    <a:pt x="3869" y="1"/>
                    <a:pt x="3053" y="192"/>
                    <a:pt x="2140" y="562"/>
                  </a:cubicBezTo>
                  <a:cubicBezTo>
                    <a:pt x="1" y="1440"/>
                    <a:pt x="385" y="3856"/>
                    <a:pt x="1170" y="4410"/>
                  </a:cubicBezTo>
                  <a:cubicBezTo>
                    <a:pt x="1738" y="4810"/>
                    <a:pt x="2224" y="4897"/>
                    <a:pt x="2497" y="4897"/>
                  </a:cubicBezTo>
                  <a:cubicBezTo>
                    <a:pt x="2602" y="4897"/>
                    <a:pt x="2675" y="4885"/>
                    <a:pt x="2709" y="4872"/>
                  </a:cubicBezTo>
                  <a:cubicBezTo>
                    <a:pt x="2745" y="4859"/>
                    <a:pt x="2780" y="4853"/>
                    <a:pt x="2815" y="4853"/>
                  </a:cubicBezTo>
                  <a:cubicBezTo>
                    <a:pt x="3220" y="4853"/>
                    <a:pt x="3519" y="5707"/>
                    <a:pt x="3987" y="5749"/>
                  </a:cubicBezTo>
                  <a:cubicBezTo>
                    <a:pt x="4005" y="5751"/>
                    <a:pt x="4022" y="5752"/>
                    <a:pt x="4037" y="5752"/>
                  </a:cubicBezTo>
                  <a:cubicBezTo>
                    <a:pt x="4470" y="5752"/>
                    <a:pt x="3913" y="4947"/>
                    <a:pt x="3987" y="4903"/>
                  </a:cubicBezTo>
                  <a:cubicBezTo>
                    <a:pt x="4011" y="4889"/>
                    <a:pt x="4034" y="4883"/>
                    <a:pt x="4056" y="4883"/>
                  </a:cubicBezTo>
                  <a:cubicBezTo>
                    <a:pt x="4288" y="4883"/>
                    <a:pt x="4439" y="5549"/>
                    <a:pt x="4851" y="5549"/>
                  </a:cubicBezTo>
                  <a:cubicBezTo>
                    <a:pt x="4856" y="5549"/>
                    <a:pt x="4860" y="5549"/>
                    <a:pt x="4864" y="5549"/>
                  </a:cubicBezTo>
                  <a:cubicBezTo>
                    <a:pt x="5334" y="5549"/>
                    <a:pt x="4938" y="4594"/>
                    <a:pt x="5044" y="4594"/>
                  </a:cubicBezTo>
                  <a:cubicBezTo>
                    <a:pt x="5045" y="4594"/>
                    <a:pt x="5047" y="4594"/>
                    <a:pt x="5049" y="4595"/>
                  </a:cubicBezTo>
                  <a:cubicBezTo>
                    <a:pt x="5155" y="4621"/>
                    <a:pt x="5444" y="5299"/>
                    <a:pt x="5689" y="5299"/>
                  </a:cubicBezTo>
                  <a:cubicBezTo>
                    <a:pt x="5729" y="5299"/>
                    <a:pt x="5767" y="5282"/>
                    <a:pt x="5803" y="5241"/>
                  </a:cubicBezTo>
                  <a:cubicBezTo>
                    <a:pt x="6065" y="4964"/>
                    <a:pt x="5541" y="4118"/>
                    <a:pt x="6172" y="3948"/>
                  </a:cubicBezTo>
                  <a:cubicBezTo>
                    <a:pt x="6804" y="3764"/>
                    <a:pt x="7204" y="2255"/>
                    <a:pt x="6526" y="1039"/>
                  </a:cubicBezTo>
                  <a:cubicBezTo>
                    <a:pt x="6149" y="337"/>
                    <a:pt x="5466" y="1"/>
                    <a:pt x="4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88;p60">
              <a:extLst>
                <a:ext uri="{FF2B5EF4-FFF2-40B4-BE49-F238E27FC236}">
                  <a16:creationId xmlns:a16="http://schemas.microsoft.com/office/drawing/2014/main" id="{ACA00E83-32DA-A84B-923F-4F165590FD3F}"/>
                </a:ext>
              </a:extLst>
            </p:cNvPr>
            <p:cNvSpPr/>
            <p:nvPr/>
          </p:nvSpPr>
          <p:spPr>
            <a:xfrm>
              <a:off x="6114134" y="3328050"/>
              <a:ext cx="68930" cy="49015"/>
            </a:xfrm>
            <a:custGeom>
              <a:avLst/>
              <a:gdLst/>
              <a:ahLst/>
              <a:cxnLst/>
              <a:rect l="l" t="t" r="r" b="b"/>
              <a:pathLst>
                <a:path w="2357" h="1676" extrusionOk="0">
                  <a:moveTo>
                    <a:pt x="932" y="1"/>
                  </a:moveTo>
                  <a:cubicBezTo>
                    <a:pt x="525" y="1"/>
                    <a:pt x="154" y="286"/>
                    <a:pt x="63" y="711"/>
                  </a:cubicBezTo>
                  <a:cubicBezTo>
                    <a:pt x="1" y="1249"/>
                    <a:pt x="325" y="1676"/>
                    <a:pt x="953" y="1676"/>
                  </a:cubicBezTo>
                  <a:cubicBezTo>
                    <a:pt x="1097" y="1676"/>
                    <a:pt x="1258" y="1653"/>
                    <a:pt x="1433" y="1604"/>
                  </a:cubicBezTo>
                  <a:cubicBezTo>
                    <a:pt x="2357" y="1327"/>
                    <a:pt x="2110" y="203"/>
                    <a:pt x="1172" y="34"/>
                  </a:cubicBezTo>
                  <a:cubicBezTo>
                    <a:pt x="1092" y="12"/>
                    <a:pt x="1011" y="1"/>
                    <a:pt x="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89;p60">
              <a:extLst>
                <a:ext uri="{FF2B5EF4-FFF2-40B4-BE49-F238E27FC236}">
                  <a16:creationId xmlns:a16="http://schemas.microsoft.com/office/drawing/2014/main" id="{D72E92C8-D7C7-CE42-BFC5-4B6E2254A239}"/>
                </a:ext>
              </a:extLst>
            </p:cNvPr>
            <p:cNvSpPr/>
            <p:nvPr/>
          </p:nvSpPr>
          <p:spPr>
            <a:xfrm>
              <a:off x="6189235" y="3301496"/>
              <a:ext cx="68550" cy="49015"/>
            </a:xfrm>
            <a:custGeom>
              <a:avLst/>
              <a:gdLst/>
              <a:ahLst/>
              <a:cxnLst/>
              <a:rect l="l" t="t" r="r" b="b"/>
              <a:pathLst>
                <a:path w="2344" h="1676" extrusionOk="0">
                  <a:moveTo>
                    <a:pt x="934" y="1"/>
                  </a:moveTo>
                  <a:cubicBezTo>
                    <a:pt x="526" y="1"/>
                    <a:pt x="153" y="286"/>
                    <a:pt x="50" y="711"/>
                  </a:cubicBezTo>
                  <a:cubicBezTo>
                    <a:pt x="0" y="1249"/>
                    <a:pt x="327" y="1675"/>
                    <a:pt x="947" y="1675"/>
                  </a:cubicBezTo>
                  <a:cubicBezTo>
                    <a:pt x="1089" y="1675"/>
                    <a:pt x="1247" y="1653"/>
                    <a:pt x="1420" y="1604"/>
                  </a:cubicBezTo>
                  <a:cubicBezTo>
                    <a:pt x="2344" y="1327"/>
                    <a:pt x="2113" y="203"/>
                    <a:pt x="1174" y="34"/>
                  </a:cubicBezTo>
                  <a:cubicBezTo>
                    <a:pt x="1094" y="12"/>
                    <a:pt x="1013" y="1"/>
                    <a:pt x="9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0;p60">
              <a:extLst>
                <a:ext uri="{FF2B5EF4-FFF2-40B4-BE49-F238E27FC236}">
                  <a16:creationId xmlns:a16="http://schemas.microsoft.com/office/drawing/2014/main" id="{87814580-A42D-F746-AC02-AE7978E69E47}"/>
                </a:ext>
              </a:extLst>
            </p:cNvPr>
            <p:cNvSpPr/>
            <p:nvPr/>
          </p:nvSpPr>
          <p:spPr>
            <a:xfrm>
              <a:off x="6179643" y="3355570"/>
              <a:ext cx="37638" cy="29918"/>
            </a:xfrm>
            <a:custGeom>
              <a:avLst/>
              <a:gdLst/>
              <a:ahLst/>
              <a:cxnLst/>
              <a:rect l="l" t="t" r="r" b="b"/>
              <a:pathLst>
                <a:path w="1287" h="1023" extrusionOk="0">
                  <a:moveTo>
                    <a:pt x="363" y="1"/>
                  </a:moveTo>
                  <a:cubicBezTo>
                    <a:pt x="0" y="1"/>
                    <a:pt x="222" y="1022"/>
                    <a:pt x="362" y="1022"/>
                  </a:cubicBezTo>
                  <a:cubicBezTo>
                    <a:pt x="367" y="1022"/>
                    <a:pt x="373" y="1021"/>
                    <a:pt x="378" y="1017"/>
                  </a:cubicBezTo>
                  <a:cubicBezTo>
                    <a:pt x="532" y="940"/>
                    <a:pt x="501" y="417"/>
                    <a:pt x="501" y="417"/>
                  </a:cubicBezTo>
                  <a:lnTo>
                    <a:pt x="501" y="417"/>
                  </a:lnTo>
                  <a:cubicBezTo>
                    <a:pt x="501" y="417"/>
                    <a:pt x="643" y="679"/>
                    <a:pt x="863" y="679"/>
                  </a:cubicBezTo>
                  <a:cubicBezTo>
                    <a:pt x="904" y="679"/>
                    <a:pt x="948" y="670"/>
                    <a:pt x="994" y="648"/>
                  </a:cubicBezTo>
                  <a:cubicBezTo>
                    <a:pt x="1286" y="509"/>
                    <a:pt x="778" y="32"/>
                    <a:pt x="378" y="1"/>
                  </a:cubicBezTo>
                  <a:cubicBezTo>
                    <a:pt x="373" y="1"/>
                    <a:pt x="368"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91;p60">
              <a:extLst>
                <a:ext uri="{FF2B5EF4-FFF2-40B4-BE49-F238E27FC236}">
                  <a16:creationId xmlns:a16="http://schemas.microsoft.com/office/drawing/2014/main" id="{365596D6-A4E7-C240-9F73-EBD307CD7B86}"/>
                </a:ext>
              </a:extLst>
            </p:cNvPr>
            <p:cNvSpPr/>
            <p:nvPr/>
          </p:nvSpPr>
          <p:spPr>
            <a:xfrm>
              <a:off x="5813496" y="3419441"/>
              <a:ext cx="334007" cy="196409"/>
            </a:xfrm>
            <a:custGeom>
              <a:avLst/>
              <a:gdLst/>
              <a:ahLst/>
              <a:cxnLst/>
              <a:rect l="l" t="t" r="r" b="b"/>
              <a:pathLst>
                <a:path w="11421" h="6716" extrusionOk="0">
                  <a:moveTo>
                    <a:pt x="6084" y="1"/>
                  </a:moveTo>
                  <a:cubicBezTo>
                    <a:pt x="4429" y="1"/>
                    <a:pt x="2571" y="818"/>
                    <a:pt x="2571" y="818"/>
                  </a:cubicBezTo>
                  <a:cubicBezTo>
                    <a:pt x="1" y="1680"/>
                    <a:pt x="1170" y="6021"/>
                    <a:pt x="3464" y="6559"/>
                  </a:cubicBezTo>
                  <a:cubicBezTo>
                    <a:pt x="3925" y="6671"/>
                    <a:pt x="4388" y="6715"/>
                    <a:pt x="4836" y="6715"/>
                  </a:cubicBezTo>
                  <a:cubicBezTo>
                    <a:pt x="6618" y="6715"/>
                    <a:pt x="8167" y="6008"/>
                    <a:pt x="8450" y="5959"/>
                  </a:cubicBezTo>
                  <a:cubicBezTo>
                    <a:pt x="8789" y="5897"/>
                    <a:pt x="10990" y="5543"/>
                    <a:pt x="11205" y="5390"/>
                  </a:cubicBezTo>
                  <a:cubicBezTo>
                    <a:pt x="11421" y="5251"/>
                    <a:pt x="10220" y="4666"/>
                    <a:pt x="9281" y="4343"/>
                  </a:cubicBezTo>
                  <a:cubicBezTo>
                    <a:pt x="8343" y="4004"/>
                    <a:pt x="10605" y="1265"/>
                    <a:pt x="7188" y="157"/>
                  </a:cubicBezTo>
                  <a:cubicBezTo>
                    <a:pt x="6849" y="46"/>
                    <a:pt x="6472" y="1"/>
                    <a:pt x="6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92;p60">
              <a:extLst>
                <a:ext uri="{FF2B5EF4-FFF2-40B4-BE49-F238E27FC236}">
                  <a16:creationId xmlns:a16="http://schemas.microsoft.com/office/drawing/2014/main" id="{9A945503-4BA5-7348-8296-6B8ED44F89F4}"/>
                </a:ext>
              </a:extLst>
            </p:cNvPr>
            <p:cNvSpPr/>
            <p:nvPr/>
          </p:nvSpPr>
          <p:spPr>
            <a:xfrm>
              <a:off x="5890907" y="3515833"/>
              <a:ext cx="31994" cy="30620"/>
            </a:xfrm>
            <a:custGeom>
              <a:avLst/>
              <a:gdLst/>
              <a:ahLst/>
              <a:cxnLst/>
              <a:rect l="l" t="t" r="r" b="b"/>
              <a:pathLst>
                <a:path w="1094" h="1047" extrusionOk="0">
                  <a:moveTo>
                    <a:pt x="555" y="0"/>
                  </a:moveTo>
                  <a:cubicBezTo>
                    <a:pt x="247" y="0"/>
                    <a:pt x="1" y="231"/>
                    <a:pt x="1" y="524"/>
                  </a:cubicBezTo>
                  <a:cubicBezTo>
                    <a:pt x="1" y="801"/>
                    <a:pt x="247" y="1047"/>
                    <a:pt x="555" y="1047"/>
                  </a:cubicBezTo>
                  <a:cubicBezTo>
                    <a:pt x="847" y="1047"/>
                    <a:pt x="1094" y="801"/>
                    <a:pt x="1094" y="524"/>
                  </a:cubicBezTo>
                  <a:cubicBezTo>
                    <a:pt x="1094" y="231"/>
                    <a:pt x="847"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93;p60">
              <a:extLst>
                <a:ext uri="{FF2B5EF4-FFF2-40B4-BE49-F238E27FC236}">
                  <a16:creationId xmlns:a16="http://schemas.microsoft.com/office/drawing/2014/main" id="{91B22A24-A11D-9343-9185-00B5A4E032C6}"/>
                </a:ext>
              </a:extLst>
            </p:cNvPr>
            <p:cNvSpPr/>
            <p:nvPr/>
          </p:nvSpPr>
          <p:spPr>
            <a:xfrm>
              <a:off x="5948520" y="3500537"/>
              <a:ext cx="31994" cy="30620"/>
            </a:xfrm>
            <a:custGeom>
              <a:avLst/>
              <a:gdLst/>
              <a:ahLst/>
              <a:cxnLst/>
              <a:rect l="l" t="t" r="r" b="b"/>
              <a:pathLst>
                <a:path w="1094" h="1047" extrusionOk="0">
                  <a:moveTo>
                    <a:pt x="555" y="0"/>
                  </a:moveTo>
                  <a:cubicBezTo>
                    <a:pt x="247" y="0"/>
                    <a:pt x="1" y="231"/>
                    <a:pt x="1" y="523"/>
                  </a:cubicBezTo>
                  <a:cubicBezTo>
                    <a:pt x="1" y="800"/>
                    <a:pt x="247" y="1047"/>
                    <a:pt x="555" y="1047"/>
                  </a:cubicBezTo>
                  <a:cubicBezTo>
                    <a:pt x="847" y="1047"/>
                    <a:pt x="1094" y="800"/>
                    <a:pt x="1094" y="523"/>
                  </a:cubicBezTo>
                  <a:cubicBezTo>
                    <a:pt x="1094" y="231"/>
                    <a:pt x="847"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94;p60">
              <a:extLst>
                <a:ext uri="{FF2B5EF4-FFF2-40B4-BE49-F238E27FC236}">
                  <a16:creationId xmlns:a16="http://schemas.microsoft.com/office/drawing/2014/main" id="{5055504C-9A1F-3F45-9891-C66E5525DEDE}"/>
                </a:ext>
              </a:extLst>
            </p:cNvPr>
            <p:cNvSpPr/>
            <p:nvPr/>
          </p:nvSpPr>
          <p:spPr>
            <a:xfrm>
              <a:off x="6001190" y="3486558"/>
              <a:ext cx="31555" cy="30649"/>
            </a:xfrm>
            <a:custGeom>
              <a:avLst/>
              <a:gdLst/>
              <a:ahLst/>
              <a:cxnLst/>
              <a:rect l="l" t="t" r="r" b="b"/>
              <a:pathLst>
                <a:path w="1079" h="1048" extrusionOk="0">
                  <a:moveTo>
                    <a:pt x="539" y="1"/>
                  </a:moveTo>
                  <a:cubicBezTo>
                    <a:pt x="247" y="1"/>
                    <a:pt x="1" y="232"/>
                    <a:pt x="1" y="524"/>
                  </a:cubicBezTo>
                  <a:cubicBezTo>
                    <a:pt x="1" y="801"/>
                    <a:pt x="247" y="1048"/>
                    <a:pt x="539" y="1048"/>
                  </a:cubicBezTo>
                  <a:cubicBezTo>
                    <a:pt x="847" y="1048"/>
                    <a:pt x="1078" y="801"/>
                    <a:pt x="1078" y="524"/>
                  </a:cubicBezTo>
                  <a:cubicBezTo>
                    <a:pt x="1078" y="232"/>
                    <a:pt x="847"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95;p60">
              <a:extLst>
                <a:ext uri="{FF2B5EF4-FFF2-40B4-BE49-F238E27FC236}">
                  <a16:creationId xmlns:a16="http://schemas.microsoft.com/office/drawing/2014/main" id="{5C6ABB18-E07B-7F43-8FC0-7A932C3BE02B}"/>
                </a:ext>
              </a:extLst>
            </p:cNvPr>
            <p:cNvSpPr/>
            <p:nvPr/>
          </p:nvSpPr>
          <p:spPr>
            <a:xfrm>
              <a:off x="6258663" y="3012585"/>
              <a:ext cx="347138" cy="257648"/>
            </a:xfrm>
            <a:custGeom>
              <a:avLst/>
              <a:gdLst/>
              <a:ahLst/>
              <a:cxnLst/>
              <a:rect l="l" t="t" r="r" b="b"/>
              <a:pathLst>
                <a:path w="11870" h="8810" extrusionOk="0">
                  <a:moveTo>
                    <a:pt x="7699" y="1"/>
                  </a:moveTo>
                  <a:cubicBezTo>
                    <a:pt x="7678" y="1"/>
                    <a:pt x="7656" y="1"/>
                    <a:pt x="7634" y="1"/>
                  </a:cubicBezTo>
                  <a:cubicBezTo>
                    <a:pt x="7634" y="1"/>
                    <a:pt x="4618" y="201"/>
                    <a:pt x="3032" y="1602"/>
                  </a:cubicBezTo>
                  <a:cubicBezTo>
                    <a:pt x="0" y="4265"/>
                    <a:pt x="3556" y="6096"/>
                    <a:pt x="2740" y="6866"/>
                  </a:cubicBezTo>
                  <a:cubicBezTo>
                    <a:pt x="1909" y="7620"/>
                    <a:pt x="924" y="8743"/>
                    <a:pt x="1216" y="8805"/>
                  </a:cubicBezTo>
                  <a:cubicBezTo>
                    <a:pt x="1230" y="8808"/>
                    <a:pt x="1248" y="8809"/>
                    <a:pt x="1272" y="8809"/>
                  </a:cubicBezTo>
                  <a:cubicBezTo>
                    <a:pt x="1726" y="8809"/>
                    <a:pt x="3959" y="8262"/>
                    <a:pt x="4325" y="8174"/>
                  </a:cubicBezTo>
                  <a:cubicBezTo>
                    <a:pt x="4710" y="8082"/>
                    <a:pt x="7619" y="8174"/>
                    <a:pt x="9758" y="6573"/>
                  </a:cubicBezTo>
                  <a:cubicBezTo>
                    <a:pt x="11869" y="4998"/>
                    <a:pt x="11244" y="1"/>
                    <a:pt x="7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96;p60">
              <a:extLst>
                <a:ext uri="{FF2B5EF4-FFF2-40B4-BE49-F238E27FC236}">
                  <a16:creationId xmlns:a16="http://schemas.microsoft.com/office/drawing/2014/main" id="{C6E00FC3-3D8E-284C-9783-A8F28462EF9F}"/>
                </a:ext>
              </a:extLst>
            </p:cNvPr>
            <p:cNvSpPr/>
            <p:nvPr/>
          </p:nvSpPr>
          <p:spPr>
            <a:xfrm>
              <a:off x="6352656" y="3055604"/>
              <a:ext cx="193192" cy="142891"/>
            </a:xfrm>
            <a:custGeom>
              <a:avLst/>
              <a:gdLst/>
              <a:ahLst/>
              <a:cxnLst/>
              <a:rect l="l" t="t" r="r" b="b"/>
              <a:pathLst>
                <a:path w="6606" h="4886" extrusionOk="0">
                  <a:moveTo>
                    <a:pt x="5398" y="0"/>
                  </a:moveTo>
                  <a:cubicBezTo>
                    <a:pt x="4397" y="0"/>
                    <a:pt x="1" y="1028"/>
                    <a:pt x="157" y="1624"/>
                  </a:cubicBezTo>
                  <a:cubicBezTo>
                    <a:pt x="157" y="1624"/>
                    <a:pt x="927" y="4579"/>
                    <a:pt x="1188" y="4841"/>
                  </a:cubicBezTo>
                  <a:cubicBezTo>
                    <a:pt x="1221" y="4871"/>
                    <a:pt x="1320" y="4885"/>
                    <a:pt x="1471" y="4885"/>
                  </a:cubicBezTo>
                  <a:cubicBezTo>
                    <a:pt x="2596" y="4885"/>
                    <a:pt x="6561" y="4104"/>
                    <a:pt x="6575" y="3779"/>
                  </a:cubicBezTo>
                  <a:cubicBezTo>
                    <a:pt x="6606" y="3409"/>
                    <a:pt x="5975" y="223"/>
                    <a:pt x="5575" y="23"/>
                  </a:cubicBezTo>
                  <a:cubicBezTo>
                    <a:pt x="5543" y="8"/>
                    <a:pt x="5483" y="0"/>
                    <a:pt x="5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97;p60">
              <a:extLst>
                <a:ext uri="{FF2B5EF4-FFF2-40B4-BE49-F238E27FC236}">
                  <a16:creationId xmlns:a16="http://schemas.microsoft.com/office/drawing/2014/main" id="{0E48C8F0-506C-7945-8501-1574336506BA}"/>
                </a:ext>
              </a:extLst>
            </p:cNvPr>
            <p:cNvSpPr/>
            <p:nvPr/>
          </p:nvSpPr>
          <p:spPr>
            <a:xfrm>
              <a:off x="6351574" y="3053118"/>
              <a:ext cx="171317" cy="93350"/>
            </a:xfrm>
            <a:custGeom>
              <a:avLst/>
              <a:gdLst/>
              <a:ahLst/>
              <a:cxnLst/>
              <a:rect l="l" t="t" r="r" b="b"/>
              <a:pathLst>
                <a:path w="5858" h="3192" extrusionOk="0">
                  <a:moveTo>
                    <a:pt x="5079" y="0"/>
                  </a:moveTo>
                  <a:cubicBezTo>
                    <a:pt x="3671" y="0"/>
                    <a:pt x="0" y="909"/>
                    <a:pt x="194" y="1709"/>
                  </a:cubicBezTo>
                  <a:cubicBezTo>
                    <a:pt x="194" y="1709"/>
                    <a:pt x="2929" y="3192"/>
                    <a:pt x="3457" y="3192"/>
                  </a:cubicBezTo>
                  <a:cubicBezTo>
                    <a:pt x="3475" y="3192"/>
                    <a:pt x="3490" y="3190"/>
                    <a:pt x="3503" y="3186"/>
                  </a:cubicBezTo>
                  <a:cubicBezTo>
                    <a:pt x="3888" y="3094"/>
                    <a:pt x="5858" y="431"/>
                    <a:pt x="5596" y="108"/>
                  </a:cubicBezTo>
                  <a:cubicBezTo>
                    <a:pt x="5537" y="34"/>
                    <a:pt x="5350" y="0"/>
                    <a:pt x="5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98;p60">
              <a:extLst>
                <a:ext uri="{FF2B5EF4-FFF2-40B4-BE49-F238E27FC236}">
                  <a16:creationId xmlns:a16="http://schemas.microsoft.com/office/drawing/2014/main" id="{A03DF6C5-8BA3-5E42-8B25-A274F51504AD}"/>
                </a:ext>
              </a:extLst>
            </p:cNvPr>
            <p:cNvSpPr/>
            <p:nvPr/>
          </p:nvSpPr>
          <p:spPr>
            <a:xfrm>
              <a:off x="5849964" y="3016065"/>
              <a:ext cx="334914" cy="234048"/>
            </a:xfrm>
            <a:custGeom>
              <a:avLst/>
              <a:gdLst/>
              <a:ahLst/>
              <a:cxnLst/>
              <a:rect l="l" t="t" r="r" b="b"/>
              <a:pathLst>
                <a:path w="11452" h="8003" extrusionOk="0">
                  <a:moveTo>
                    <a:pt x="6387" y="0"/>
                  </a:moveTo>
                  <a:cubicBezTo>
                    <a:pt x="4179" y="0"/>
                    <a:pt x="1832" y="1437"/>
                    <a:pt x="1832" y="1437"/>
                  </a:cubicBezTo>
                  <a:cubicBezTo>
                    <a:pt x="0" y="2360"/>
                    <a:pt x="31" y="4730"/>
                    <a:pt x="1170" y="6208"/>
                  </a:cubicBezTo>
                  <a:cubicBezTo>
                    <a:pt x="1720" y="6938"/>
                    <a:pt x="2343" y="7153"/>
                    <a:pt x="2975" y="7153"/>
                  </a:cubicBezTo>
                  <a:cubicBezTo>
                    <a:pt x="3635" y="7153"/>
                    <a:pt x="4305" y="6919"/>
                    <a:pt x="4910" y="6793"/>
                  </a:cubicBezTo>
                  <a:cubicBezTo>
                    <a:pt x="4927" y="6789"/>
                    <a:pt x="4944" y="6788"/>
                    <a:pt x="4962" y="6788"/>
                  </a:cubicBezTo>
                  <a:cubicBezTo>
                    <a:pt x="5447" y="6788"/>
                    <a:pt x="6426" y="8002"/>
                    <a:pt x="6824" y="8002"/>
                  </a:cubicBezTo>
                  <a:cubicBezTo>
                    <a:pt x="6865" y="8002"/>
                    <a:pt x="6899" y="7990"/>
                    <a:pt x="6926" y="7963"/>
                  </a:cubicBezTo>
                  <a:cubicBezTo>
                    <a:pt x="7234" y="7655"/>
                    <a:pt x="7003" y="6300"/>
                    <a:pt x="7588" y="6069"/>
                  </a:cubicBezTo>
                  <a:cubicBezTo>
                    <a:pt x="9296" y="5454"/>
                    <a:pt x="11451" y="2899"/>
                    <a:pt x="8588" y="683"/>
                  </a:cubicBezTo>
                  <a:cubicBezTo>
                    <a:pt x="7948" y="184"/>
                    <a:pt x="7176" y="0"/>
                    <a:pt x="6387" y="0"/>
                  </a:cubicBezTo>
                  <a:close/>
                </a:path>
              </a:pathLst>
            </a:custGeom>
            <a:solidFill>
              <a:srgbClr val="5A8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99;p60">
              <a:extLst>
                <a:ext uri="{FF2B5EF4-FFF2-40B4-BE49-F238E27FC236}">
                  <a16:creationId xmlns:a16="http://schemas.microsoft.com/office/drawing/2014/main" id="{64D12DFF-EF68-0E4C-915D-3A6F2FC781C0}"/>
                </a:ext>
              </a:extLst>
            </p:cNvPr>
            <p:cNvSpPr/>
            <p:nvPr/>
          </p:nvSpPr>
          <p:spPr>
            <a:xfrm>
              <a:off x="5925358" y="3052065"/>
              <a:ext cx="167691" cy="127099"/>
            </a:xfrm>
            <a:custGeom>
              <a:avLst/>
              <a:gdLst/>
              <a:ahLst/>
              <a:cxnLst/>
              <a:rect l="l" t="t" r="r" b="b"/>
              <a:pathLst>
                <a:path w="5734" h="4346" extrusionOk="0">
                  <a:moveTo>
                    <a:pt x="2553" y="0"/>
                  </a:moveTo>
                  <a:cubicBezTo>
                    <a:pt x="2152" y="0"/>
                    <a:pt x="1362" y="135"/>
                    <a:pt x="778" y="1083"/>
                  </a:cubicBezTo>
                  <a:cubicBezTo>
                    <a:pt x="0" y="2330"/>
                    <a:pt x="635" y="4346"/>
                    <a:pt x="2441" y="4346"/>
                  </a:cubicBezTo>
                  <a:cubicBezTo>
                    <a:pt x="2530" y="4346"/>
                    <a:pt x="2622" y="4341"/>
                    <a:pt x="2717" y="4331"/>
                  </a:cubicBezTo>
                  <a:cubicBezTo>
                    <a:pt x="4748" y="4131"/>
                    <a:pt x="5733" y="714"/>
                    <a:pt x="2809" y="21"/>
                  </a:cubicBezTo>
                  <a:cubicBezTo>
                    <a:pt x="2809" y="21"/>
                    <a:pt x="2712" y="0"/>
                    <a:pt x="2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00;p60">
              <a:extLst>
                <a:ext uri="{FF2B5EF4-FFF2-40B4-BE49-F238E27FC236}">
                  <a16:creationId xmlns:a16="http://schemas.microsoft.com/office/drawing/2014/main" id="{2FDB8EFE-CCCB-544A-8620-5D78BE0B30A9}"/>
                </a:ext>
              </a:extLst>
            </p:cNvPr>
            <p:cNvSpPr/>
            <p:nvPr/>
          </p:nvSpPr>
          <p:spPr>
            <a:xfrm>
              <a:off x="5946648" y="3070256"/>
              <a:ext cx="119846" cy="90776"/>
            </a:xfrm>
            <a:custGeom>
              <a:avLst/>
              <a:gdLst/>
              <a:ahLst/>
              <a:cxnLst/>
              <a:rect l="l" t="t" r="r" b="b"/>
              <a:pathLst>
                <a:path w="4098" h="3104" extrusionOk="0">
                  <a:moveTo>
                    <a:pt x="1824" y="0"/>
                  </a:moveTo>
                  <a:cubicBezTo>
                    <a:pt x="1540" y="0"/>
                    <a:pt x="977" y="95"/>
                    <a:pt x="557" y="769"/>
                  </a:cubicBezTo>
                  <a:cubicBezTo>
                    <a:pt x="0" y="1664"/>
                    <a:pt x="449" y="3104"/>
                    <a:pt x="1745" y="3104"/>
                  </a:cubicBezTo>
                  <a:cubicBezTo>
                    <a:pt x="1809" y="3104"/>
                    <a:pt x="1875" y="3100"/>
                    <a:pt x="1943" y="3093"/>
                  </a:cubicBezTo>
                  <a:cubicBezTo>
                    <a:pt x="3389" y="2939"/>
                    <a:pt x="4097" y="507"/>
                    <a:pt x="2004" y="15"/>
                  </a:cubicBezTo>
                  <a:cubicBezTo>
                    <a:pt x="2004" y="15"/>
                    <a:pt x="1935" y="0"/>
                    <a:pt x="1824" y="0"/>
                  </a:cubicBezTo>
                  <a:close/>
                </a:path>
              </a:pathLst>
            </a:custGeom>
            <a:solidFill>
              <a:srgbClr val="608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01;p60">
              <a:extLst>
                <a:ext uri="{FF2B5EF4-FFF2-40B4-BE49-F238E27FC236}">
                  <a16:creationId xmlns:a16="http://schemas.microsoft.com/office/drawing/2014/main" id="{BE1C0C61-646D-C942-BC0F-D704C3FD73EE}"/>
                </a:ext>
              </a:extLst>
            </p:cNvPr>
            <p:cNvSpPr/>
            <p:nvPr/>
          </p:nvSpPr>
          <p:spPr>
            <a:xfrm>
              <a:off x="5979578" y="3062857"/>
              <a:ext cx="37404" cy="108206"/>
            </a:xfrm>
            <a:custGeom>
              <a:avLst/>
              <a:gdLst/>
              <a:ahLst/>
              <a:cxnLst/>
              <a:rect l="l" t="t" r="r" b="b"/>
              <a:pathLst>
                <a:path w="1279" h="3700" extrusionOk="0">
                  <a:moveTo>
                    <a:pt x="888" y="0"/>
                  </a:moveTo>
                  <a:cubicBezTo>
                    <a:pt x="839" y="0"/>
                    <a:pt x="789" y="2"/>
                    <a:pt x="740" y="6"/>
                  </a:cubicBezTo>
                  <a:cubicBezTo>
                    <a:pt x="493" y="52"/>
                    <a:pt x="1" y="3654"/>
                    <a:pt x="1" y="3654"/>
                  </a:cubicBezTo>
                  <a:cubicBezTo>
                    <a:pt x="201" y="3685"/>
                    <a:pt x="401" y="3700"/>
                    <a:pt x="601" y="3700"/>
                  </a:cubicBezTo>
                  <a:cubicBezTo>
                    <a:pt x="617" y="3685"/>
                    <a:pt x="1278" y="37"/>
                    <a:pt x="1278" y="37"/>
                  </a:cubicBezTo>
                  <a:cubicBezTo>
                    <a:pt x="1154" y="14"/>
                    <a:pt x="1022" y="0"/>
                    <a:pt x="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1117;p46">
            <a:extLst>
              <a:ext uri="{FF2B5EF4-FFF2-40B4-BE49-F238E27FC236}">
                <a16:creationId xmlns:a16="http://schemas.microsoft.com/office/drawing/2014/main" id="{625CBC03-FA6B-A34A-9C71-E683BAA9D49B}"/>
              </a:ext>
            </a:extLst>
          </p:cNvPr>
          <p:cNvSpPr txBox="1">
            <a:spLocks/>
          </p:cNvSpPr>
          <p:nvPr/>
        </p:nvSpPr>
        <p:spPr>
          <a:xfrm>
            <a:off x="1167377" y="1413823"/>
            <a:ext cx="1749900"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1800" dirty="0">
                <a:solidFill>
                  <a:schemeClr val="accent4"/>
                </a:solidFill>
                <a:latin typeface="Neucha"/>
                <a:ea typeface="Neucha"/>
                <a:cs typeface="Neucha"/>
                <a:sym typeface="Neucha"/>
              </a:rPr>
              <a:t>Social Media</a:t>
            </a:r>
          </a:p>
        </p:txBody>
      </p:sp>
      <p:sp>
        <p:nvSpPr>
          <p:cNvPr id="94" name="Google Shape;1118;p46">
            <a:extLst>
              <a:ext uri="{FF2B5EF4-FFF2-40B4-BE49-F238E27FC236}">
                <a16:creationId xmlns:a16="http://schemas.microsoft.com/office/drawing/2014/main" id="{BABA69B7-C0CC-9144-9ED3-B7A2E0AC1904}"/>
              </a:ext>
            </a:extLst>
          </p:cNvPr>
          <p:cNvSpPr txBox="1">
            <a:spLocks/>
          </p:cNvSpPr>
          <p:nvPr/>
        </p:nvSpPr>
        <p:spPr>
          <a:xfrm>
            <a:off x="1121085" y="1743117"/>
            <a:ext cx="2243146" cy="780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a:r>
              <a:rPr lang="en-SG" dirty="0"/>
              <a:t>Very widely used</a:t>
            </a:r>
          </a:p>
          <a:p>
            <a:pPr marL="285750" indent="-285750"/>
            <a:r>
              <a:rPr lang="en-SG" dirty="0"/>
              <a:t>Easy to take advantage of</a:t>
            </a:r>
          </a:p>
        </p:txBody>
      </p:sp>
      <p:sp>
        <p:nvSpPr>
          <p:cNvPr id="43" name="Google Shape;1117;p46">
            <a:extLst>
              <a:ext uri="{FF2B5EF4-FFF2-40B4-BE49-F238E27FC236}">
                <a16:creationId xmlns:a16="http://schemas.microsoft.com/office/drawing/2014/main" id="{1913ADE2-1D12-9246-B9A0-A9DBD178C87C}"/>
              </a:ext>
            </a:extLst>
          </p:cNvPr>
          <p:cNvSpPr txBox="1">
            <a:spLocks/>
          </p:cNvSpPr>
          <p:nvPr/>
        </p:nvSpPr>
        <p:spPr>
          <a:xfrm>
            <a:off x="3743151" y="3141402"/>
            <a:ext cx="1749900"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lgn="ctr">
              <a:buFont typeface="Roboto"/>
              <a:buNone/>
            </a:pPr>
            <a:r>
              <a:rPr lang="en-SG" sz="1800" dirty="0">
                <a:solidFill>
                  <a:schemeClr val="accent4"/>
                </a:solidFill>
                <a:latin typeface="Neucha"/>
                <a:ea typeface="Neucha"/>
                <a:cs typeface="Neucha"/>
                <a:sym typeface="Neucha"/>
              </a:rPr>
              <a:t>Games</a:t>
            </a:r>
          </a:p>
        </p:txBody>
      </p:sp>
      <p:sp>
        <p:nvSpPr>
          <p:cNvPr id="44" name="Google Shape;1118;p46">
            <a:extLst>
              <a:ext uri="{FF2B5EF4-FFF2-40B4-BE49-F238E27FC236}">
                <a16:creationId xmlns:a16="http://schemas.microsoft.com/office/drawing/2014/main" id="{0130F45F-9F27-FE4A-9649-39F004E9A5C7}"/>
              </a:ext>
            </a:extLst>
          </p:cNvPr>
          <p:cNvSpPr txBox="1">
            <a:spLocks/>
          </p:cNvSpPr>
          <p:nvPr/>
        </p:nvSpPr>
        <p:spPr>
          <a:xfrm>
            <a:off x="3696859" y="3470696"/>
            <a:ext cx="2243146" cy="780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285750" indent="-285750"/>
            <a:r>
              <a:rPr lang="en-SG" dirty="0"/>
              <a:t>Gaming community</a:t>
            </a:r>
          </a:p>
          <a:p>
            <a:pPr marL="285750" indent="-285750"/>
            <a:r>
              <a:rPr lang="en-SG" dirty="0"/>
              <a:t>Trolling or </a:t>
            </a:r>
            <a:r>
              <a:rPr lang="en-SG" dirty="0" err="1"/>
              <a:t>griefing</a:t>
            </a:r>
            <a:endParaRPr lang="en-SG" dirty="0"/>
          </a:p>
        </p:txBody>
      </p:sp>
      <p:sp>
        <p:nvSpPr>
          <p:cNvPr id="45" name="Google Shape;1117;p46">
            <a:extLst>
              <a:ext uri="{FF2B5EF4-FFF2-40B4-BE49-F238E27FC236}">
                <a16:creationId xmlns:a16="http://schemas.microsoft.com/office/drawing/2014/main" id="{34E06280-E0C3-4D96-A1EA-37A79D5FCCD6}"/>
              </a:ext>
            </a:extLst>
          </p:cNvPr>
          <p:cNvSpPr txBox="1">
            <a:spLocks/>
          </p:cNvSpPr>
          <p:nvPr/>
        </p:nvSpPr>
        <p:spPr>
          <a:xfrm>
            <a:off x="3493933" y="1242033"/>
            <a:ext cx="2248335" cy="45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buFont typeface="Roboto"/>
              <a:buNone/>
            </a:pPr>
            <a:r>
              <a:rPr lang="en-SG" sz="2800" dirty="0">
                <a:solidFill>
                  <a:schemeClr val="accent4"/>
                </a:solidFill>
                <a:latin typeface="Neucha"/>
                <a:ea typeface="Neucha"/>
                <a:cs typeface="Neucha"/>
                <a:sym typeface="Neucha"/>
              </a:rPr>
              <a:t>3.6 billion social media users</a:t>
            </a:r>
          </a:p>
        </p:txBody>
      </p:sp>
      <p:sp>
        <p:nvSpPr>
          <p:cNvPr id="47" name="Google Shape;1118;p46">
            <a:extLst>
              <a:ext uri="{FF2B5EF4-FFF2-40B4-BE49-F238E27FC236}">
                <a16:creationId xmlns:a16="http://schemas.microsoft.com/office/drawing/2014/main" id="{CBEE2639-0110-4A03-A7E4-48814C2CE534}"/>
              </a:ext>
            </a:extLst>
          </p:cNvPr>
          <p:cNvSpPr txBox="1">
            <a:spLocks/>
          </p:cNvSpPr>
          <p:nvPr/>
        </p:nvSpPr>
        <p:spPr>
          <a:xfrm>
            <a:off x="3530763" y="2084590"/>
            <a:ext cx="2243146" cy="403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1pPr>
            <a:lvl2pPr marL="914400" marR="0" lvl="1"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2pPr>
            <a:lvl3pPr marL="1371600" marR="0" lvl="2"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3pPr>
            <a:lvl4pPr marL="1828800" marR="0" lvl="3"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4pPr>
            <a:lvl5pPr marL="2286000" marR="0" lvl="4"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5pPr>
            <a:lvl6pPr marL="2743200" marR="0" lvl="5"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6pPr>
            <a:lvl7pPr marL="3200400" marR="0" lvl="6"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7pPr>
            <a:lvl8pPr marL="3657600" marR="0" lvl="7"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8pPr>
            <a:lvl9pPr marL="4114800" marR="0" lvl="8" indent="-317500" algn="l" rtl="0">
              <a:lnSpc>
                <a:spcPct val="100000"/>
              </a:lnSpc>
              <a:spcBef>
                <a:spcPts val="0"/>
              </a:spcBef>
              <a:spcAft>
                <a:spcPts val="0"/>
              </a:spcAft>
              <a:buClr>
                <a:schemeClr val="accent5"/>
              </a:buClr>
              <a:buSzPts val="1400"/>
              <a:buFont typeface="Roboto"/>
              <a:buChar char="■"/>
              <a:defRPr sz="1400" b="0" i="0" u="none" strike="noStrike" cap="none">
                <a:solidFill>
                  <a:schemeClr val="accent5"/>
                </a:solidFill>
                <a:latin typeface="Roboto"/>
                <a:ea typeface="Roboto"/>
                <a:cs typeface="Roboto"/>
                <a:sym typeface="Roboto"/>
              </a:defRPr>
            </a:lvl9pPr>
          </a:lstStyle>
          <a:p>
            <a:pPr marL="0" indent="0">
              <a:buNone/>
            </a:pPr>
            <a:r>
              <a:rPr lang="en-SG" dirty="0"/>
              <a:t>(Clement, 2020)</a:t>
            </a:r>
          </a:p>
        </p:txBody>
      </p:sp>
      <p:sp>
        <p:nvSpPr>
          <p:cNvPr id="49" name="Google Shape;1065;p44">
            <a:extLst>
              <a:ext uri="{FF2B5EF4-FFF2-40B4-BE49-F238E27FC236}">
                <a16:creationId xmlns:a16="http://schemas.microsoft.com/office/drawing/2014/main" id="{26EF36F0-9998-4D46-A20C-AACF6C222117}"/>
              </a:ext>
            </a:extLst>
          </p:cNvPr>
          <p:cNvSpPr txBox="1"/>
          <p:nvPr/>
        </p:nvSpPr>
        <p:spPr>
          <a:xfrm>
            <a:off x="1174346" y="4787153"/>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2" name="Google Shape;1902;p55"/>
          <p:cNvSpPr txBox="1">
            <a:spLocks noGrp="1"/>
          </p:cNvSpPr>
          <p:nvPr>
            <p:ph type="title"/>
          </p:nvPr>
        </p:nvSpPr>
        <p:spPr>
          <a:xfrm>
            <a:off x="1975350" y="433007"/>
            <a:ext cx="5193300" cy="49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cyberbullying affect the bully</a:t>
            </a:r>
            <a:endParaRPr dirty="0"/>
          </a:p>
        </p:txBody>
      </p:sp>
      <p:grpSp>
        <p:nvGrpSpPr>
          <p:cNvPr id="3" name="Google Shape;1705;p51">
            <a:extLst>
              <a:ext uri="{FF2B5EF4-FFF2-40B4-BE49-F238E27FC236}">
                <a16:creationId xmlns:a16="http://schemas.microsoft.com/office/drawing/2014/main" id="{93C8AB09-4B45-484D-AAC3-0AB31AABFA18}"/>
              </a:ext>
            </a:extLst>
          </p:cNvPr>
          <p:cNvGrpSpPr/>
          <p:nvPr/>
        </p:nvGrpSpPr>
        <p:grpSpPr>
          <a:xfrm flipH="1">
            <a:off x="741606" y="1167094"/>
            <a:ext cx="2128821" cy="3390999"/>
            <a:chOff x="2366350" y="577075"/>
            <a:chExt cx="2613975" cy="4163800"/>
          </a:xfrm>
        </p:grpSpPr>
        <p:sp>
          <p:nvSpPr>
            <p:cNvPr id="4" name="Google Shape;1706;p51">
              <a:extLst>
                <a:ext uri="{FF2B5EF4-FFF2-40B4-BE49-F238E27FC236}">
                  <a16:creationId xmlns:a16="http://schemas.microsoft.com/office/drawing/2014/main" id="{B88CD504-1FA3-D948-BE7A-982AB3550E26}"/>
                </a:ext>
              </a:extLst>
            </p:cNvPr>
            <p:cNvSpPr/>
            <p:nvPr/>
          </p:nvSpPr>
          <p:spPr>
            <a:xfrm>
              <a:off x="2615300" y="3106075"/>
              <a:ext cx="1090525" cy="1634800"/>
            </a:xfrm>
            <a:custGeom>
              <a:avLst/>
              <a:gdLst/>
              <a:ahLst/>
              <a:cxnLst/>
              <a:rect l="l" t="t" r="r" b="b"/>
              <a:pathLst>
                <a:path w="43621" h="65392" extrusionOk="0">
                  <a:moveTo>
                    <a:pt x="22088" y="0"/>
                  </a:moveTo>
                  <a:cubicBezTo>
                    <a:pt x="18386" y="0"/>
                    <a:pt x="14659" y="1031"/>
                    <a:pt x="11366" y="3154"/>
                  </a:cubicBezTo>
                  <a:cubicBezTo>
                    <a:pt x="3140" y="8458"/>
                    <a:pt x="1" y="19065"/>
                    <a:pt x="4006" y="28049"/>
                  </a:cubicBezTo>
                  <a:cubicBezTo>
                    <a:pt x="7352" y="35270"/>
                    <a:pt x="14568" y="39697"/>
                    <a:pt x="22214" y="39697"/>
                  </a:cubicBezTo>
                  <a:cubicBezTo>
                    <a:pt x="23965" y="39697"/>
                    <a:pt x="25738" y="39465"/>
                    <a:pt x="27493" y="38981"/>
                  </a:cubicBezTo>
                  <a:lnTo>
                    <a:pt x="41889" y="65391"/>
                  </a:lnTo>
                  <a:lnTo>
                    <a:pt x="33663" y="36058"/>
                  </a:lnTo>
                  <a:cubicBezTo>
                    <a:pt x="34962" y="35084"/>
                    <a:pt x="36261" y="33894"/>
                    <a:pt x="37343" y="32595"/>
                  </a:cubicBezTo>
                  <a:cubicBezTo>
                    <a:pt x="43621" y="25126"/>
                    <a:pt x="43513" y="14086"/>
                    <a:pt x="37018" y="6726"/>
                  </a:cubicBezTo>
                  <a:cubicBezTo>
                    <a:pt x="33124" y="2312"/>
                    <a:pt x="27634" y="0"/>
                    <a:pt x="2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07;p51">
              <a:extLst>
                <a:ext uri="{FF2B5EF4-FFF2-40B4-BE49-F238E27FC236}">
                  <a16:creationId xmlns:a16="http://schemas.microsoft.com/office/drawing/2014/main" id="{F7C7A60E-11A8-3746-8D2C-59728C399C5F}"/>
                </a:ext>
              </a:extLst>
            </p:cNvPr>
            <p:cNvSpPr/>
            <p:nvPr/>
          </p:nvSpPr>
          <p:spPr>
            <a:xfrm>
              <a:off x="2747900" y="3282325"/>
              <a:ext cx="738750" cy="633425"/>
            </a:xfrm>
            <a:custGeom>
              <a:avLst/>
              <a:gdLst/>
              <a:ahLst/>
              <a:cxnLst/>
              <a:rect l="l" t="t" r="r" b="b"/>
              <a:pathLst>
                <a:path w="29550" h="25337" extrusionOk="0">
                  <a:moveTo>
                    <a:pt x="23272" y="3681"/>
                  </a:moveTo>
                  <a:lnTo>
                    <a:pt x="25112" y="7144"/>
                  </a:lnTo>
                  <a:lnTo>
                    <a:pt x="22622" y="8335"/>
                  </a:lnTo>
                  <a:lnTo>
                    <a:pt x="22731" y="8335"/>
                  </a:lnTo>
                  <a:cubicBezTo>
                    <a:pt x="22772" y="8332"/>
                    <a:pt x="22813" y="8331"/>
                    <a:pt x="22853" y="8331"/>
                  </a:cubicBezTo>
                  <a:cubicBezTo>
                    <a:pt x="24392" y="8331"/>
                    <a:pt x="25084" y="10311"/>
                    <a:pt x="24029" y="11366"/>
                  </a:cubicBezTo>
                  <a:cubicBezTo>
                    <a:pt x="23646" y="11749"/>
                    <a:pt x="23183" y="11919"/>
                    <a:pt x="22733" y="11919"/>
                  </a:cubicBezTo>
                  <a:cubicBezTo>
                    <a:pt x="21785" y="11919"/>
                    <a:pt x="20890" y="11167"/>
                    <a:pt x="20890" y="10067"/>
                  </a:cubicBezTo>
                  <a:cubicBezTo>
                    <a:pt x="20890" y="9742"/>
                    <a:pt x="20999" y="9309"/>
                    <a:pt x="21323" y="8984"/>
                  </a:cubicBezTo>
                  <a:lnTo>
                    <a:pt x="21323" y="8984"/>
                  </a:lnTo>
                  <a:lnTo>
                    <a:pt x="19050" y="10175"/>
                  </a:lnTo>
                  <a:lnTo>
                    <a:pt x="17210" y="6820"/>
                  </a:lnTo>
                  <a:lnTo>
                    <a:pt x="23272" y="3681"/>
                  </a:lnTo>
                  <a:close/>
                  <a:moveTo>
                    <a:pt x="10175" y="3789"/>
                  </a:moveTo>
                  <a:lnTo>
                    <a:pt x="16236" y="6820"/>
                  </a:lnTo>
                  <a:lnTo>
                    <a:pt x="14504" y="10175"/>
                  </a:lnTo>
                  <a:lnTo>
                    <a:pt x="13097" y="9525"/>
                  </a:lnTo>
                  <a:lnTo>
                    <a:pt x="13097" y="9525"/>
                  </a:lnTo>
                  <a:cubicBezTo>
                    <a:pt x="13206" y="9742"/>
                    <a:pt x="13206" y="9958"/>
                    <a:pt x="13206" y="10175"/>
                  </a:cubicBezTo>
                  <a:cubicBezTo>
                    <a:pt x="13314" y="11474"/>
                    <a:pt x="12340" y="12123"/>
                    <a:pt x="11379" y="12123"/>
                  </a:cubicBezTo>
                  <a:cubicBezTo>
                    <a:pt x="10418" y="12123"/>
                    <a:pt x="9471" y="11474"/>
                    <a:pt x="9634" y="10175"/>
                  </a:cubicBezTo>
                  <a:cubicBezTo>
                    <a:pt x="9634" y="9309"/>
                    <a:pt x="10175" y="8660"/>
                    <a:pt x="10933" y="8443"/>
                  </a:cubicBezTo>
                  <a:lnTo>
                    <a:pt x="8551" y="7144"/>
                  </a:lnTo>
                  <a:lnTo>
                    <a:pt x="10175" y="3789"/>
                  </a:lnTo>
                  <a:close/>
                  <a:moveTo>
                    <a:pt x="16940" y="12258"/>
                  </a:moveTo>
                  <a:cubicBezTo>
                    <a:pt x="20376" y="12258"/>
                    <a:pt x="23813" y="14559"/>
                    <a:pt x="23813" y="19159"/>
                  </a:cubicBezTo>
                  <a:lnTo>
                    <a:pt x="20999" y="19159"/>
                  </a:lnTo>
                  <a:cubicBezTo>
                    <a:pt x="20999" y="16453"/>
                    <a:pt x="18969" y="15100"/>
                    <a:pt x="16940" y="15100"/>
                  </a:cubicBezTo>
                  <a:cubicBezTo>
                    <a:pt x="14910" y="15100"/>
                    <a:pt x="12881" y="16453"/>
                    <a:pt x="12881" y="19159"/>
                  </a:cubicBezTo>
                  <a:lnTo>
                    <a:pt x="10067" y="19159"/>
                  </a:lnTo>
                  <a:cubicBezTo>
                    <a:pt x="10067" y="14559"/>
                    <a:pt x="13503" y="12258"/>
                    <a:pt x="16940" y="12258"/>
                  </a:cubicBezTo>
                  <a:close/>
                  <a:moveTo>
                    <a:pt x="16994" y="0"/>
                  </a:moveTo>
                  <a:cubicBezTo>
                    <a:pt x="5629" y="0"/>
                    <a:pt x="1" y="13639"/>
                    <a:pt x="8010" y="21648"/>
                  </a:cubicBezTo>
                  <a:cubicBezTo>
                    <a:pt x="10557" y="24195"/>
                    <a:pt x="13700" y="25336"/>
                    <a:pt x="16790" y="25336"/>
                  </a:cubicBezTo>
                  <a:cubicBezTo>
                    <a:pt x="23287" y="25336"/>
                    <a:pt x="29550" y="20293"/>
                    <a:pt x="29550" y="12664"/>
                  </a:cubicBezTo>
                  <a:cubicBezTo>
                    <a:pt x="29550" y="5629"/>
                    <a:pt x="23921" y="0"/>
                    <a:pt x="16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08;p51">
              <a:extLst>
                <a:ext uri="{FF2B5EF4-FFF2-40B4-BE49-F238E27FC236}">
                  <a16:creationId xmlns:a16="http://schemas.microsoft.com/office/drawing/2014/main" id="{13BC68D6-7D3A-B840-934C-8DA21F7C8E17}"/>
                </a:ext>
              </a:extLst>
            </p:cNvPr>
            <p:cNvSpPr/>
            <p:nvPr/>
          </p:nvSpPr>
          <p:spPr>
            <a:xfrm>
              <a:off x="3814050" y="3084800"/>
              <a:ext cx="1166275" cy="1607350"/>
            </a:xfrm>
            <a:custGeom>
              <a:avLst/>
              <a:gdLst/>
              <a:ahLst/>
              <a:cxnLst/>
              <a:rect l="l" t="t" r="r" b="b"/>
              <a:pathLst>
                <a:path w="46651" h="64294" extrusionOk="0">
                  <a:moveTo>
                    <a:pt x="27276" y="0"/>
                  </a:moveTo>
                  <a:cubicBezTo>
                    <a:pt x="7685" y="108"/>
                    <a:pt x="0" y="25328"/>
                    <a:pt x="16128" y="36368"/>
                  </a:cubicBezTo>
                  <a:lnTo>
                    <a:pt x="5304" y="64294"/>
                  </a:lnTo>
                  <a:lnTo>
                    <a:pt x="5304" y="64294"/>
                  </a:lnTo>
                  <a:lnTo>
                    <a:pt x="22297" y="39074"/>
                  </a:lnTo>
                  <a:cubicBezTo>
                    <a:pt x="23921" y="39507"/>
                    <a:pt x="25653" y="39724"/>
                    <a:pt x="27276" y="39724"/>
                  </a:cubicBezTo>
                  <a:cubicBezTo>
                    <a:pt x="38100" y="39507"/>
                    <a:pt x="46651" y="30632"/>
                    <a:pt x="46651" y="19808"/>
                  </a:cubicBezTo>
                  <a:cubicBezTo>
                    <a:pt x="46651" y="9092"/>
                    <a:pt x="38100" y="217"/>
                    <a:pt x="27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09;p51">
              <a:extLst>
                <a:ext uri="{FF2B5EF4-FFF2-40B4-BE49-F238E27FC236}">
                  <a16:creationId xmlns:a16="http://schemas.microsoft.com/office/drawing/2014/main" id="{BE3F1D4C-F986-994A-AA65-076C8A466830}"/>
                </a:ext>
              </a:extLst>
            </p:cNvPr>
            <p:cNvSpPr/>
            <p:nvPr/>
          </p:nvSpPr>
          <p:spPr>
            <a:xfrm>
              <a:off x="4414775" y="3646875"/>
              <a:ext cx="181325" cy="98200"/>
            </a:xfrm>
            <a:custGeom>
              <a:avLst/>
              <a:gdLst/>
              <a:ahLst/>
              <a:cxnLst/>
              <a:rect l="l" t="t" r="r" b="b"/>
              <a:pathLst>
                <a:path w="7253" h="3928" extrusionOk="0">
                  <a:moveTo>
                    <a:pt x="3740" y="1"/>
                  </a:moveTo>
                  <a:cubicBezTo>
                    <a:pt x="2176" y="1"/>
                    <a:pt x="688" y="939"/>
                    <a:pt x="0" y="2412"/>
                  </a:cubicBezTo>
                  <a:lnTo>
                    <a:pt x="7252" y="3927"/>
                  </a:lnTo>
                  <a:cubicBezTo>
                    <a:pt x="7144" y="2520"/>
                    <a:pt x="6386" y="355"/>
                    <a:pt x="4222" y="31"/>
                  </a:cubicBezTo>
                  <a:cubicBezTo>
                    <a:pt x="4061" y="11"/>
                    <a:pt x="3900" y="1"/>
                    <a:pt x="3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10;p51">
              <a:extLst>
                <a:ext uri="{FF2B5EF4-FFF2-40B4-BE49-F238E27FC236}">
                  <a16:creationId xmlns:a16="http://schemas.microsoft.com/office/drawing/2014/main" id="{987AB2AE-8493-DA44-96D2-8654A74B72D3}"/>
                </a:ext>
              </a:extLst>
            </p:cNvPr>
            <p:cNvSpPr/>
            <p:nvPr/>
          </p:nvSpPr>
          <p:spPr>
            <a:xfrm>
              <a:off x="4092750" y="3266100"/>
              <a:ext cx="738750" cy="633400"/>
            </a:xfrm>
            <a:custGeom>
              <a:avLst/>
              <a:gdLst/>
              <a:ahLst/>
              <a:cxnLst/>
              <a:rect l="l" t="t" r="r" b="b"/>
              <a:pathLst>
                <a:path w="29550" h="25336" extrusionOk="0">
                  <a:moveTo>
                    <a:pt x="11907" y="4763"/>
                  </a:moveTo>
                  <a:lnTo>
                    <a:pt x="17644" y="11149"/>
                  </a:lnTo>
                  <a:lnTo>
                    <a:pt x="25329" y="7144"/>
                  </a:lnTo>
                  <a:lnTo>
                    <a:pt x="26519" y="9309"/>
                  </a:lnTo>
                  <a:lnTo>
                    <a:pt x="22731" y="11257"/>
                  </a:lnTo>
                  <a:lnTo>
                    <a:pt x="26195" y="12664"/>
                  </a:lnTo>
                  <a:lnTo>
                    <a:pt x="25329" y="14937"/>
                  </a:lnTo>
                  <a:lnTo>
                    <a:pt x="17535" y="11906"/>
                  </a:lnTo>
                  <a:lnTo>
                    <a:pt x="9201" y="12015"/>
                  </a:lnTo>
                  <a:lnTo>
                    <a:pt x="9201" y="9525"/>
                  </a:lnTo>
                  <a:lnTo>
                    <a:pt x="12881" y="9525"/>
                  </a:lnTo>
                  <a:lnTo>
                    <a:pt x="10067" y="6386"/>
                  </a:lnTo>
                  <a:lnTo>
                    <a:pt x="11907" y="4763"/>
                  </a:lnTo>
                  <a:close/>
                  <a:moveTo>
                    <a:pt x="16565" y="12592"/>
                  </a:moveTo>
                  <a:cubicBezTo>
                    <a:pt x="16878" y="12592"/>
                    <a:pt x="17201" y="12615"/>
                    <a:pt x="17535" y="12664"/>
                  </a:cubicBezTo>
                  <a:cubicBezTo>
                    <a:pt x="21973" y="13422"/>
                    <a:pt x="22839" y="18401"/>
                    <a:pt x="22731" y="20782"/>
                  </a:cubicBezTo>
                  <a:lnTo>
                    <a:pt x="22514" y="22189"/>
                  </a:lnTo>
                  <a:lnTo>
                    <a:pt x="9526" y="19483"/>
                  </a:lnTo>
                  <a:lnTo>
                    <a:pt x="9959" y="18076"/>
                  </a:lnTo>
                  <a:cubicBezTo>
                    <a:pt x="10559" y="16074"/>
                    <a:pt x="12733" y="12592"/>
                    <a:pt x="16565" y="12592"/>
                  </a:cubicBezTo>
                  <a:close/>
                  <a:moveTo>
                    <a:pt x="16886" y="0"/>
                  </a:moveTo>
                  <a:cubicBezTo>
                    <a:pt x="5629" y="0"/>
                    <a:pt x="1" y="13638"/>
                    <a:pt x="8011" y="21648"/>
                  </a:cubicBezTo>
                  <a:cubicBezTo>
                    <a:pt x="10557" y="24195"/>
                    <a:pt x="13700" y="25336"/>
                    <a:pt x="16791" y="25336"/>
                  </a:cubicBezTo>
                  <a:cubicBezTo>
                    <a:pt x="23287" y="25336"/>
                    <a:pt x="29550" y="20292"/>
                    <a:pt x="29550" y="12664"/>
                  </a:cubicBezTo>
                  <a:cubicBezTo>
                    <a:pt x="29550" y="5628"/>
                    <a:pt x="23922" y="0"/>
                    <a:pt x="16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11;p51">
              <a:extLst>
                <a:ext uri="{FF2B5EF4-FFF2-40B4-BE49-F238E27FC236}">
                  <a16:creationId xmlns:a16="http://schemas.microsoft.com/office/drawing/2014/main" id="{3BA10EB2-D9A4-E74E-8DFA-0868023324D2}"/>
                </a:ext>
              </a:extLst>
            </p:cNvPr>
            <p:cNvSpPr/>
            <p:nvPr/>
          </p:nvSpPr>
          <p:spPr>
            <a:xfrm>
              <a:off x="2366350" y="577075"/>
              <a:ext cx="2549050" cy="4080900"/>
            </a:xfrm>
            <a:custGeom>
              <a:avLst/>
              <a:gdLst/>
              <a:ahLst/>
              <a:cxnLst/>
              <a:rect l="l" t="t" r="r" b="b"/>
              <a:pathLst>
                <a:path w="101962" h="163236" extrusionOk="0">
                  <a:moveTo>
                    <a:pt x="52838" y="0"/>
                  </a:moveTo>
                  <a:cubicBezTo>
                    <a:pt x="40444" y="0"/>
                    <a:pt x="28248" y="4731"/>
                    <a:pt x="18943" y="13610"/>
                  </a:cubicBezTo>
                  <a:cubicBezTo>
                    <a:pt x="4655" y="27248"/>
                    <a:pt x="1" y="48030"/>
                    <a:pt x="6928" y="66430"/>
                  </a:cubicBezTo>
                  <a:cubicBezTo>
                    <a:pt x="13855" y="84831"/>
                    <a:pt x="31174" y="97278"/>
                    <a:pt x="50765" y="98144"/>
                  </a:cubicBezTo>
                  <a:cubicBezTo>
                    <a:pt x="52894" y="115818"/>
                    <a:pt x="58479" y="163235"/>
                    <a:pt x="58661" y="163235"/>
                  </a:cubicBezTo>
                  <a:cubicBezTo>
                    <a:pt x="58664" y="163235"/>
                    <a:pt x="58666" y="163222"/>
                    <a:pt x="58666" y="163196"/>
                  </a:cubicBezTo>
                  <a:cubicBezTo>
                    <a:pt x="58666" y="161572"/>
                    <a:pt x="60290" y="116112"/>
                    <a:pt x="61047" y="97495"/>
                  </a:cubicBezTo>
                  <a:cubicBezTo>
                    <a:pt x="84643" y="93490"/>
                    <a:pt x="101961" y="73033"/>
                    <a:pt x="101961" y="49112"/>
                  </a:cubicBezTo>
                  <a:cubicBezTo>
                    <a:pt x="101961" y="29413"/>
                    <a:pt x="90163" y="11662"/>
                    <a:pt x="72088" y="3977"/>
                  </a:cubicBezTo>
                  <a:cubicBezTo>
                    <a:pt x="65874" y="1298"/>
                    <a:pt x="59329" y="0"/>
                    <a:pt x="52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12;p51">
              <a:extLst>
                <a:ext uri="{FF2B5EF4-FFF2-40B4-BE49-F238E27FC236}">
                  <a16:creationId xmlns:a16="http://schemas.microsoft.com/office/drawing/2014/main" id="{D3408FB2-B36A-2745-B797-71A28FBFABD2}"/>
                </a:ext>
              </a:extLst>
            </p:cNvPr>
            <p:cNvSpPr/>
            <p:nvPr/>
          </p:nvSpPr>
          <p:spPr>
            <a:xfrm>
              <a:off x="2848025" y="939525"/>
              <a:ext cx="2113925" cy="1742100"/>
            </a:xfrm>
            <a:custGeom>
              <a:avLst/>
              <a:gdLst/>
              <a:ahLst/>
              <a:cxnLst/>
              <a:rect l="l" t="t" r="r" b="b"/>
              <a:pathLst>
                <a:path w="84557" h="69684" extrusionOk="0">
                  <a:moveTo>
                    <a:pt x="26410" y="9395"/>
                  </a:moveTo>
                  <a:lnTo>
                    <a:pt x="29441" y="10693"/>
                  </a:lnTo>
                  <a:cubicBezTo>
                    <a:pt x="29658" y="10260"/>
                    <a:pt x="29874" y="10044"/>
                    <a:pt x="30199" y="10044"/>
                  </a:cubicBezTo>
                  <a:cubicBezTo>
                    <a:pt x="30524" y="10044"/>
                    <a:pt x="31065" y="10693"/>
                    <a:pt x="31173" y="11451"/>
                  </a:cubicBezTo>
                  <a:lnTo>
                    <a:pt x="32905" y="12209"/>
                  </a:lnTo>
                  <a:cubicBezTo>
                    <a:pt x="32905" y="12209"/>
                    <a:pt x="30791" y="15015"/>
                    <a:pt x="28968" y="15015"/>
                  </a:cubicBezTo>
                  <a:cubicBezTo>
                    <a:pt x="27731" y="15015"/>
                    <a:pt x="26629" y="13725"/>
                    <a:pt x="26410" y="9395"/>
                  </a:cubicBezTo>
                  <a:close/>
                  <a:moveTo>
                    <a:pt x="38858" y="10369"/>
                  </a:moveTo>
                  <a:cubicBezTo>
                    <a:pt x="39291" y="10369"/>
                    <a:pt x="39616" y="10910"/>
                    <a:pt x="39724" y="11668"/>
                  </a:cubicBezTo>
                  <a:lnTo>
                    <a:pt x="46002" y="10477"/>
                  </a:lnTo>
                  <a:lnTo>
                    <a:pt x="46002" y="10477"/>
                  </a:lnTo>
                  <a:cubicBezTo>
                    <a:pt x="46002" y="10477"/>
                    <a:pt x="44006" y="15978"/>
                    <a:pt x="40662" y="15978"/>
                  </a:cubicBezTo>
                  <a:cubicBezTo>
                    <a:pt x="39269" y="15978"/>
                    <a:pt x="37642" y="15023"/>
                    <a:pt x="35827" y="12317"/>
                  </a:cubicBezTo>
                  <a:lnTo>
                    <a:pt x="37884" y="11992"/>
                  </a:lnTo>
                  <a:cubicBezTo>
                    <a:pt x="37884" y="11126"/>
                    <a:pt x="38317" y="10369"/>
                    <a:pt x="38858" y="10369"/>
                  </a:cubicBezTo>
                  <a:close/>
                  <a:moveTo>
                    <a:pt x="40416" y="1"/>
                  </a:moveTo>
                  <a:cubicBezTo>
                    <a:pt x="29545" y="1"/>
                    <a:pt x="21574" y="6977"/>
                    <a:pt x="21756" y="19569"/>
                  </a:cubicBezTo>
                  <a:lnTo>
                    <a:pt x="24787" y="16863"/>
                  </a:lnTo>
                  <a:lnTo>
                    <a:pt x="25869" y="20327"/>
                  </a:lnTo>
                  <a:lnTo>
                    <a:pt x="28575" y="16538"/>
                  </a:lnTo>
                  <a:lnTo>
                    <a:pt x="30524" y="21842"/>
                  </a:lnTo>
                  <a:lnTo>
                    <a:pt x="33554" y="18054"/>
                  </a:lnTo>
                  <a:lnTo>
                    <a:pt x="36585" y="22275"/>
                  </a:lnTo>
                  <a:lnTo>
                    <a:pt x="39291" y="17621"/>
                  </a:lnTo>
                  <a:lnTo>
                    <a:pt x="41564" y="22600"/>
                  </a:lnTo>
                  <a:lnTo>
                    <a:pt x="43837" y="18811"/>
                  </a:lnTo>
                  <a:lnTo>
                    <a:pt x="43837" y="18811"/>
                  </a:lnTo>
                  <a:cubicBezTo>
                    <a:pt x="43837" y="18812"/>
                    <a:pt x="44919" y="27579"/>
                    <a:pt x="41889" y="28228"/>
                  </a:cubicBezTo>
                  <a:lnTo>
                    <a:pt x="39183" y="24115"/>
                  </a:lnTo>
                  <a:lnTo>
                    <a:pt x="37343" y="27579"/>
                  </a:lnTo>
                  <a:lnTo>
                    <a:pt x="33879" y="23790"/>
                  </a:lnTo>
                  <a:lnTo>
                    <a:pt x="31065" y="28012"/>
                  </a:lnTo>
                  <a:lnTo>
                    <a:pt x="28792" y="24764"/>
                  </a:lnTo>
                  <a:lnTo>
                    <a:pt x="26627" y="28120"/>
                  </a:lnTo>
                  <a:lnTo>
                    <a:pt x="23921" y="23574"/>
                  </a:lnTo>
                  <a:cubicBezTo>
                    <a:pt x="22622" y="24981"/>
                    <a:pt x="21973" y="26929"/>
                    <a:pt x="22081" y="28878"/>
                  </a:cubicBezTo>
                  <a:cubicBezTo>
                    <a:pt x="22081" y="29743"/>
                    <a:pt x="20349" y="38403"/>
                    <a:pt x="16020" y="38727"/>
                  </a:cubicBezTo>
                  <a:cubicBezTo>
                    <a:pt x="15936" y="38735"/>
                    <a:pt x="15854" y="38739"/>
                    <a:pt x="15774" y="38739"/>
                  </a:cubicBezTo>
                  <a:cubicBezTo>
                    <a:pt x="10343" y="38739"/>
                    <a:pt x="12339" y="20977"/>
                    <a:pt x="12339" y="20976"/>
                  </a:cubicBezTo>
                  <a:lnTo>
                    <a:pt x="12339" y="20976"/>
                  </a:lnTo>
                  <a:lnTo>
                    <a:pt x="11041" y="23790"/>
                  </a:lnTo>
                  <a:lnTo>
                    <a:pt x="10283" y="20760"/>
                  </a:lnTo>
                  <a:lnTo>
                    <a:pt x="8551" y="23574"/>
                  </a:lnTo>
                  <a:lnTo>
                    <a:pt x="8010" y="20218"/>
                  </a:lnTo>
                  <a:lnTo>
                    <a:pt x="6278" y="22924"/>
                  </a:lnTo>
                  <a:lnTo>
                    <a:pt x="5304" y="19894"/>
                  </a:lnTo>
                  <a:cubicBezTo>
                    <a:pt x="5304" y="19894"/>
                    <a:pt x="0" y="29310"/>
                    <a:pt x="4979" y="45113"/>
                  </a:cubicBezTo>
                  <a:cubicBezTo>
                    <a:pt x="7503" y="53298"/>
                    <a:pt x="12347" y="55251"/>
                    <a:pt x="16398" y="55251"/>
                  </a:cubicBezTo>
                  <a:cubicBezTo>
                    <a:pt x="18775" y="55251"/>
                    <a:pt x="20880" y="54578"/>
                    <a:pt x="22081" y="54097"/>
                  </a:cubicBezTo>
                  <a:lnTo>
                    <a:pt x="22081" y="54097"/>
                  </a:lnTo>
                  <a:lnTo>
                    <a:pt x="20566" y="68601"/>
                  </a:lnTo>
                  <a:lnTo>
                    <a:pt x="60938" y="69683"/>
                  </a:lnTo>
                  <a:lnTo>
                    <a:pt x="59856" y="53989"/>
                  </a:lnTo>
                  <a:lnTo>
                    <a:pt x="59856" y="53989"/>
                  </a:lnTo>
                  <a:cubicBezTo>
                    <a:pt x="61052" y="54177"/>
                    <a:pt x="62174" y="54267"/>
                    <a:pt x="63226" y="54267"/>
                  </a:cubicBezTo>
                  <a:cubicBezTo>
                    <a:pt x="84556" y="54267"/>
                    <a:pt x="77283" y="17405"/>
                    <a:pt x="77282" y="17404"/>
                  </a:cubicBezTo>
                  <a:lnTo>
                    <a:pt x="77282" y="17404"/>
                  </a:lnTo>
                  <a:lnTo>
                    <a:pt x="75226" y="21409"/>
                  </a:lnTo>
                  <a:lnTo>
                    <a:pt x="73819" y="16863"/>
                  </a:lnTo>
                  <a:lnTo>
                    <a:pt x="72520" y="20976"/>
                  </a:lnTo>
                  <a:lnTo>
                    <a:pt x="71005" y="16214"/>
                  </a:lnTo>
                  <a:lnTo>
                    <a:pt x="69922" y="20651"/>
                  </a:lnTo>
                  <a:lnTo>
                    <a:pt x="67649" y="16863"/>
                  </a:lnTo>
                  <a:lnTo>
                    <a:pt x="67649" y="16863"/>
                  </a:lnTo>
                  <a:cubicBezTo>
                    <a:pt x="67649" y="16864"/>
                    <a:pt x="69489" y="35588"/>
                    <a:pt x="65484" y="37861"/>
                  </a:cubicBezTo>
                  <a:cubicBezTo>
                    <a:pt x="65081" y="38096"/>
                    <a:pt x="64719" y="38202"/>
                    <a:pt x="64393" y="38202"/>
                  </a:cubicBezTo>
                  <a:cubicBezTo>
                    <a:pt x="61567" y="38202"/>
                    <a:pt x="61480" y="30285"/>
                    <a:pt x="61480" y="30285"/>
                  </a:cubicBezTo>
                  <a:cubicBezTo>
                    <a:pt x="61480" y="30285"/>
                    <a:pt x="60830" y="3766"/>
                    <a:pt x="46759" y="735"/>
                  </a:cubicBezTo>
                  <a:cubicBezTo>
                    <a:pt x="44567" y="243"/>
                    <a:pt x="42441" y="1"/>
                    <a:pt x="40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713;p51">
              <a:extLst>
                <a:ext uri="{FF2B5EF4-FFF2-40B4-BE49-F238E27FC236}">
                  <a16:creationId xmlns:a16="http://schemas.microsoft.com/office/drawing/2014/main" id="{4D40A22E-6E7B-5942-87F3-FE3D7E4BEA1D}"/>
                </a:ext>
              </a:extLst>
            </p:cNvPr>
            <p:cNvSpPr/>
            <p:nvPr/>
          </p:nvSpPr>
          <p:spPr>
            <a:xfrm>
              <a:off x="2806675" y="861000"/>
              <a:ext cx="555500" cy="527175"/>
            </a:xfrm>
            <a:custGeom>
              <a:avLst/>
              <a:gdLst/>
              <a:ahLst/>
              <a:cxnLst/>
              <a:rect l="l" t="t" r="r" b="b"/>
              <a:pathLst>
                <a:path w="22220" h="21087" extrusionOk="0">
                  <a:moveTo>
                    <a:pt x="16483" y="4742"/>
                  </a:moveTo>
                  <a:lnTo>
                    <a:pt x="12478" y="8855"/>
                  </a:lnTo>
                  <a:lnTo>
                    <a:pt x="16699" y="9505"/>
                  </a:lnTo>
                  <a:lnTo>
                    <a:pt x="10855" y="15891"/>
                  </a:lnTo>
                  <a:lnTo>
                    <a:pt x="10855" y="15891"/>
                  </a:lnTo>
                  <a:lnTo>
                    <a:pt x="12153" y="11453"/>
                  </a:lnTo>
                  <a:lnTo>
                    <a:pt x="7932" y="10371"/>
                  </a:lnTo>
                  <a:lnTo>
                    <a:pt x="10097" y="4742"/>
                  </a:lnTo>
                  <a:close/>
                  <a:moveTo>
                    <a:pt x="12337" y="1"/>
                  </a:moveTo>
                  <a:cubicBezTo>
                    <a:pt x="9170" y="1"/>
                    <a:pt x="5982" y="1507"/>
                    <a:pt x="4036" y="4851"/>
                  </a:cubicBezTo>
                  <a:cubicBezTo>
                    <a:pt x="0" y="11869"/>
                    <a:pt x="5563" y="19526"/>
                    <a:pt x="12427" y="19526"/>
                  </a:cubicBezTo>
                  <a:cubicBezTo>
                    <a:pt x="14032" y="19526"/>
                    <a:pt x="15708" y="19108"/>
                    <a:pt x="17349" y="18164"/>
                  </a:cubicBezTo>
                  <a:lnTo>
                    <a:pt x="21029" y="21086"/>
                  </a:lnTo>
                  <a:lnTo>
                    <a:pt x="19081" y="16865"/>
                  </a:lnTo>
                  <a:cubicBezTo>
                    <a:pt x="21029" y="15025"/>
                    <a:pt x="22220" y="12427"/>
                    <a:pt x="22220" y="9721"/>
                  </a:cubicBezTo>
                  <a:cubicBezTo>
                    <a:pt x="22154" y="3657"/>
                    <a:pt x="17270" y="1"/>
                    <a:pt x="12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068;p44">
            <a:extLst>
              <a:ext uri="{FF2B5EF4-FFF2-40B4-BE49-F238E27FC236}">
                <a16:creationId xmlns:a16="http://schemas.microsoft.com/office/drawing/2014/main" id="{C80263A0-62D8-8E49-A12E-73DCDE275B40}"/>
              </a:ext>
            </a:extLst>
          </p:cNvPr>
          <p:cNvSpPr txBox="1"/>
          <p:nvPr/>
        </p:nvSpPr>
        <p:spPr>
          <a:xfrm>
            <a:off x="3408726" y="1170023"/>
            <a:ext cx="2659970" cy="456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dirty="0">
                <a:solidFill>
                  <a:srgbClr val="61878C"/>
                </a:solidFill>
                <a:latin typeface="Neucha"/>
                <a:ea typeface="Neucha"/>
                <a:cs typeface="Neucha"/>
                <a:sym typeface="Neucha"/>
              </a:rPr>
              <a:t>POSITIVE FOR THE BULLY</a:t>
            </a:r>
            <a:endParaRPr sz="2000" dirty="0">
              <a:solidFill>
                <a:srgbClr val="61878C"/>
              </a:solidFill>
              <a:latin typeface="Neucha"/>
              <a:ea typeface="Neucha"/>
              <a:cs typeface="Neucha"/>
              <a:sym typeface="Neucha"/>
            </a:endParaRPr>
          </a:p>
        </p:txBody>
      </p:sp>
      <p:sp>
        <p:nvSpPr>
          <p:cNvPr id="13" name="Google Shape;1069;p44">
            <a:extLst>
              <a:ext uri="{FF2B5EF4-FFF2-40B4-BE49-F238E27FC236}">
                <a16:creationId xmlns:a16="http://schemas.microsoft.com/office/drawing/2014/main" id="{A3F42C7C-D0C8-7448-BEA2-D2AA31A045AA}"/>
              </a:ext>
            </a:extLst>
          </p:cNvPr>
          <p:cNvSpPr txBox="1"/>
          <p:nvPr/>
        </p:nvSpPr>
        <p:spPr>
          <a:xfrm>
            <a:off x="3408726" y="1448923"/>
            <a:ext cx="2188200" cy="820144"/>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a:solidFill>
                  <a:srgbClr val="413243"/>
                </a:solidFill>
                <a:latin typeface="Roboto"/>
                <a:ea typeface="Roboto"/>
                <a:cs typeface="Roboto"/>
                <a:sym typeface="Roboto"/>
              </a:rPr>
              <a:t>Accomplishment</a:t>
            </a:r>
          </a:p>
          <a:p>
            <a:pPr marL="285750" lvl="0" indent="-285750" rtl="0">
              <a:spcBef>
                <a:spcPts val="0"/>
              </a:spcBef>
              <a:spcAft>
                <a:spcPts val="0"/>
              </a:spcAft>
              <a:buFont typeface="Arial" panose="020B0604020202020204" pitchFamily="34" charset="0"/>
              <a:buChar char="•"/>
            </a:pPr>
            <a:r>
              <a:rPr lang="en-US">
                <a:solidFill>
                  <a:srgbClr val="413243"/>
                </a:solidFill>
                <a:latin typeface="Roboto"/>
                <a:ea typeface="Roboto"/>
                <a:cs typeface="Roboto"/>
                <a:sym typeface="Roboto"/>
              </a:rPr>
              <a:t>Satisfaction</a:t>
            </a:r>
          </a:p>
          <a:p>
            <a:pPr marL="285750" lvl="0" indent="-285750" rtl="0">
              <a:spcBef>
                <a:spcPts val="0"/>
              </a:spcBef>
              <a:spcAft>
                <a:spcPts val="0"/>
              </a:spcAft>
              <a:buFont typeface="Arial" panose="020B0604020202020204" pitchFamily="34" charset="0"/>
              <a:buChar char="•"/>
            </a:pPr>
            <a:r>
              <a:rPr lang="en-US">
                <a:solidFill>
                  <a:srgbClr val="413243"/>
                </a:solidFill>
                <a:latin typeface="Roboto"/>
                <a:ea typeface="Roboto"/>
                <a:cs typeface="Roboto"/>
                <a:sym typeface="Roboto"/>
              </a:rPr>
              <a:t>Empowered</a:t>
            </a:r>
          </a:p>
          <a:p>
            <a:pPr marL="285750" lvl="0" indent="-285750" rtl="0">
              <a:spcBef>
                <a:spcPts val="0"/>
              </a:spcBef>
              <a:spcAft>
                <a:spcPts val="0"/>
              </a:spcAft>
              <a:buFont typeface="Arial" panose="020B0604020202020204" pitchFamily="34" charset="0"/>
              <a:buChar char="•"/>
            </a:pPr>
            <a:endParaRPr lang="en-US">
              <a:solidFill>
                <a:srgbClr val="413243"/>
              </a:solidFill>
              <a:latin typeface="Roboto"/>
              <a:ea typeface="Roboto"/>
              <a:cs typeface="Roboto"/>
              <a:sym typeface="Roboto"/>
            </a:endParaRPr>
          </a:p>
        </p:txBody>
      </p:sp>
      <p:sp>
        <p:nvSpPr>
          <p:cNvPr id="14" name="Google Shape;1068;p44">
            <a:extLst>
              <a:ext uri="{FF2B5EF4-FFF2-40B4-BE49-F238E27FC236}">
                <a16:creationId xmlns:a16="http://schemas.microsoft.com/office/drawing/2014/main" id="{72329DAA-E3A6-5E43-9258-05DBC1E9B3D0}"/>
              </a:ext>
            </a:extLst>
          </p:cNvPr>
          <p:cNvSpPr txBox="1"/>
          <p:nvPr/>
        </p:nvSpPr>
        <p:spPr>
          <a:xfrm>
            <a:off x="5410900" y="2271206"/>
            <a:ext cx="2188200" cy="456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dirty="0">
                <a:solidFill>
                  <a:srgbClr val="61878C"/>
                </a:solidFill>
                <a:latin typeface="Neucha"/>
                <a:ea typeface="Neucha"/>
                <a:cs typeface="Neucha"/>
                <a:sym typeface="Neucha"/>
              </a:rPr>
              <a:t>NEGATIVE</a:t>
            </a:r>
            <a:endParaRPr sz="2000" dirty="0">
              <a:solidFill>
                <a:srgbClr val="61878C"/>
              </a:solidFill>
              <a:latin typeface="Neucha"/>
              <a:ea typeface="Neucha"/>
              <a:cs typeface="Neucha"/>
              <a:sym typeface="Neucha"/>
            </a:endParaRPr>
          </a:p>
        </p:txBody>
      </p:sp>
      <p:sp>
        <p:nvSpPr>
          <p:cNvPr id="15" name="Google Shape;1069;p44">
            <a:extLst>
              <a:ext uri="{FF2B5EF4-FFF2-40B4-BE49-F238E27FC236}">
                <a16:creationId xmlns:a16="http://schemas.microsoft.com/office/drawing/2014/main" id="{036380FA-D284-1A43-B84C-DDB105B96EE0}"/>
              </a:ext>
            </a:extLst>
          </p:cNvPr>
          <p:cNvSpPr txBox="1"/>
          <p:nvPr/>
        </p:nvSpPr>
        <p:spPr>
          <a:xfrm>
            <a:off x="5410900" y="2550106"/>
            <a:ext cx="2188200" cy="820144"/>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Feeling guilty</a:t>
            </a:r>
          </a:p>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Satisfaction</a:t>
            </a:r>
          </a:p>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Empowered</a:t>
            </a:r>
          </a:p>
          <a:p>
            <a:pPr marL="285750" lvl="0" indent="-285750" rtl="0">
              <a:spcBef>
                <a:spcPts val="0"/>
              </a:spcBef>
              <a:spcAft>
                <a:spcPts val="0"/>
              </a:spcAft>
              <a:buFont typeface="Arial" panose="020B0604020202020204" pitchFamily="34" charset="0"/>
              <a:buChar char="•"/>
            </a:pPr>
            <a:endParaRPr dirty="0">
              <a:solidFill>
                <a:srgbClr val="413243"/>
              </a:solidFill>
              <a:latin typeface="Roboto"/>
              <a:ea typeface="Roboto"/>
              <a:cs typeface="Roboto"/>
              <a:sym typeface="Roboto"/>
            </a:endParaRPr>
          </a:p>
        </p:txBody>
      </p:sp>
      <p:sp>
        <p:nvSpPr>
          <p:cNvPr id="16" name="Google Shape;1068;p44">
            <a:extLst>
              <a:ext uri="{FF2B5EF4-FFF2-40B4-BE49-F238E27FC236}">
                <a16:creationId xmlns:a16="http://schemas.microsoft.com/office/drawing/2014/main" id="{FE19763A-2A8E-6646-A1BB-B6C20ED2E3C1}"/>
              </a:ext>
            </a:extLst>
          </p:cNvPr>
          <p:cNvSpPr txBox="1"/>
          <p:nvPr/>
        </p:nvSpPr>
        <p:spPr>
          <a:xfrm>
            <a:off x="3408726" y="3209385"/>
            <a:ext cx="2188200" cy="456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dirty="0">
                <a:solidFill>
                  <a:srgbClr val="61878C"/>
                </a:solidFill>
                <a:latin typeface="Neucha"/>
                <a:ea typeface="Neucha"/>
                <a:cs typeface="Neucha"/>
                <a:sym typeface="Neucha"/>
              </a:rPr>
              <a:t>SOCIALLY</a:t>
            </a:r>
            <a:endParaRPr sz="2000" dirty="0">
              <a:solidFill>
                <a:srgbClr val="61878C"/>
              </a:solidFill>
              <a:latin typeface="Neucha"/>
              <a:ea typeface="Neucha"/>
              <a:cs typeface="Neucha"/>
              <a:sym typeface="Neucha"/>
            </a:endParaRPr>
          </a:p>
        </p:txBody>
      </p:sp>
      <p:sp>
        <p:nvSpPr>
          <p:cNvPr id="17" name="Google Shape;1069;p44">
            <a:extLst>
              <a:ext uri="{FF2B5EF4-FFF2-40B4-BE49-F238E27FC236}">
                <a16:creationId xmlns:a16="http://schemas.microsoft.com/office/drawing/2014/main" id="{BF4C9C20-13D9-FF47-9922-A66C658B60C6}"/>
              </a:ext>
            </a:extLst>
          </p:cNvPr>
          <p:cNvSpPr txBox="1"/>
          <p:nvPr/>
        </p:nvSpPr>
        <p:spPr>
          <a:xfrm>
            <a:off x="3408726" y="3488284"/>
            <a:ext cx="2188200" cy="958225"/>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Disgusted </a:t>
            </a:r>
          </a:p>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Lose friends</a:t>
            </a:r>
          </a:p>
          <a:p>
            <a:pPr marL="285750" lvl="0" indent="-285750" rtl="0">
              <a:spcBef>
                <a:spcPts val="0"/>
              </a:spcBef>
              <a:spcAft>
                <a:spcPts val="0"/>
              </a:spcAft>
              <a:buFont typeface="Arial" panose="020B0604020202020204" pitchFamily="34" charset="0"/>
              <a:buChar char="•"/>
            </a:pPr>
            <a:r>
              <a:rPr lang="en" dirty="0">
                <a:solidFill>
                  <a:srgbClr val="413243"/>
                </a:solidFill>
                <a:latin typeface="Roboto"/>
                <a:ea typeface="Roboto"/>
                <a:cs typeface="Roboto"/>
                <a:sym typeface="Roboto"/>
              </a:rPr>
              <a:t>Get shunned by his/her family</a:t>
            </a:r>
          </a:p>
          <a:p>
            <a:pPr marL="285750" lvl="0" indent="-285750" rtl="0">
              <a:spcBef>
                <a:spcPts val="0"/>
              </a:spcBef>
              <a:spcAft>
                <a:spcPts val="0"/>
              </a:spcAft>
              <a:buFont typeface="Arial" panose="020B0604020202020204" pitchFamily="34" charset="0"/>
              <a:buChar char="•"/>
            </a:pPr>
            <a:endParaRPr dirty="0">
              <a:solidFill>
                <a:srgbClr val="413243"/>
              </a:solidFill>
              <a:latin typeface="Roboto"/>
              <a:ea typeface="Roboto"/>
              <a:cs typeface="Roboto"/>
              <a:sym typeface="Roboto"/>
            </a:endParaRPr>
          </a:p>
        </p:txBody>
      </p:sp>
      <p:sp>
        <p:nvSpPr>
          <p:cNvPr id="18" name="Google Shape;1065;p44">
            <a:extLst>
              <a:ext uri="{FF2B5EF4-FFF2-40B4-BE49-F238E27FC236}">
                <a16:creationId xmlns:a16="http://schemas.microsoft.com/office/drawing/2014/main" id="{12209BDC-0843-4EE5-85C2-B5D875C429D5}"/>
              </a:ext>
            </a:extLst>
          </p:cNvPr>
          <p:cNvSpPr txBox="1"/>
          <p:nvPr/>
        </p:nvSpPr>
        <p:spPr>
          <a:xfrm>
            <a:off x="793" y="4787152"/>
            <a:ext cx="859819" cy="3563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SG" dirty="0">
                <a:solidFill>
                  <a:srgbClr val="413243"/>
                </a:solidFill>
                <a:latin typeface="Roboto"/>
                <a:ea typeface="Roboto"/>
                <a:cs typeface="Roboto"/>
                <a:sym typeface="Roboto"/>
              </a:rPr>
              <a:t>Marcus</a:t>
            </a:r>
            <a:endParaRPr dirty="0">
              <a:solidFill>
                <a:srgbClr val="413243"/>
              </a:solidFill>
              <a:latin typeface="Roboto"/>
              <a:ea typeface="Roboto"/>
              <a:cs typeface="Roboto"/>
              <a:sym typeface="Roboto"/>
            </a:endParaRPr>
          </a:p>
        </p:txBody>
      </p:sp>
    </p:spTree>
    <p:extLst>
      <p:ext uri="{BB962C8B-B14F-4D97-AF65-F5344CB8AC3E}">
        <p14:creationId xmlns:p14="http://schemas.microsoft.com/office/powerpoint/2010/main" val="920205786"/>
      </p:ext>
    </p:extLst>
  </p:cSld>
  <p:clrMapOvr>
    <a:masterClrMapping/>
  </p:clrMapOvr>
</p:sld>
</file>

<file path=ppt/theme/theme1.xml><?xml version="1.0" encoding="utf-8"?>
<a:theme xmlns:a="http://schemas.openxmlformats.org/drawingml/2006/main" name="Depression Breakthrough by Slidesgo">
  <a:themeElements>
    <a:clrScheme name="Simple Light">
      <a:dk1>
        <a:srgbClr val="000000"/>
      </a:dk1>
      <a:lt1>
        <a:srgbClr val="FFFFFF"/>
      </a:lt1>
      <a:dk2>
        <a:srgbClr val="FFECDE"/>
      </a:dk2>
      <a:lt2>
        <a:srgbClr val="FDDEC7"/>
      </a:lt2>
      <a:accent1>
        <a:srgbClr val="F9BB75"/>
      </a:accent1>
      <a:accent2>
        <a:srgbClr val="E96571"/>
      </a:accent2>
      <a:accent3>
        <a:srgbClr val="F79A90"/>
      </a:accent3>
      <a:accent4>
        <a:srgbClr val="61878C"/>
      </a:accent4>
      <a:accent5>
        <a:srgbClr val="413243"/>
      </a:accent5>
      <a:accent6>
        <a:srgbClr val="F78A3F"/>
      </a:accent6>
      <a:hlink>
        <a:srgbClr val="6187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3388</Words>
  <Application>Microsoft Office PowerPoint</Application>
  <PresentationFormat>On-screen Show (16:9)</PresentationFormat>
  <Paragraphs>185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Amatic SC</vt:lpstr>
      <vt:lpstr>Neucha</vt:lpstr>
      <vt:lpstr>Arial</vt:lpstr>
      <vt:lpstr>Roboto</vt:lpstr>
      <vt:lpstr>Wingdings</vt:lpstr>
      <vt:lpstr>Depression Breakthrough by Slidesgo</vt:lpstr>
      <vt:lpstr>Cyberbullying in Singapore</vt:lpstr>
      <vt:lpstr>Introduction</vt:lpstr>
      <vt:lpstr>Background Information</vt:lpstr>
      <vt:lpstr>Purpose</vt:lpstr>
      <vt:lpstr>SCOPE</vt:lpstr>
      <vt:lpstr>Marcus’s Main Points</vt:lpstr>
      <vt:lpstr>Introduction</vt:lpstr>
      <vt:lpstr>How does cyberbullying occur</vt:lpstr>
      <vt:lpstr>How cyberbullying affect the bully</vt:lpstr>
      <vt:lpstr>How cyberbullying affect the victim</vt:lpstr>
      <vt:lpstr>Nigel‘s Main Points</vt:lpstr>
      <vt:lpstr>PowerPoint Presentation</vt:lpstr>
      <vt:lpstr>PowerPoint Presentation</vt:lpstr>
      <vt:lpstr>Recommendation</vt:lpstr>
      <vt:lpstr>Conclusion</vt:lpstr>
      <vt:lpstr>References …</vt:lpstr>
      <vt:lpstr>THANK YOUU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BREAKTHROUGH</dc:title>
  <cp:lastModifiedBy>Darius Kong</cp:lastModifiedBy>
  <cp:revision>37</cp:revision>
  <dcterms:modified xsi:type="dcterms:W3CDTF">2020-11-25T09:06:42Z</dcterms:modified>
</cp:coreProperties>
</file>