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  <p:sldId id="303" r:id="rId47"/>
    <p:sldId id="304" r:id="rId48"/>
    <p:sldId id="302" r:id="rId49"/>
    <p:sldId id="305" r:id="rId50"/>
    <p:sldId id="306" r:id="rId51"/>
    <p:sldId id="307" r:id="rId52"/>
    <p:sldId id="308" r:id="rId53"/>
    <p:sldId id="310" r:id="rId54"/>
    <p:sldId id="312" r:id="rId55"/>
    <p:sldId id="313" r:id="rId56"/>
    <p:sldId id="314" r:id="rId57"/>
    <p:sldId id="315" r:id="rId58"/>
    <p:sldId id="311" r:id="rId59"/>
    <p:sldId id="309" r:id="rId60"/>
    <p:sldId id="316" r:id="rId61"/>
    <p:sldId id="317" r:id="rId62"/>
    <p:sldId id="321" r:id="rId63"/>
    <p:sldId id="318" r:id="rId64"/>
    <p:sldId id="319" r:id="rId65"/>
    <p:sldId id="320" r:id="rId66"/>
    <p:sldId id="323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4" r:id="rId80"/>
    <p:sldId id="338" r:id="rId81"/>
    <p:sldId id="337" r:id="rId82"/>
    <p:sldId id="336" r:id="rId83"/>
    <p:sldId id="341" r:id="rId84"/>
    <p:sldId id="342" r:id="rId85"/>
    <p:sldId id="349" r:id="rId86"/>
    <p:sldId id="350" r:id="rId87"/>
    <p:sldId id="351" r:id="rId88"/>
    <p:sldId id="352" r:id="rId89"/>
    <p:sldId id="353" r:id="rId90"/>
    <p:sldId id="344" r:id="rId91"/>
    <p:sldId id="354" r:id="rId92"/>
    <p:sldId id="348" r:id="rId93"/>
    <p:sldId id="355" r:id="rId94"/>
    <p:sldId id="343" r:id="rId95"/>
    <p:sldId id="340" r:id="rId96"/>
    <p:sldId id="356" r:id="rId97"/>
    <p:sldId id="357" r:id="rId98"/>
    <p:sldId id="363" r:id="rId99"/>
    <p:sldId id="358" r:id="rId100"/>
    <p:sldId id="359" r:id="rId101"/>
    <p:sldId id="360" r:id="rId102"/>
    <p:sldId id="361" r:id="rId103"/>
    <p:sldId id="362" r:id="rId104"/>
    <p:sldId id="364" r:id="rId105"/>
    <p:sldId id="365" r:id="rId106"/>
    <p:sldId id="366" r:id="rId107"/>
    <p:sldId id="367" r:id="rId108"/>
    <p:sldId id="368" r:id="rId109"/>
    <p:sldId id="379" r:id="rId110"/>
    <p:sldId id="378" r:id="rId111"/>
    <p:sldId id="394" r:id="rId112"/>
    <p:sldId id="385" r:id="rId113"/>
    <p:sldId id="374" r:id="rId114"/>
    <p:sldId id="384" r:id="rId115"/>
    <p:sldId id="382" r:id="rId116"/>
    <p:sldId id="383" r:id="rId117"/>
    <p:sldId id="386" r:id="rId118"/>
    <p:sldId id="377" r:id="rId119"/>
    <p:sldId id="395" r:id="rId120"/>
    <p:sldId id="397" r:id="rId121"/>
    <p:sldId id="398" r:id="rId122"/>
    <p:sldId id="399" r:id="rId123"/>
    <p:sldId id="400" r:id="rId124"/>
    <p:sldId id="401" r:id="rId125"/>
    <p:sldId id="402" r:id="rId126"/>
    <p:sldId id="403" r:id="rId127"/>
    <p:sldId id="405" r:id="rId128"/>
    <p:sldId id="404" r:id="rId129"/>
    <p:sldId id="406" r:id="rId130"/>
    <p:sldId id="408" r:id="rId131"/>
    <p:sldId id="409" r:id="rId132"/>
    <p:sldId id="410" r:id="rId133"/>
    <p:sldId id="407" r:id="rId134"/>
    <p:sldId id="411" r:id="rId135"/>
    <p:sldId id="413" r:id="rId136"/>
    <p:sldId id="412" r:id="rId137"/>
    <p:sldId id="416" r:id="rId138"/>
    <p:sldId id="414" r:id="rId139"/>
    <p:sldId id="415" r:id="rId140"/>
    <p:sldId id="417" r:id="rId141"/>
    <p:sldId id="418" r:id="rId142"/>
    <p:sldId id="419" r:id="rId143"/>
    <p:sldId id="420" r:id="rId144"/>
    <p:sldId id="421" r:id="rId145"/>
    <p:sldId id="426" r:id="rId146"/>
    <p:sldId id="422" r:id="rId147"/>
    <p:sldId id="427" r:id="rId148"/>
    <p:sldId id="428" r:id="rId149"/>
    <p:sldId id="432" r:id="rId150"/>
    <p:sldId id="433" r:id="rId151"/>
    <p:sldId id="435" r:id="rId152"/>
    <p:sldId id="436" r:id="rId153"/>
    <p:sldId id="437" r:id="rId154"/>
    <p:sldId id="439" r:id="rId155"/>
    <p:sldId id="438" r:id="rId156"/>
    <p:sldId id="440" r:id="rId157"/>
    <p:sldId id="442" r:id="rId158"/>
    <p:sldId id="441" r:id="rId159"/>
    <p:sldId id="443" r:id="rId160"/>
    <p:sldId id="444" r:id="rId161"/>
    <p:sldId id="445" r:id="rId162"/>
    <p:sldId id="446" r:id="rId163"/>
    <p:sldId id="447" r:id="rId164"/>
    <p:sldId id="448" r:id="rId1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5" d="100"/>
          <a:sy n="215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printerSettings" Target="printerSettings/printerSettings1.bin"/><Relationship Id="rId167" Type="http://schemas.openxmlformats.org/officeDocument/2006/relationships/presProps" Target="presProps.xml"/><Relationship Id="rId168" Type="http://schemas.openxmlformats.org/officeDocument/2006/relationships/viewProps" Target="viewProps.xml"/><Relationship Id="rId16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Animal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Dog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Cat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3"/>
      <dgm:spPr/>
    </dgm:pt>
    <dgm:pt modelId="{6786A0B3-E715-D444-B7D8-118552E8E98F}" type="pres">
      <dgm:prSet presAssocID="{B7653973-D49C-7B4C-83D1-4283EEE156D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1" presStyleCnt="3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1" presStyleCnt="3"/>
      <dgm:spPr/>
    </dgm:pt>
    <dgm:pt modelId="{AAD4844B-E0A8-BE4E-9F97-853BA9C0EAB1}" type="pres">
      <dgm:prSet presAssocID="{E03DBFA5-2BF1-3E4B-ADF4-65409B35517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2" presStyleCnt="3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2" presStyleCnt="3"/>
      <dgm:spPr/>
    </dgm:pt>
    <dgm:pt modelId="{ED876AE6-7C55-A345-AD48-BB0567142D5B}" type="pres">
      <dgm:prSet presAssocID="{DA245E03-5CA3-D74F-8E6E-C02674746416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</dgm:ptLst>
  <dgm:cxnLst>
    <dgm:cxn modelId="{5D460F40-F847-CA46-8232-F5B1581678F7}" type="presOf" srcId="{DA245E03-5CA3-D74F-8E6E-C02674746416}" destId="{ED876AE6-7C55-A345-AD48-BB0567142D5B}" srcOrd="0" destOrd="0" presId="urn:microsoft.com/office/officeart/2005/8/layout/hierarchy1"/>
    <dgm:cxn modelId="{E0C09678-CCE3-2E4A-A084-A3ED6A1004DC}" type="presOf" srcId="{A1518930-AD5E-644F-A92E-9D017A6BB90F}" destId="{8FDB1F34-B825-DC46-9AFA-225E07D727BF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D39972F1-BB84-3946-B467-80B3E2E438CC}" srcId="{AFE0BF63-6AD6-7B47-A707-EFF0308A9789}" destId="{DA245E03-5CA3-D74F-8E6E-C02674746416}" srcOrd="2" destOrd="0" parTransId="{C043BD83-4B95-FA42-8910-BFCE8A711ED4}" sibTransId="{7CD25AC2-2E4A-0C4A-8106-787B023869EE}"/>
    <dgm:cxn modelId="{C3890604-8C15-DD4F-A538-06AB8547E9F2}" srcId="{AFE0BF63-6AD6-7B47-A707-EFF0308A9789}" destId="{E03DBFA5-2BF1-3E4B-ADF4-65409B355171}" srcOrd="1" destOrd="0" parTransId="{3CCBE6F7-E7FC-1F47-BCF6-68E8E2D52C40}" sibTransId="{418DC5EC-4591-844B-BBD1-354622345FBF}"/>
    <dgm:cxn modelId="{CC3E5E2C-D7B8-5442-8122-93529D3CB5D6}" type="presOf" srcId="{3CCBE6F7-E7FC-1F47-BCF6-68E8E2D52C40}" destId="{8BF31CB5-B47B-174E-B65F-3A712FD96A4A}" srcOrd="0" destOrd="0" presId="urn:microsoft.com/office/officeart/2005/8/layout/hierarchy1"/>
    <dgm:cxn modelId="{DB3562D2-46B2-FC40-8023-FF4E84BE0EDD}" type="presOf" srcId="{DDBB0BD6-72A4-1A49-96F4-101AC088E3A9}" destId="{9826EB60-F762-3C4B-BB42-023C93E94658}" srcOrd="0" destOrd="0" presId="urn:microsoft.com/office/officeart/2005/8/layout/hierarchy1"/>
    <dgm:cxn modelId="{2D47E17A-C5B8-D64F-81AC-2D862EC96213}" type="presOf" srcId="{B7653973-D49C-7B4C-83D1-4283EEE156D6}" destId="{6786A0B3-E715-D444-B7D8-118552E8E98F}" srcOrd="0" destOrd="0" presId="urn:microsoft.com/office/officeart/2005/8/layout/hierarchy1"/>
    <dgm:cxn modelId="{269E6B81-514E-344A-8717-54AB9BC33B62}" type="presOf" srcId="{AFE0BF63-6AD6-7B47-A707-EFF0308A9789}" destId="{5EB3D2BB-E21D-3146-B21B-70DA44BF6C00}" srcOrd="0" destOrd="0" presId="urn:microsoft.com/office/officeart/2005/8/layout/hierarchy1"/>
    <dgm:cxn modelId="{64DB2F07-B11A-EE41-B5D9-FA871EBF3DF5}" type="presOf" srcId="{E03DBFA5-2BF1-3E4B-ADF4-65409B355171}" destId="{AAD4844B-E0A8-BE4E-9F97-853BA9C0EAB1}" srcOrd="0" destOrd="0" presId="urn:microsoft.com/office/officeart/2005/8/layout/hierarchy1"/>
    <dgm:cxn modelId="{554D9D1F-426A-1C47-9565-BB256D505D2D}" type="presOf" srcId="{C043BD83-4B95-FA42-8910-BFCE8A711ED4}" destId="{6A1C51CE-8B85-714F-AB05-6029DB2A227F}" srcOrd="0" destOrd="0" presId="urn:microsoft.com/office/officeart/2005/8/layout/hierarchy1"/>
    <dgm:cxn modelId="{5018C015-BD4D-5147-8A70-B9907818E17A}" type="presParOf" srcId="{9826EB60-F762-3C4B-BB42-023C93E94658}" destId="{7E1D62BE-C50D-7C4B-B567-894F4A6A47EA}" srcOrd="0" destOrd="0" presId="urn:microsoft.com/office/officeart/2005/8/layout/hierarchy1"/>
    <dgm:cxn modelId="{9D57E206-0005-9040-99E9-F80CC20DCD03}" type="presParOf" srcId="{7E1D62BE-C50D-7C4B-B567-894F4A6A47EA}" destId="{B50AEEDA-EAA2-4647-81A5-1888C9070BE5}" srcOrd="0" destOrd="0" presId="urn:microsoft.com/office/officeart/2005/8/layout/hierarchy1"/>
    <dgm:cxn modelId="{2516AF97-93A1-074D-BC79-DEAD7C8AADCC}" type="presParOf" srcId="{B50AEEDA-EAA2-4647-81A5-1888C9070BE5}" destId="{FE36A13A-ABCC-9345-9413-0EFC78BB8C25}" srcOrd="0" destOrd="0" presId="urn:microsoft.com/office/officeart/2005/8/layout/hierarchy1"/>
    <dgm:cxn modelId="{6403EAEA-4E9C-B545-9205-47EF33C29A43}" type="presParOf" srcId="{B50AEEDA-EAA2-4647-81A5-1888C9070BE5}" destId="{5EB3D2BB-E21D-3146-B21B-70DA44BF6C00}" srcOrd="1" destOrd="0" presId="urn:microsoft.com/office/officeart/2005/8/layout/hierarchy1"/>
    <dgm:cxn modelId="{E159076F-7CAF-3142-B253-EB1A016651D2}" type="presParOf" srcId="{7E1D62BE-C50D-7C4B-B567-894F4A6A47EA}" destId="{0EA7EB9B-52AB-0040-927A-0C505C096254}" srcOrd="1" destOrd="0" presId="urn:microsoft.com/office/officeart/2005/8/layout/hierarchy1"/>
    <dgm:cxn modelId="{1037E669-A00F-034B-AAA9-121222E0FF2D}" type="presParOf" srcId="{0EA7EB9B-52AB-0040-927A-0C505C096254}" destId="{8FDB1F34-B825-DC46-9AFA-225E07D727BF}" srcOrd="0" destOrd="0" presId="urn:microsoft.com/office/officeart/2005/8/layout/hierarchy1"/>
    <dgm:cxn modelId="{DDF5BF26-B647-AC49-8650-638A7F39523A}" type="presParOf" srcId="{0EA7EB9B-52AB-0040-927A-0C505C096254}" destId="{4153252D-36F3-4748-8466-258CA02B416A}" srcOrd="1" destOrd="0" presId="urn:microsoft.com/office/officeart/2005/8/layout/hierarchy1"/>
    <dgm:cxn modelId="{7D851745-72A0-3447-9698-606E5C0D1086}" type="presParOf" srcId="{4153252D-36F3-4748-8466-258CA02B416A}" destId="{444DD880-E547-2C4B-943D-5D83C48666CA}" srcOrd="0" destOrd="0" presId="urn:microsoft.com/office/officeart/2005/8/layout/hierarchy1"/>
    <dgm:cxn modelId="{95181AE6-1F38-3042-9076-15F1FD30749A}" type="presParOf" srcId="{444DD880-E547-2C4B-943D-5D83C48666CA}" destId="{4EAFEFF8-DDE2-624B-8F75-083AD0B3427B}" srcOrd="0" destOrd="0" presId="urn:microsoft.com/office/officeart/2005/8/layout/hierarchy1"/>
    <dgm:cxn modelId="{D4400995-767E-FE4A-8029-A724462962CF}" type="presParOf" srcId="{444DD880-E547-2C4B-943D-5D83C48666CA}" destId="{6786A0B3-E715-D444-B7D8-118552E8E98F}" srcOrd="1" destOrd="0" presId="urn:microsoft.com/office/officeart/2005/8/layout/hierarchy1"/>
    <dgm:cxn modelId="{7FA0519A-098B-9B45-A8C9-50F44C2E2796}" type="presParOf" srcId="{4153252D-36F3-4748-8466-258CA02B416A}" destId="{6FE233EC-C7AD-3242-BD01-E8F472C9BA55}" srcOrd="1" destOrd="0" presId="urn:microsoft.com/office/officeart/2005/8/layout/hierarchy1"/>
    <dgm:cxn modelId="{FF8BD0D5-A04E-A340-9B9A-1895396A961F}" type="presParOf" srcId="{0EA7EB9B-52AB-0040-927A-0C505C096254}" destId="{8BF31CB5-B47B-174E-B65F-3A712FD96A4A}" srcOrd="2" destOrd="0" presId="urn:microsoft.com/office/officeart/2005/8/layout/hierarchy1"/>
    <dgm:cxn modelId="{9C137490-425F-4B46-A2A5-C86296CB15C3}" type="presParOf" srcId="{0EA7EB9B-52AB-0040-927A-0C505C096254}" destId="{51CCAFAC-D181-814B-8EFA-F0A78F6E2CD0}" srcOrd="3" destOrd="0" presId="urn:microsoft.com/office/officeart/2005/8/layout/hierarchy1"/>
    <dgm:cxn modelId="{8AB8AA52-60E6-FB4B-92B8-4C6A8FF7627A}" type="presParOf" srcId="{51CCAFAC-D181-814B-8EFA-F0A78F6E2CD0}" destId="{919876CE-9982-D943-9605-2842737AEAB2}" srcOrd="0" destOrd="0" presId="urn:microsoft.com/office/officeart/2005/8/layout/hierarchy1"/>
    <dgm:cxn modelId="{07D1CE15-A431-C941-B5D4-FD12E938D59B}" type="presParOf" srcId="{919876CE-9982-D943-9605-2842737AEAB2}" destId="{CC5CE2E5-3730-D144-98BD-1F1345DFA00F}" srcOrd="0" destOrd="0" presId="urn:microsoft.com/office/officeart/2005/8/layout/hierarchy1"/>
    <dgm:cxn modelId="{682BC7E5-B3A8-5B4F-A682-3644350E24AD}" type="presParOf" srcId="{919876CE-9982-D943-9605-2842737AEAB2}" destId="{AAD4844B-E0A8-BE4E-9F97-853BA9C0EAB1}" srcOrd="1" destOrd="0" presId="urn:microsoft.com/office/officeart/2005/8/layout/hierarchy1"/>
    <dgm:cxn modelId="{3C6054EC-98EA-6749-9DA1-EDEB2C455475}" type="presParOf" srcId="{51CCAFAC-D181-814B-8EFA-F0A78F6E2CD0}" destId="{471310CB-DFC7-F544-9B01-76D63E1F888A}" srcOrd="1" destOrd="0" presId="urn:microsoft.com/office/officeart/2005/8/layout/hierarchy1"/>
    <dgm:cxn modelId="{5A17A537-7D92-0A43-8675-CFC1842BDD18}" type="presParOf" srcId="{0EA7EB9B-52AB-0040-927A-0C505C096254}" destId="{6A1C51CE-8B85-714F-AB05-6029DB2A227F}" srcOrd="4" destOrd="0" presId="urn:microsoft.com/office/officeart/2005/8/layout/hierarchy1"/>
    <dgm:cxn modelId="{A4BFC277-9C45-CB40-90C4-153C207DF380}" type="presParOf" srcId="{0EA7EB9B-52AB-0040-927A-0C505C096254}" destId="{44233A65-DC03-FB42-AB14-23117557E191}" srcOrd="5" destOrd="0" presId="urn:microsoft.com/office/officeart/2005/8/layout/hierarchy1"/>
    <dgm:cxn modelId="{F728B146-D5FA-D242-96CE-3C87D104EDC8}" type="presParOf" srcId="{44233A65-DC03-FB42-AB14-23117557E191}" destId="{A55A8969-8094-F445-9A0F-58DC471CFE2E}" srcOrd="0" destOrd="0" presId="urn:microsoft.com/office/officeart/2005/8/layout/hierarchy1"/>
    <dgm:cxn modelId="{9BDB85E5-6B5A-1B40-8D92-70FA7327D65F}" type="presParOf" srcId="{A55A8969-8094-F445-9A0F-58DC471CFE2E}" destId="{88D95334-A307-D547-9761-9D4A138F7E94}" srcOrd="0" destOrd="0" presId="urn:microsoft.com/office/officeart/2005/8/layout/hierarchy1"/>
    <dgm:cxn modelId="{1C064992-966D-4A4B-A0DF-77DAB79685FC}" type="presParOf" srcId="{A55A8969-8094-F445-9A0F-58DC471CFE2E}" destId="{ED876AE6-7C55-A345-AD48-BB0567142D5B}" srcOrd="1" destOrd="0" presId="urn:microsoft.com/office/officeart/2005/8/layout/hierarchy1"/>
    <dgm:cxn modelId="{F57BCD0C-6E61-1840-BD0E-8A967D707710}" type="presParOf" srcId="{44233A65-DC03-FB42-AB14-23117557E191}" destId="{635EE5E5-AB3C-714A-ABF1-3A9385B0B6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B0BD6-72A4-1A49-96F4-101AC088E3A9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0BF63-6AD6-7B47-A707-EFF0308A9789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3E36E11-7FEF-6944-A0A6-7861A191D2F6}" type="parTrans" cxnId="{4C8A7221-CD58-6644-ACE1-9886E18EB644}">
      <dgm:prSet/>
      <dgm:spPr/>
      <dgm:t>
        <a:bodyPr/>
        <a:lstStyle/>
        <a:p>
          <a:endParaRPr lang="en-US"/>
        </a:p>
      </dgm:t>
    </dgm:pt>
    <dgm:pt modelId="{CCF7C1F9-2447-F341-9567-A17167B0B758}" type="sibTrans" cxnId="{4C8A7221-CD58-6644-ACE1-9886E18EB644}">
      <dgm:prSet/>
      <dgm:spPr/>
      <dgm:t>
        <a:bodyPr/>
        <a:lstStyle/>
        <a:p>
          <a:endParaRPr lang="en-US"/>
        </a:p>
      </dgm:t>
    </dgm:pt>
    <dgm:pt modelId="{B7653973-D49C-7B4C-83D1-4283EEE156D6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A1518930-AD5E-644F-A92E-9D017A6BB90F}" type="parTrans" cxnId="{79825742-964B-974A-BB15-D47CA876D43E}">
      <dgm:prSet/>
      <dgm:spPr/>
      <dgm:t>
        <a:bodyPr/>
        <a:lstStyle/>
        <a:p>
          <a:endParaRPr lang="en-US"/>
        </a:p>
      </dgm:t>
    </dgm:pt>
    <dgm:pt modelId="{E6236A15-E5B1-464E-8C1E-7B8119B272F6}" type="sibTrans" cxnId="{79825742-964B-974A-BB15-D47CA876D43E}">
      <dgm:prSet/>
      <dgm:spPr/>
      <dgm:t>
        <a:bodyPr/>
        <a:lstStyle/>
        <a:p>
          <a:endParaRPr lang="en-US"/>
        </a:p>
      </dgm:t>
    </dgm:pt>
    <dgm:pt modelId="{E03DBFA5-2BF1-3E4B-ADF4-65409B35517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CCBE6F7-E7FC-1F47-BCF6-68E8E2D52C40}" type="parTrans" cxnId="{C3890604-8C15-DD4F-A538-06AB8547E9F2}">
      <dgm:prSet/>
      <dgm:spPr/>
      <dgm:t>
        <a:bodyPr/>
        <a:lstStyle/>
        <a:p>
          <a:endParaRPr lang="en-US"/>
        </a:p>
      </dgm:t>
    </dgm:pt>
    <dgm:pt modelId="{418DC5EC-4591-844B-BBD1-354622345FBF}" type="sibTrans" cxnId="{C3890604-8C15-DD4F-A538-06AB8547E9F2}">
      <dgm:prSet/>
      <dgm:spPr/>
      <dgm:t>
        <a:bodyPr/>
        <a:lstStyle/>
        <a:p>
          <a:endParaRPr lang="en-US"/>
        </a:p>
      </dgm:t>
    </dgm:pt>
    <dgm:pt modelId="{DA245E03-5CA3-D74F-8E6E-C02674746416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043BD83-4B95-FA42-8910-BFCE8A711ED4}" type="parTrans" cxnId="{D39972F1-BB84-3946-B467-80B3E2E438CC}">
      <dgm:prSet/>
      <dgm:spPr/>
      <dgm:t>
        <a:bodyPr/>
        <a:lstStyle/>
        <a:p>
          <a:endParaRPr lang="en-US"/>
        </a:p>
      </dgm:t>
    </dgm:pt>
    <dgm:pt modelId="{7CD25AC2-2E4A-0C4A-8106-787B023869EE}" type="sibTrans" cxnId="{D39972F1-BB84-3946-B467-80B3E2E438CC}">
      <dgm:prSet/>
      <dgm:spPr/>
      <dgm:t>
        <a:bodyPr/>
        <a:lstStyle/>
        <a:p>
          <a:endParaRPr lang="en-US"/>
        </a:p>
      </dgm:t>
    </dgm:pt>
    <dgm:pt modelId="{D4925F4D-FF3D-3243-80C3-D054CE0D15F4}">
      <dgm:prSet phldrT="[Text]"/>
      <dgm:spPr/>
      <dgm:t>
        <a:bodyPr/>
        <a:lstStyle/>
        <a:p>
          <a:r>
            <a:rPr lang="en-US" smtClean="0"/>
            <a:t>Date</a:t>
          </a:r>
          <a:endParaRPr lang="en-US" dirty="0"/>
        </a:p>
      </dgm:t>
    </dgm:pt>
    <dgm:pt modelId="{C2A9FC4E-27E2-9049-88F1-78353E998057}" type="parTrans" cxnId="{54F07053-4D6F-C14A-9B6E-41BDB1F844FA}">
      <dgm:prSet/>
      <dgm:spPr/>
      <dgm:t>
        <a:bodyPr/>
        <a:lstStyle/>
        <a:p>
          <a:endParaRPr lang="en-US"/>
        </a:p>
      </dgm:t>
    </dgm:pt>
    <dgm:pt modelId="{33331A55-4AF0-2F4D-8FC0-927D2CA6DC35}" type="sibTrans" cxnId="{54F07053-4D6F-C14A-9B6E-41BDB1F844FA}">
      <dgm:prSet/>
      <dgm:spPr/>
      <dgm:t>
        <a:bodyPr/>
        <a:lstStyle/>
        <a:p>
          <a:endParaRPr lang="en-US"/>
        </a:p>
      </dgm:t>
    </dgm:pt>
    <dgm:pt modelId="{E18B05CB-7BD1-E44B-BD40-EA7DA4541957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39123283-88A1-034F-9DE6-C32900A40568}" type="parTrans" cxnId="{77C6F21F-7FF1-B341-9EC6-8A51268EBD70}">
      <dgm:prSet/>
      <dgm:spPr/>
      <dgm:t>
        <a:bodyPr/>
        <a:lstStyle/>
        <a:p>
          <a:endParaRPr lang="en-US"/>
        </a:p>
      </dgm:t>
    </dgm:pt>
    <dgm:pt modelId="{B98F3DA4-85A3-B844-A4F6-B62106FEC6D1}" type="sibTrans" cxnId="{77C6F21F-7FF1-B341-9EC6-8A51268EBD70}">
      <dgm:prSet/>
      <dgm:spPr/>
      <dgm:t>
        <a:bodyPr/>
        <a:lstStyle/>
        <a:p>
          <a:endParaRPr lang="en-US"/>
        </a:p>
      </dgm:t>
    </dgm:pt>
    <dgm:pt modelId="{9826EB60-F762-3C4B-BB42-023C93E94658}" type="pres">
      <dgm:prSet presAssocID="{DDBB0BD6-72A4-1A49-96F4-101AC088E3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1D62BE-C50D-7C4B-B567-894F4A6A47EA}" type="pres">
      <dgm:prSet presAssocID="{AFE0BF63-6AD6-7B47-A707-EFF0308A9789}" presName="hierRoot1" presStyleCnt="0"/>
      <dgm:spPr/>
    </dgm:pt>
    <dgm:pt modelId="{B50AEEDA-EAA2-4647-81A5-1888C9070BE5}" type="pres">
      <dgm:prSet presAssocID="{AFE0BF63-6AD6-7B47-A707-EFF0308A9789}" presName="composite" presStyleCnt="0"/>
      <dgm:spPr/>
    </dgm:pt>
    <dgm:pt modelId="{FE36A13A-ABCC-9345-9413-0EFC78BB8C25}" type="pres">
      <dgm:prSet presAssocID="{AFE0BF63-6AD6-7B47-A707-EFF0308A9789}" presName="background" presStyleLbl="node0" presStyleIdx="0" presStyleCnt="1"/>
      <dgm:spPr/>
    </dgm:pt>
    <dgm:pt modelId="{5EB3D2BB-E21D-3146-B21B-70DA44BF6C00}" type="pres">
      <dgm:prSet presAssocID="{AFE0BF63-6AD6-7B47-A707-EFF0308A978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A7EB9B-52AB-0040-927A-0C505C096254}" type="pres">
      <dgm:prSet presAssocID="{AFE0BF63-6AD6-7B47-A707-EFF0308A9789}" presName="hierChild2" presStyleCnt="0"/>
      <dgm:spPr/>
    </dgm:pt>
    <dgm:pt modelId="{8FDB1F34-B825-DC46-9AFA-225E07D727BF}" type="pres">
      <dgm:prSet presAssocID="{A1518930-AD5E-644F-A92E-9D017A6BB90F}" presName="Name10" presStyleLbl="parChTrans1D2" presStyleIdx="0" presStyleCnt="5"/>
      <dgm:spPr/>
      <dgm:t>
        <a:bodyPr/>
        <a:lstStyle/>
        <a:p>
          <a:endParaRPr lang="en-US"/>
        </a:p>
      </dgm:t>
    </dgm:pt>
    <dgm:pt modelId="{4153252D-36F3-4748-8466-258CA02B416A}" type="pres">
      <dgm:prSet presAssocID="{B7653973-D49C-7B4C-83D1-4283EEE156D6}" presName="hierRoot2" presStyleCnt="0"/>
      <dgm:spPr/>
    </dgm:pt>
    <dgm:pt modelId="{444DD880-E547-2C4B-943D-5D83C48666CA}" type="pres">
      <dgm:prSet presAssocID="{B7653973-D49C-7B4C-83D1-4283EEE156D6}" presName="composite2" presStyleCnt="0"/>
      <dgm:spPr/>
    </dgm:pt>
    <dgm:pt modelId="{4EAFEFF8-DDE2-624B-8F75-083AD0B3427B}" type="pres">
      <dgm:prSet presAssocID="{B7653973-D49C-7B4C-83D1-4283EEE156D6}" presName="background2" presStyleLbl="node2" presStyleIdx="0" presStyleCnt="5"/>
      <dgm:spPr/>
    </dgm:pt>
    <dgm:pt modelId="{6786A0B3-E715-D444-B7D8-118552E8E98F}" type="pres">
      <dgm:prSet presAssocID="{B7653973-D49C-7B4C-83D1-4283EEE156D6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233EC-C7AD-3242-BD01-E8F472C9BA55}" type="pres">
      <dgm:prSet presAssocID="{B7653973-D49C-7B4C-83D1-4283EEE156D6}" presName="hierChild3" presStyleCnt="0"/>
      <dgm:spPr/>
    </dgm:pt>
    <dgm:pt modelId="{6F232BB9-0815-E348-9ACA-BBA1D2F6663E}" type="pres">
      <dgm:prSet presAssocID="{39123283-88A1-034F-9DE6-C32900A40568}" presName="Name10" presStyleLbl="parChTrans1D2" presStyleIdx="1" presStyleCnt="5"/>
      <dgm:spPr/>
      <dgm:t>
        <a:bodyPr/>
        <a:lstStyle/>
        <a:p>
          <a:endParaRPr lang="en-US"/>
        </a:p>
      </dgm:t>
    </dgm:pt>
    <dgm:pt modelId="{5F586AB5-16D6-BC41-A08D-5C4AE7E752C1}" type="pres">
      <dgm:prSet presAssocID="{E18B05CB-7BD1-E44B-BD40-EA7DA4541957}" presName="hierRoot2" presStyleCnt="0"/>
      <dgm:spPr/>
    </dgm:pt>
    <dgm:pt modelId="{A60F5A78-5A3C-EF4A-8A94-46C333246A7E}" type="pres">
      <dgm:prSet presAssocID="{E18B05CB-7BD1-E44B-BD40-EA7DA4541957}" presName="composite2" presStyleCnt="0"/>
      <dgm:spPr/>
    </dgm:pt>
    <dgm:pt modelId="{6E1ADFB5-DBFE-CB44-86B5-9F7E97739704}" type="pres">
      <dgm:prSet presAssocID="{E18B05CB-7BD1-E44B-BD40-EA7DA4541957}" presName="background2" presStyleLbl="node2" presStyleIdx="1" presStyleCnt="5"/>
      <dgm:spPr/>
    </dgm:pt>
    <dgm:pt modelId="{BC2ABE61-E56F-6345-AA5B-F2C7A52B2959}" type="pres">
      <dgm:prSet presAssocID="{E18B05CB-7BD1-E44B-BD40-EA7DA4541957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3B43E-24A8-E14D-AF11-A8FE2824AB70}" type="pres">
      <dgm:prSet presAssocID="{E18B05CB-7BD1-E44B-BD40-EA7DA4541957}" presName="hierChild3" presStyleCnt="0"/>
      <dgm:spPr/>
    </dgm:pt>
    <dgm:pt modelId="{8BF31CB5-B47B-174E-B65F-3A712FD96A4A}" type="pres">
      <dgm:prSet presAssocID="{3CCBE6F7-E7FC-1F47-BCF6-68E8E2D52C40}" presName="Name10" presStyleLbl="parChTrans1D2" presStyleIdx="2" presStyleCnt="5"/>
      <dgm:spPr/>
      <dgm:t>
        <a:bodyPr/>
        <a:lstStyle/>
        <a:p>
          <a:endParaRPr lang="en-US"/>
        </a:p>
      </dgm:t>
    </dgm:pt>
    <dgm:pt modelId="{51CCAFAC-D181-814B-8EFA-F0A78F6E2CD0}" type="pres">
      <dgm:prSet presAssocID="{E03DBFA5-2BF1-3E4B-ADF4-65409B355171}" presName="hierRoot2" presStyleCnt="0"/>
      <dgm:spPr/>
    </dgm:pt>
    <dgm:pt modelId="{919876CE-9982-D943-9605-2842737AEAB2}" type="pres">
      <dgm:prSet presAssocID="{E03DBFA5-2BF1-3E4B-ADF4-65409B355171}" presName="composite2" presStyleCnt="0"/>
      <dgm:spPr/>
    </dgm:pt>
    <dgm:pt modelId="{CC5CE2E5-3730-D144-98BD-1F1345DFA00F}" type="pres">
      <dgm:prSet presAssocID="{E03DBFA5-2BF1-3E4B-ADF4-65409B355171}" presName="background2" presStyleLbl="node2" presStyleIdx="2" presStyleCnt="5"/>
      <dgm:spPr/>
    </dgm:pt>
    <dgm:pt modelId="{AAD4844B-E0A8-BE4E-9F97-853BA9C0EAB1}" type="pres">
      <dgm:prSet presAssocID="{E03DBFA5-2BF1-3E4B-ADF4-65409B35517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310CB-DFC7-F544-9B01-76D63E1F888A}" type="pres">
      <dgm:prSet presAssocID="{E03DBFA5-2BF1-3E4B-ADF4-65409B355171}" presName="hierChild3" presStyleCnt="0"/>
      <dgm:spPr/>
    </dgm:pt>
    <dgm:pt modelId="{6A1C51CE-8B85-714F-AB05-6029DB2A227F}" type="pres">
      <dgm:prSet presAssocID="{C043BD83-4B95-FA42-8910-BFCE8A711ED4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4233A65-DC03-FB42-AB14-23117557E191}" type="pres">
      <dgm:prSet presAssocID="{DA245E03-5CA3-D74F-8E6E-C02674746416}" presName="hierRoot2" presStyleCnt="0"/>
      <dgm:spPr/>
    </dgm:pt>
    <dgm:pt modelId="{A55A8969-8094-F445-9A0F-58DC471CFE2E}" type="pres">
      <dgm:prSet presAssocID="{DA245E03-5CA3-D74F-8E6E-C02674746416}" presName="composite2" presStyleCnt="0"/>
      <dgm:spPr/>
    </dgm:pt>
    <dgm:pt modelId="{88D95334-A307-D547-9761-9D4A138F7E94}" type="pres">
      <dgm:prSet presAssocID="{DA245E03-5CA3-D74F-8E6E-C02674746416}" presName="background2" presStyleLbl="node2" presStyleIdx="3" presStyleCnt="5"/>
      <dgm:spPr/>
    </dgm:pt>
    <dgm:pt modelId="{ED876AE6-7C55-A345-AD48-BB0567142D5B}" type="pres">
      <dgm:prSet presAssocID="{DA245E03-5CA3-D74F-8E6E-C0267474641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EE5E5-AB3C-714A-ABF1-3A9385B0B65B}" type="pres">
      <dgm:prSet presAssocID="{DA245E03-5CA3-D74F-8E6E-C02674746416}" presName="hierChild3" presStyleCnt="0"/>
      <dgm:spPr/>
    </dgm:pt>
    <dgm:pt modelId="{18FEBDC0-ED3C-FC43-A68C-5FAB2B655233}" type="pres">
      <dgm:prSet presAssocID="{C2A9FC4E-27E2-9049-88F1-78353E99805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AD11CEDF-A837-8E44-8A20-C9CBDCE6689E}" type="pres">
      <dgm:prSet presAssocID="{D4925F4D-FF3D-3243-80C3-D054CE0D15F4}" presName="hierRoot2" presStyleCnt="0"/>
      <dgm:spPr/>
    </dgm:pt>
    <dgm:pt modelId="{90C475A7-3A2E-724C-85AB-C4F0FAAF670A}" type="pres">
      <dgm:prSet presAssocID="{D4925F4D-FF3D-3243-80C3-D054CE0D15F4}" presName="composite2" presStyleCnt="0"/>
      <dgm:spPr/>
    </dgm:pt>
    <dgm:pt modelId="{BF75B8EA-B881-6D42-AB19-236284FDB29C}" type="pres">
      <dgm:prSet presAssocID="{D4925F4D-FF3D-3243-80C3-D054CE0D15F4}" presName="background2" presStyleLbl="node2" presStyleIdx="4" presStyleCnt="5"/>
      <dgm:spPr/>
    </dgm:pt>
    <dgm:pt modelId="{2CE1055E-D530-B445-B679-EBF2C9DDCB8B}" type="pres">
      <dgm:prSet presAssocID="{D4925F4D-FF3D-3243-80C3-D054CE0D15F4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91D4E-B17D-4242-BD41-6505E52C6258}" type="pres">
      <dgm:prSet presAssocID="{D4925F4D-FF3D-3243-80C3-D054CE0D15F4}" presName="hierChild3" presStyleCnt="0"/>
      <dgm:spPr/>
    </dgm:pt>
  </dgm:ptLst>
  <dgm:cxnLst>
    <dgm:cxn modelId="{4914B424-A102-D24A-B994-2CF81EF24EA6}" type="presOf" srcId="{39123283-88A1-034F-9DE6-C32900A40568}" destId="{6F232BB9-0815-E348-9ACA-BBA1D2F6663E}" srcOrd="0" destOrd="0" presId="urn:microsoft.com/office/officeart/2005/8/layout/hierarchy1"/>
    <dgm:cxn modelId="{1E5AB205-57A4-6849-8341-2B0789212CAF}" type="presOf" srcId="{D4925F4D-FF3D-3243-80C3-D054CE0D15F4}" destId="{2CE1055E-D530-B445-B679-EBF2C9DDCB8B}" srcOrd="0" destOrd="0" presId="urn:microsoft.com/office/officeart/2005/8/layout/hierarchy1"/>
    <dgm:cxn modelId="{4BBE7D10-1A18-564E-B741-6EA2C3E1D207}" type="presOf" srcId="{C2A9FC4E-27E2-9049-88F1-78353E998057}" destId="{18FEBDC0-ED3C-FC43-A68C-5FAB2B655233}" srcOrd="0" destOrd="0" presId="urn:microsoft.com/office/officeart/2005/8/layout/hierarchy1"/>
    <dgm:cxn modelId="{726CC43D-6225-0946-A115-AE5FC1B68F66}" type="presOf" srcId="{DDBB0BD6-72A4-1A49-96F4-101AC088E3A9}" destId="{9826EB60-F762-3C4B-BB42-023C93E94658}" srcOrd="0" destOrd="0" presId="urn:microsoft.com/office/officeart/2005/8/layout/hierarchy1"/>
    <dgm:cxn modelId="{D39972F1-BB84-3946-B467-80B3E2E438CC}" srcId="{AFE0BF63-6AD6-7B47-A707-EFF0308A9789}" destId="{DA245E03-5CA3-D74F-8E6E-C02674746416}" srcOrd="3" destOrd="0" parTransId="{C043BD83-4B95-FA42-8910-BFCE8A711ED4}" sibTransId="{7CD25AC2-2E4A-0C4A-8106-787B023869EE}"/>
    <dgm:cxn modelId="{4C8A7221-CD58-6644-ACE1-9886E18EB644}" srcId="{DDBB0BD6-72A4-1A49-96F4-101AC088E3A9}" destId="{AFE0BF63-6AD6-7B47-A707-EFF0308A9789}" srcOrd="0" destOrd="0" parTransId="{23E36E11-7FEF-6944-A0A6-7861A191D2F6}" sibTransId="{CCF7C1F9-2447-F341-9567-A17167B0B758}"/>
    <dgm:cxn modelId="{76044975-1705-2A49-9FE4-B557E7CFD0FC}" type="presOf" srcId="{E18B05CB-7BD1-E44B-BD40-EA7DA4541957}" destId="{BC2ABE61-E56F-6345-AA5B-F2C7A52B2959}" srcOrd="0" destOrd="0" presId="urn:microsoft.com/office/officeart/2005/8/layout/hierarchy1"/>
    <dgm:cxn modelId="{79B45644-FAA6-BE44-8F5E-DF95C318C867}" type="presOf" srcId="{C043BD83-4B95-FA42-8910-BFCE8A711ED4}" destId="{6A1C51CE-8B85-714F-AB05-6029DB2A227F}" srcOrd="0" destOrd="0" presId="urn:microsoft.com/office/officeart/2005/8/layout/hierarchy1"/>
    <dgm:cxn modelId="{6F9A41D4-22CC-DB43-B23B-C8818C4E1E07}" type="presOf" srcId="{B7653973-D49C-7B4C-83D1-4283EEE156D6}" destId="{6786A0B3-E715-D444-B7D8-118552E8E98F}" srcOrd="0" destOrd="0" presId="urn:microsoft.com/office/officeart/2005/8/layout/hierarchy1"/>
    <dgm:cxn modelId="{77C6F21F-7FF1-B341-9EC6-8A51268EBD70}" srcId="{AFE0BF63-6AD6-7B47-A707-EFF0308A9789}" destId="{E18B05CB-7BD1-E44B-BD40-EA7DA4541957}" srcOrd="1" destOrd="0" parTransId="{39123283-88A1-034F-9DE6-C32900A40568}" sibTransId="{B98F3DA4-85A3-B844-A4F6-B62106FEC6D1}"/>
    <dgm:cxn modelId="{C6047ACE-24FD-8348-A438-625AAF436E59}" type="presOf" srcId="{E03DBFA5-2BF1-3E4B-ADF4-65409B355171}" destId="{AAD4844B-E0A8-BE4E-9F97-853BA9C0EAB1}" srcOrd="0" destOrd="0" presId="urn:microsoft.com/office/officeart/2005/8/layout/hierarchy1"/>
    <dgm:cxn modelId="{549C6753-F20C-4441-B848-781BAA262799}" type="presOf" srcId="{3CCBE6F7-E7FC-1F47-BCF6-68E8E2D52C40}" destId="{8BF31CB5-B47B-174E-B65F-3A712FD96A4A}" srcOrd="0" destOrd="0" presId="urn:microsoft.com/office/officeart/2005/8/layout/hierarchy1"/>
    <dgm:cxn modelId="{54F07053-4D6F-C14A-9B6E-41BDB1F844FA}" srcId="{AFE0BF63-6AD6-7B47-A707-EFF0308A9789}" destId="{D4925F4D-FF3D-3243-80C3-D054CE0D15F4}" srcOrd="4" destOrd="0" parTransId="{C2A9FC4E-27E2-9049-88F1-78353E998057}" sibTransId="{33331A55-4AF0-2F4D-8FC0-927D2CA6DC35}"/>
    <dgm:cxn modelId="{C3890604-8C15-DD4F-A538-06AB8547E9F2}" srcId="{AFE0BF63-6AD6-7B47-A707-EFF0308A9789}" destId="{E03DBFA5-2BF1-3E4B-ADF4-65409B355171}" srcOrd="2" destOrd="0" parTransId="{3CCBE6F7-E7FC-1F47-BCF6-68E8E2D52C40}" sibTransId="{418DC5EC-4591-844B-BBD1-354622345FBF}"/>
    <dgm:cxn modelId="{7C950E79-C694-4841-84EB-8B60A0AAE80A}" type="presOf" srcId="{AFE0BF63-6AD6-7B47-A707-EFF0308A9789}" destId="{5EB3D2BB-E21D-3146-B21B-70DA44BF6C00}" srcOrd="0" destOrd="0" presId="urn:microsoft.com/office/officeart/2005/8/layout/hierarchy1"/>
    <dgm:cxn modelId="{79825742-964B-974A-BB15-D47CA876D43E}" srcId="{AFE0BF63-6AD6-7B47-A707-EFF0308A9789}" destId="{B7653973-D49C-7B4C-83D1-4283EEE156D6}" srcOrd="0" destOrd="0" parTransId="{A1518930-AD5E-644F-A92E-9D017A6BB90F}" sibTransId="{E6236A15-E5B1-464E-8C1E-7B8119B272F6}"/>
    <dgm:cxn modelId="{381D8712-BE43-774A-8626-0A537BA6AC27}" type="presOf" srcId="{A1518930-AD5E-644F-A92E-9D017A6BB90F}" destId="{8FDB1F34-B825-DC46-9AFA-225E07D727BF}" srcOrd="0" destOrd="0" presId="urn:microsoft.com/office/officeart/2005/8/layout/hierarchy1"/>
    <dgm:cxn modelId="{DFFB8FB9-EDFC-AA49-8D11-22572A9D5328}" type="presOf" srcId="{DA245E03-5CA3-D74F-8E6E-C02674746416}" destId="{ED876AE6-7C55-A345-AD48-BB0567142D5B}" srcOrd="0" destOrd="0" presId="urn:microsoft.com/office/officeart/2005/8/layout/hierarchy1"/>
    <dgm:cxn modelId="{17E36B2E-8080-F248-A728-F907B733960C}" type="presParOf" srcId="{9826EB60-F762-3C4B-BB42-023C93E94658}" destId="{7E1D62BE-C50D-7C4B-B567-894F4A6A47EA}" srcOrd="0" destOrd="0" presId="urn:microsoft.com/office/officeart/2005/8/layout/hierarchy1"/>
    <dgm:cxn modelId="{7CBDA2B1-5B56-4048-9CDD-BFF50F7B4AF7}" type="presParOf" srcId="{7E1D62BE-C50D-7C4B-B567-894F4A6A47EA}" destId="{B50AEEDA-EAA2-4647-81A5-1888C9070BE5}" srcOrd="0" destOrd="0" presId="urn:microsoft.com/office/officeart/2005/8/layout/hierarchy1"/>
    <dgm:cxn modelId="{9BA89C61-0486-5744-B221-E5BF8B4344FC}" type="presParOf" srcId="{B50AEEDA-EAA2-4647-81A5-1888C9070BE5}" destId="{FE36A13A-ABCC-9345-9413-0EFC78BB8C25}" srcOrd="0" destOrd="0" presId="urn:microsoft.com/office/officeart/2005/8/layout/hierarchy1"/>
    <dgm:cxn modelId="{BD3376F3-3077-C242-8CE2-052C11A29727}" type="presParOf" srcId="{B50AEEDA-EAA2-4647-81A5-1888C9070BE5}" destId="{5EB3D2BB-E21D-3146-B21B-70DA44BF6C00}" srcOrd="1" destOrd="0" presId="urn:microsoft.com/office/officeart/2005/8/layout/hierarchy1"/>
    <dgm:cxn modelId="{B295F65D-23E6-4A43-8D7C-0665FBDA39FE}" type="presParOf" srcId="{7E1D62BE-C50D-7C4B-B567-894F4A6A47EA}" destId="{0EA7EB9B-52AB-0040-927A-0C505C096254}" srcOrd="1" destOrd="0" presId="urn:microsoft.com/office/officeart/2005/8/layout/hierarchy1"/>
    <dgm:cxn modelId="{37590DBD-74AF-4C4D-9AC8-BCA4BD3D7461}" type="presParOf" srcId="{0EA7EB9B-52AB-0040-927A-0C505C096254}" destId="{8FDB1F34-B825-DC46-9AFA-225E07D727BF}" srcOrd="0" destOrd="0" presId="urn:microsoft.com/office/officeart/2005/8/layout/hierarchy1"/>
    <dgm:cxn modelId="{FF73927D-C337-F740-BC82-4C3A89012035}" type="presParOf" srcId="{0EA7EB9B-52AB-0040-927A-0C505C096254}" destId="{4153252D-36F3-4748-8466-258CA02B416A}" srcOrd="1" destOrd="0" presId="urn:microsoft.com/office/officeart/2005/8/layout/hierarchy1"/>
    <dgm:cxn modelId="{0E0B0FC0-F716-DE40-BDDD-B5BB39AA0F72}" type="presParOf" srcId="{4153252D-36F3-4748-8466-258CA02B416A}" destId="{444DD880-E547-2C4B-943D-5D83C48666CA}" srcOrd="0" destOrd="0" presId="urn:microsoft.com/office/officeart/2005/8/layout/hierarchy1"/>
    <dgm:cxn modelId="{7E33B7D8-885D-5646-B16B-E4E9691E1BF4}" type="presParOf" srcId="{444DD880-E547-2C4B-943D-5D83C48666CA}" destId="{4EAFEFF8-DDE2-624B-8F75-083AD0B3427B}" srcOrd="0" destOrd="0" presId="urn:microsoft.com/office/officeart/2005/8/layout/hierarchy1"/>
    <dgm:cxn modelId="{ACBED860-0D64-964C-A5FF-0CFF40EE3BB5}" type="presParOf" srcId="{444DD880-E547-2C4B-943D-5D83C48666CA}" destId="{6786A0B3-E715-D444-B7D8-118552E8E98F}" srcOrd="1" destOrd="0" presId="urn:microsoft.com/office/officeart/2005/8/layout/hierarchy1"/>
    <dgm:cxn modelId="{996F4CF5-9F92-BF43-954F-2B577E546E0B}" type="presParOf" srcId="{4153252D-36F3-4748-8466-258CA02B416A}" destId="{6FE233EC-C7AD-3242-BD01-E8F472C9BA55}" srcOrd="1" destOrd="0" presId="urn:microsoft.com/office/officeart/2005/8/layout/hierarchy1"/>
    <dgm:cxn modelId="{5763F6A2-2401-004A-A767-2FB4012DBC6F}" type="presParOf" srcId="{0EA7EB9B-52AB-0040-927A-0C505C096254}" destId="{6F232BB9-0815-E348-9ACA-BBA1D2F6663E}" srcOrd="2" destOrd="0" presId="urn:microsoft.com/office/officeart/2005/8/layout/hierarchy1"/>
    <dgm:cxn modelId="{D8C0D792-E301-E444-98F9-F55F94EA072F}" type="presParOf" srcId="{0EA7EB9B-52AB-0040-927A-0C505C096254}" destId="{5F586AB5-16D6-BC41-A08D-5C4AE7E752C1}" srcOrd="3" destOrd="0" presId="urn:microsoft.com/office/officeart/2005/8/layout/hierarchy1"/>
    <dgm:cxn modelId="{6F879F67-C97F-2043-B5E1-AC009E1D746D}" type="presParOf" srcId="{5F586AB5-16D6-BC41-A08D-5C4AE7E752C1}" destId="{A60F5A78-5A3C-EF4A-8A94-46C333246A7E}" srcOrd="0" destOrd="0" presId="urn:microsoft.com/office/officeart/2005/8/layout/hierarchy1"/>
    <dgm:cxn modelId="{8F588586-E327-9042-9D32-DC294B2B2291}" type="presParOf" srcId="{A60F5A78-5A3C-EF4A-8A94-46C333246A7E}" destId="{6E1ADFB5-DBFE-CB44-86B5-9F7E97739704}" srcOrd="0" destOrd="0" presId="urn:microsoft.com/office/officeart/2005/8/layout/hierarchy1"/>
    <dgm:cxn modelId="{2F91D868-7855-E442-8924-6FE815245F10}" type="presParOf" srcId="{A60F5A78-5A3C-EF4A-8A94-46C333246A7E}" destId="{BC2ABE61-E56F-6345-AA5B-F2C7A52B2959}" srcOrd="1" destOrd="0" presId="urn:microsoft.com/office/officeart/2005/8/layout/hierarchy1"/>
    <dgm:cxn modelId="{059EF444-86BB-1248-8551-4F22451A8C36}" type="presParOf" srcId="{5F586AB5-16D6-BC41-A08D-5C4AE7E752C1}" destId="{9143B43E-24A8-E14D-AF11-A8FE2824AB70}" srcOrd="1" destOrd="0" presId="urn:microsoft.com/office/officeart/2005/8/layout/hierarchy1"/>
    <dgm:cxn modelId="{7AD748FD-9EED-CE40-90F9-F97A64549D54}" type="presParOf" srcId="{0EA7EB9B-52AB-0040-927A-0C505C096254}" destId="{8BF31CB5-B47B-174E-B65F-3A712FD96A4A}" srcOrd="4" destOrd="0" presId="urn:microsoft.com/office/officeart/2005/8/layout/hierarchy1"/>
    <dgm:cxn modelId="{5845A78B-5566-F24D-855D-2FE1F47B3D39}" type="presParOf" srcId="{0EA7EB9B-52AB-0040-927A-0C505C096254}" destId="{51CCAFAC-D181-814B-8EFA-F0A78F6E2CD0}" srcOrd="5" destOrd="0" presId="urn:microsoft.com/office/officeart/2005/8/layout/hierarchy1"/>
    <dgm:cxn modelId="{68398F4C-5C4E-0849-9B78-67AE2EF4231F}" type="presParOf" srcId="{51CCAFAC-D181-814B-8EFA-F0A78F6E2CD0}" destId="{919876CE-9982-D943-9605-2842737AEAB2}" srcOrd="0" destOrd="0" presId="urn:microsoft.com/office/officeart/2005/8/layout/hierarchy1"/>
    <dgm:cxn modelId="{C33F3718-F256-F94E-882D-4D24D78E0D4B}" type="presParOf" srcId="{919876CE-9982-D943-9605-2842737AEAB2}" destId="{CC5CE2E5-3730-D144-98BD-1F1345DFA00F}" srcOrd="0" destOrd="0" presId="urn:microsoft.com/office/officeart/2005/8/layout/hierarchy1"/>
    <dgm:cxn modelId="{918AFCAB-9D2C-0B4D-9103-C05B3DD30402}" type="presParOf" srcId="{919876CE-9982-D943-9605-2842737AEAB2}" destId="{AAD4844B-E0A8-BE4E-9F97-853BA9C0EAB1}" srcOrd="1" destOrd="0" presId="urn:microsoft.com/office/officeart/2005/8/layout/hierarchy1"/>
    <dgm:cxn modelId="{AFDCCB13-12AD-0342-A098-F0FA11DE2BF7}" type="presParOf" srcId="{51CCAFAC-D181-814B-8EFA-F0A78F6E2CD0}" destId="{471310CB-DFC7-F544-9B01-76D63E1F888A}" srcOrd="1" destOrd="0" presId="urn:microsoft.com/office/officeart/2005/8/layout/hierarchy1"/>
    <dgm:cxn modelId="{98F33542-5DCA-484A-AC8B-FD4E0256FCAD}" type="presParOf" srcId="{0EA7EB9B-52AB-0040-927A-0C505C096254}" destId="{6A1C51CE-8B85-714F-AB05-6029DB2A227F}" srcOrd="6" destOrd="0" presId="urn:microsoft.com/office/officeart/2005/8/layout/hierarchy1"/>
    <dgm:cxn modelId="{0F55D329-3E7F-9F45-975B-22909DB39F8E}" type="presParOf" srcId="{0EA7EB9B-52AB-0040-927A-0C505C096254}" destId="{44233A65-DC03-FB42-AB14-23117557E191}" srcOrd="7" destOrd="0" presId="urn:microsoft.com/office/officeart/2005/8/layout/hierarchy1"/>
    <dgm:cxn modelId="{66F1A5E0-2DB6-1C4C-B0F1-621093EB7596}" type="presParOf" srcId="{44233A65-DC03-FB42-AB14-23117557E191}" destId="{A55A8969-8094-F445-9A0F-58DC471CFE2E}" srcOrd="0" destOrd="0" presId="urn:microsoft.com/office/officeart/2005/8/layout/hierarchy1"/>
    <dgm:cxn modelId="{A74FF187-4FB8-434D-9BA9-5C9273632475}" type="presParOf" srcId="{A55A8969-8094-F445-9A0F-58DC471CFE2E}" destId="{88D95334-A307-D547-9761-9D4A138F7E94}" srcOrd="0" destOrd="0" presId="urn:microsoft.com/office/officeart/2005/8/layout/hierarchy1"/>
    <dgm:cxn modelId="{821A360E-E7C4-1747-8CE0-D6394EF81827}" type="presParOf" srcId="{A55A8969-8094-F445-9A0F-58DC471CFE2E}" destId="{ED876AE6-7C55-A345-AD48-BB0567142D5B}" srcOrd="1" destOrd="0" presId="urn:microsoft.com/office/officeart/2005/8/layout/hierarchy1"/>
    <dgm:cxn modelId="{42A28B59-231A-EE4B-B73F-883B03821E1B}" type="presParOf" srcId="{44233A65-DC03-FB42-AB14-23117557E191}" destId="{635EE5E5-AB3C-714A-ABF1-3A9385B0B65B}" srcOrd="1" destOrd="0" presId="urn:microsoft.com/office/officeart/2005/8/layout/hierarchy1"/>
    <dgm:cxn modelId="{FE453738-1F33-1648-8F16-3FA7FDF6ACD8}" type="presParOf" srcId="{0EA7EB9B-52AB-0040-927A-0C505C096254}" destId="{18FEBDC0-ED3C-FC43-A68C-5FAB2B655233}" srcOrd="8" destOrd="0" presId="urn:microsoft.com/office/officeart/2005/8/layout/hierarchy1"/>
    <dgm:cxn modelId="{77059A5F-1756-0E44-B48B-964C572776EC}" type="presParOf" srcId="{0EA7EB9B-52AB-0040-927A-0C505C096254}" destId="{AD11CEDF-A837-8E44-8A20-C9CBDCE6689E}" srcOrd="9" destOrd="0" presId="urn:microsoft.com/office/officeart/2005/8/layout/hierarchy1"/>
    <dgm:cxn modelId="{F39E3E1D-1BE2-B148-88A8-670B1130707A}" type="presParOf" srcId="{AD11CEDF-A837-8E44-8A20-C9CBDCE6689E}" destId="{90C475A7-3A2E-724C-85AB-C4F0FAAF670A}" srcOrd="0" destOrd="0" presId="urn:microsoft.com/office/officeart/2005/8/layout/hierarchy1"/>
    <dgm:cxn modelId="{6F79E285-22BF-964B-BFD4-C9B02AD388F9}" type="presParOf" srcId="{90C475A7-3A2E-724C-85AB-C4F0FAAF670A}" destId="{BF75B8EA-B881-6D42-AB19-236284FDB29C}" srcOrd="0" destOrd="0" presId="urn:microsoft.com/office/officeart/2005/8/layout/hierarchy1"/>
    <dgm:cxn modelId="{CE0D1AAC-D1C8-8B4B-A850-D56C14DBF517}" type="presParOf" srcId="{90C475A7-3A2E-724C-85AB-C4F0FAAF670A}" destId="{2CE1055E-D530-B445-B679-EBF2C9DDCB8B}" srcOrd="1" destOrd="0" presId="urn:microsoft.com/office/officeart/2005/8/layout/hierarchy1"/>
    <dgm:cxn modelId="{DD65E964-CDAC-BB4A-B467-87FEBB7AC782}" type="presParOf" srcId="{AD11CEDF-A837-8E44-8A20-C9CBDCE6689E}" destId="{86391D4E-B17D-4242-BD41-6505E52C62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242538-4860-2045-81EF-4C7DD353BDF4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8C26F-F933-1647-A65F-D73CC8D9F94A}">
      <dgm:prSet phldrT="[Text]"/>
      <dgm:spPr/>
      <dgm:t>
        <a:bodyPr/>
        <a:lstStyle/>
        <a:p>
          <a:r>
            <a:rPr lang="en-US" dirty="0" smtClean="0"/>
            <a:t>Single value</a:t>
          </a:r>
          <a:endParaRPr lang="en-US" dirty="0"/>
        </a:p>
      </dgm:t>
    </dgm:pt>
    <dgm:pt modelId="{FB0D3FD3-9E45-7E45-984D-950F966DA479}" type="parTrans" cxnId="{D85FB5BF-6560-A148-8EE6-B11085FD497B}">
      <dgm:prSet/>
      <dgm:spPr/>
      <dgm:t>
        <a:bodyPr/>
        <a:lstStyle/>
        <a:p>
          <a:endParaRPr lang="en-US"/>
        </a:p>
      </dgm:t>
    </dgm:pt>
    <dgm:pt modelId="{3EF20884-F0DB-254B-96A0-84FF4C168F6A}" type="sibTrans" cxnId="{D85FB5BF-6560-A148-8EE6-B11085FD497B}">
      <dgm:prSet/>
      <dgm:spPr/>
      <dgm:t>
        <a:bodyPr/>
        <a:lstStyle/>
        <a:p>
          <a:endParaRPr lang="en-US"/>
        </a:p>
      </dgm:t>
    </dgm:pt>
    <dgm:pt modelId="{3FF59174-E3B8-7F4D-9297-07A0C325277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F8DCFB85-A48F-FF4A-B676-59E7C6A1B450}" type="parTrans" cxnId="{848FF488-D3D8-E447-83DF-02CE1DDC5548}">
      <dgm:prSet/>
      <dgm:spPr/>
      <dgm:t>
        <a:bodyPr/>
        <a:lstStyle/>
        <a:p>
          <a:endParaRPr lang="en-US"/>
        </a:p>
      </dgm:t>
    </dgm:pt>
    <dgm:pt modelId="{CAA323DA-035C-AD4A-8199-B2B574783348}" type="sibTrans" cxnId="{848FF488-D3D8-E447-83DF-02CE1DDC5548}">
      <dgm:prSet/>
      <dgm:spPr/>
      <dgm:t>
        <a:bodyPr/>
        <a:lstStyle/>
        <a:p>
          <a:endParaRPr lang="en-US"/>
        </a:p>
      </dgm:t>
    </dgm:pt>
    <dgm:pt modelId="{C05909A3-5501-3C4F-9BF8-295CCD1E2F5C}">
      <dgm:prSet phldrT="[Text]"/>
      <dgm:spPr/>
      <dgm:t>
        <a:bodyPr/>
        <a:lstStyle/>
        <a:p>
          <a:r>
            <a:rPr lang="en-US" dirty="0" smtClean="0"/>
            <a:t>‘</a:t>
          </a:r>
          <a:r>
            <a:rPr lang="en-US" dirty="0" err="1" smtClean="0"/>
            <a:t>verrol</a:t>
          </a:r>
          <a:r>
            <a:rPr lang="en-US" dirty="0" smtClean="0"/>
            <a:t>’</a:t>
          </a:r>
          <a:endParaRPr lang="en-US" dirty="0"/>
        </a:p>
      </dgm:t>
    </dgm:pt>
    <dgm:pt modelId="{1149F4A2-F38B-7043-8E86-22E31EA75564}" type="parTrans" cxnId="{E47E0081-D052-E84A-ACAD-3E15CF14CE72}">
      <dgm:prSet/>
      <dgm:spPr/>
      <dgm:t>
        <a:bodyPr/>
        <a:lstStyle/>
        <a:p>
          <a:endParaRPr lang="en-US"/>
        </a:p>
      </dgm:t>
    </dgm:pt>
    <dgm:pt modelId="{17B57E59-538D-7443-BC27-98D816DA7B7A}" type="sibTrans" cxnId="{E47E0081-D052-E84A-ACAD-3E15CF14CE72}">
      <dgm:prSet/>
      <dgm:spPr/>
      <dgm:t>
        <a:bodyPr/>
        <a:lstStyle/>
        <a:p>
          <a:endParaRPr lang="en-US"/>
        </a:p>
      </dgm:t>
    </dgm:pt>
    <dgm:pt modelId="{D3598542-600F-4D49-B56C-4A8841831C90}">
      <dgm:prSet phldrT="[Text]"/>
      <dgm:spPr/>
      <dgm:t>
        <a:bodyPr/>
        <a:lstStyle/>
        <a:p>
          <a:r>
            <a:rPr lang="en-US" dirty="0" smtClean="0"/>
            <a:t>Mathematical</a:t>
          </a:r>
          <a:endParaRPr lang="en-US" dirty="0"/>
        </a:p>
      </dgm:t>
    </dgm:pt>
    <dgm:pt modelId="{A4625FB1-E37F-7F43-99C4-1CD2F4F99EB3}" type="parTrans" cxnId="{CCE96CBE-23DF-744E-8982-412B02611928}">
      <dgm:prSet/>
      <dgm:spPr/>
      <dgm:t>
        <a:bodyPr/>
        <a:lstStyle/>
        <a:p>
          <a:endParaRPr lang="en-US"/>
        </a:p>
      </dgm:t>
    </dgm:pt>
    <dgm:pt modelId="{948EC470-806D-4446-923E-AAB7D6A9A902}" type="sibTrans" cxnId="{CCE96CBE-23DF-744E-8982-412B02611928}">
      <dgm:prSet/>
      <dgm:spPr/>
      <dgm:t>
        <a:bodyPr/>
        <a:lstStyle/>
        <a:p>
          <a:endParaRPr lang="en-US"/>
        </a:p>
      </dgm:t>
    </dgm:pt>
    <dgm:pt modelId="{1ECC8AFE-D47C-4E46-AE4C-F12D33DFCC2E}">
      <dgm:prSet phldrT="[Text]"/>
      <dgm:spPr/>
      <dgm:t>
        <a:bodyPr/>
        <a:lstStyle/>
        <a:p>
          <a:r>
            <a:rPr lang="en-US" dirty="0" smtClean="0"/>
            <a:t>5 + 9</a:t>
          </a:r>
          <a:endParaRPr lang="en-US" dirty="0"/>
        </a:p>
      </dgm:t>
    </dgm:pt>
    <dgm:pt modelId="{F91629E5-B79D-9F41-87E1-31364BA75D65}" type="parTrans" cxnId="{67609E32-1925-ED45-94D9-1AEC66855819}">
      <dgm:prSet/>
      <dgm:spPr/>
      <dgm:t>
        <a:bodyPr/>
        <a:lstStyle/>
        <a:p>
          <a:endParaRPr lang="en-US"/>
        </a:p>
      </dgm:t>
    </dgm:pt>
    <dgm:pt modelId="{72C4ADC1-1E5F-854C-B770-C8AC0C371E75}" type="sibTrans" cxnId="{67609E32-1925-ED45-94D9-1AEC66855819}">
      <dgm:prSet/>
      <dgm:spPr/>
      <dgm:t>
        <a:bodyPr/>
        <a:lstStyle/>
        <a:p>
          <a:endParaRPr lang="en-US"/>
        </a:p>
      </dgm:t>
    </dgm:pt>
    <dgm:pt modelId="{2CD61362-FAE0-5A43-AA8D-2C16778DC271}">
      <dgm:prSet phldrT="[Text]"/>
      <dgm:spPr/>
      <dgm:t>
        <a:bodyPr/>
        <a:lstStyle/>
        <a:p>
          <a:r>
            <a:rPr lang="en-US" dirty="0" smtClean="0"/>
            <a:t>x * 20</a:t>
          </a:r>
          <a:endParaRPr lang="en-US" dirty="0"/>
        </a:p>
      </dgm:t>
    </dgm:pt>
    <dgm:pt modelId="{D39157AB-0513-4F4A-8A55-51A4DE9CC2F7}" type="parTrans" cxnId="{B6586020-697B-CC45-B5CD-EE2FFFDA80CA}">
      <dgm:prSet/>
      <dgm:spPr/>
      <dgm:t>
        <a:bodyPr/>
        <a:lstStyle/>
        <a:p>
          <a:endParaRPr lang="en-US"/>
        </a:p>
      </dgm:t>
    </dgm:pt>
    <dgm:pt modelId="{DE2883A3-85B1-F74C-86F5-170FD931A64D}" type="sibTrans" cxnId="{B6586020-697B-CC45-B5CD-EE2FFFDA80CA}">
      <dgm:prSet/>
      <dgm:spPr/>
      <dgm:t>
        <a:bodyPr/>
        <a:lstStyle/>
        <a:p>
          <a:endParaRPr lang="en-US"/>
        </a:p>
      </dgm:t>
    </dgm:pt>
    <dgm:pt modelId="{940C0828-1CA3-5246-ACDE-7E2705B3B928}">
      <dgm:prSet/>
      <dgm:spPr/>
      <dgm:t>
        <a:bodyPr/>
        <a:lstStyle/>
        <a:p>
          <a:r>
            <a:rPr lang="en-US" dirty="0" smtClean="0"/>
            <a:t>Relational</a:t>
          </a:r>
          <a:endParaRPr lang="en-US" dirty="0"/>
        </a:p>
      </dgm:t>
    </dgm:pt>
    <dgm:pt modelId="{8552097E-7AC8-2B44-A5A1-F99182977D60}" type="parTrans" cxnId="{86F788AE-C2F8-5242-A55F-B177868BA2FA}">
      <dgm:prSet/>
      <dgm:spPr/>
      <dgm:t>
        <a:bodyPr/>
        <a:lstStyle/>
        <a:p>
          <a:endParaRPr lang="en-US"/>
        </a:p>
      </dgm:t>
    </dgm:pt>
    <dgm:pt modelId="{24579768-D86A-E445-BE84-74377033B5E7}" type="sibTrans" cxnId="{86F788AE-C2F8-5242-A55F-B177868BA2FA}">
      <dgm:prSet/>
      <dgm:spPr/>
      <dgm:t>
        <a:bodyPr/>
        <a:lstStyle/>
        <a:p>
          <a:endParaRPr lang="en-US"/>
        </a:p>
      </dgm:t>
    </dgm:pt>
    <dgm:pt modelId="{BCF055E8-DDE9-B847-9D84-D0F602BFA9B2}">
      <dgm:prSet/>
      <dgm:spPr/>
      <dgm:t>
        <a:bodyPr/>
        <a:lstStyle/>
        <a:p>
          <a:r>
            <a:rPr lang="en-US" dirty="0" smtClean="0"/>
            <a:t>x &lt; 10</a:t>
          </a:r>
          <a:endParaRPr lang="en-US" dirty="0"/>
        </a:p>
      </dgm:t>
    </dgm:pt>
    <dgm:pt modelId="{F299AA3A-E82C-4A45-A1FB-03AD03A11E4D}" type="parTrans" cxnId="{7B4CBCF9-08E2-B44C-A22B-073238C3D1D4}">
      <dgm:prSet/>
      <dgm:spPr/>
      <dgm:t>
        <a:bodyPr/>
        <a:lstStyle/>
        <a:p>
          <a:endParaRPr lang="en-US"/>
        </a:p>
      </dgm:t>
    </dgm:pt>
    <dgm:pt modelId="{B42A0AD4-0B36-3A4B-8796-E24E28362AA0}" type="sibTrans" cxnId="{7B4CBCF9-08E2-B44C-A22B-073238C3D1D4}">
      <dgm:prSet/>
      <dgm:spPr/>
      <dgm:t>
        <a:bodyPr/>
        <a:lstStyle/>
        <a:p>
          <a:endParaRPr lang="en-US"/>
        </a:p>
      </dgm:t>
    </dgm:pt>
    <dgm:pt modelId="{AEC44294-48F2-9840-9E8D-D021E193BB5E}">
      <dgm:prSet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 &gt; 20</a:t>
          </a:r>
          <a:endParaRPr lang="en-US" dirty="0"/>
        </a:p>
      </dgm:t>
    </dgm:pt>
    <dgm:pt modelId="{3534AF3A-9646-5942-A3DC-F39481093082}" type="parTrans" cxnId="{4A0AFFAE-E5A7-9F4D-997C-25C4F84E2822}">
      <dgm:prSet/>
      <dgm:spPr/>
      <dgm:t>
        <a:bodyPr/>
        <a:lstStyle/>
        <a:p>
          <a:endParaRPr lang="en-US"/>
        </a:p>
      </dgm:t>
    </dgm:pt>
    <dgm:pt modelId="{0B5485A8-3D4B-8A4A-9679-FA0F18338D2B}" type="sibTrans" cxnId="{4A0AFFAE-E5A7-9F4D-997C-25C4F84E2822}">
      <dgm:prSet/>
      <dgm:spPr/>
      <dgm:t>
        <a:bodyPr/>
        <a:lstStyle/>
        <a:p>
          <a:endParaRPr lang="en-US"/>
        </a:p>
      </dgm:t>
    </dgm:pt>
    <dgm:pt modelId="{F24B2925-8263-1F43-B386-5B40762767CA}">
      <dgm:prSet/>
      <dgm:spPr/>
      <dgm:t>
        <a:bodyPr/>
        <a:lstStyle/>
        <a:p>
          <a:r>
            <a:rPr lang="en-US" dirty="0" smtClean="0"/>
            <a:t>Logical</a:t>
          </a:r>
          <a:endParaRPr lang="en-US" dirty="0"/>
        </a:p>
      </dgm:t>
    </dgm:pt>
    <dgm:pt modelId="{97CC923B-A038-8545-BE10-1EE14F38783A}" type="parTrans" cxnId="{CECC88C5-B01D-9C4E-9613-9A4F42C02018}">
      <dgm:prSet/>
      <dgm:spPr/>
      <dgm:t>
        <a:bodyPr/>
        <a:lstStyle/>
        <a:p>
          <a:endParaRPr lang="en-US"/>
        </a:p>
      </dgm:t>
    </dgm:pt>
    <dgm:pt modelId="{B119BEAA-0127-3B45-B41C-384F1FC21999}" type="sibTrans" cxnId="{CECC88C5-B01D-9C4E-9613-9A4F42C02018}">
      <dgm:prSet/>
      <dgm:spPr/>
      <dgm:t>
        <a:bodyPr/>
        <a:lstStyle/>
        <a:p>
          <a:endParaRPr lang="en-US"/>
        </a:p>
      </dgm:t>
    </dgm:pt>
    <dgm:pt modelId="{0474DC79-5B7E-084D-A8B9-9BAF86587056}">
      <dgm:prSet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i</a:t>
          </a:r>
          <a:r>
            <a:rPr lang="en-US" dirty="0" smtClean="0"/>
            <a:t> &gt; 20) || (x &lt; 10)</a:t>
          </a:r>
          <a:endParaRPr lang="en-US" dirty="0"/>
        </a:p>
      </dgm:t>
    </dgm:pt>
    <dgm:pt modelId="{B920930F-CDCE-2B4C-B6C1-EAB193198E8A}" type="parTrans" cxnId="{C50645BC-1DBE-FC47-9B60-82C0B10A6708}">
      <dgm:prSet/>
      <dgm:spPr/>
      <dgm:t>
        <a:bodyPr/>
        <a:lstStyle/>
        <a:p>
          <a:endParaRPr lang="en-US"/>
        </a:p>
      </dgm:t>
    </dgm:pt>
    <dgm:pt modelId="{03F63C52-CAD2-B64F-A9FE-2D658035C524}" type="sibTrans" cxnId="{C50645BC-1DBE-FC47-9B60-82C0B10A6708}">
      <dgm:prSet/>
      <dgm:spPr/>
      <dgm:t>
        <a:bodyPr/>
        <a:lstStyle/>
        <a:p>
          <a:endParaRPr lang="en-US"/>
        </a:p>
      </dgm:t>
    </dgm:pt>
    <dgm:pt modelId="{33335C1B-BB6E-614B-99F8-9CC5B1C1CC5A}">
      <dgm:prSet/>
      <dgm:spPr/>
      <dgm:t>
        <a:bodyPr/>
        <a:lstStyle/>
        <a:p>
          <a:r>
            <a:rPr lang="en-US" dirty="0" err="1" smtClean="0"/>
            <a:t>isOpen</a:t>
          </a:r>
          <a:r>
            <a:rPr lang="en-US" dirty="0" smtClean="0"/>
            <a:t> &amp;&amp; </a:t>
          </a:r>
          <a:r>
            <a:rPr lang="en-US" dirty="0" err="1" smtClean="0"/>
            <a:t>isValid</a:t>
          </a:r>
          <a:endParaRPr lang="en-US" dirty="0"/>
        </a:p>
      </dgm:t>
    </dgm:pt>
    <dgm:pt modelId="{7036D1D1-70AE-BF4A-9E9F-2FD5EA5218A3}" type="parTrans" cxnId="{16B335C2-3E15-204F-BAD4-42696A28D8D6}">
      <dgm:prSet/>
      <dgm:spPr/>
      <dgm:t>
        <a:bodyPr/>
        <a:lstStyle/>
        <a:p>
          <a:endParaRPr lang="en-US"/>
        </a:p>
      </dgm:t>
    </dgm:pt>
    <dgm:pt modelId="{D4E64EBA-1978-294E-9728-9D8E58CFA0A6}" type="sibTrans" cxnId="{16B335C2-3E15-204F-BAD4-42696A28D8D6}">
      <dgm:prSet/>
      <dgm:spPr/>
      <dgm:t>
        <a:bodyPr/>
        <a:lstStyle/>
        <a:p>
          <a:endParaRPr lang="en-US"/>
        </a:p>
      </dgm:t>
    </dgm:pt>
    <dgm:pt modelId="{355770C5-352B-CB40-9B05-A00571ACB974}">
      <dgm:prSet/>
      <dgm:spPr/>
      <dgm:t>
        <a:bodyPr/>
        <a:lstStyle/>
        <a:p>
          <a:r>
            <a:rPr lang="en-US" dirty="0" smtClean="0"/>
            <a:t>Bitwise</a:t>
          </a:r>
          <a:endParaRPr lang="en-US" dirty="0"/>
        </a:p>
      </dgm:t>
    </dgm:pt>
    <dgm:pt modelId="{E6359C68-4C26-C445-8FDB-AF2EF2320C93}" type="parTrans" cxnId="{0312DC74-FF98-0B49-B000-5FFAD5E184AE}">
      <dgm:prSet/>
      <dgm:spPr/>
      <dgm:t>
        <a:bodyPr/>
        <a:lstStyle/>
        <a:p>
          <a:endParaRPr lang="en-US"/>
        </a:p>
      </dgm:t>
    </dgm:pt>
    <dgm:pt modelId="{BA45FC1D-8140-814B-9D71-184094EE5903}" type="sibTrans" cxnId="{0312DC74-FF98-0B49-B000-5FFAD5E184AE}">
      <dgm:prSet/>
      <dgm:spPr/>
      <dgm:t>
        <a:bodyPr/>
        <a:lstStyle/>
        <a:p>
          <a:endParaRPr lang="en-US"/>
        </a:p>
      </dgm:t>
    </dgm:pt>
    <dgm:pt modelId="{9E221532-BAD0-C84B-99B1-D67ACB24D2F4}">
      <dgm:prSet/>
      <dgm:spPr/>
      <dgm:t>
        <a:bodyPr/>
        <a:lstStyle/>
        <a:p>
          <a:r>
            <a:rPr lang="en-US" dirty="0" smtClean="0"/>
            <a:t>0x100FFA | 0x100B</a:t>
          </a:r>
          <a:endParaRPr lang="en-US" dirty="0"/>
        </a:p>
      </dgm:t>
    </dgm:pt>
    <dgm:pt modelId="{B903F987-7479-A54E-9BDB-DEFD4FF8F91A}" type="parTrans" cxnId="{8D66FD6F-CD45-1C45-BC58-C2640A44B2FA}">
      <dgm:prSet/>
      <dgm:spPr/>
      <dgm:t>
        <a:bodyPr/>
        <a:lstStyle/>
        <a:p>
          <a:endParaRPr lang="en-US"/>
        </a:p>
      </dgm:t>
    </dgm:pt>
    <dgm:pt modelId="{BB734940-F069-1547-A10D-B888B483BAB0}" type="sibTrans" cxnId="{8D66FD6F-CD45-1C45-BC58-C2640A44B2FA}">
      <dgm:prSet/>
      <dgm:spPr/>
      <dgm:t>
        <a:bodyPr/>
        <a:lstStyle/>
        <a:p>
          <a:endParaRPr lang="en-US"/>
        </a:p>
      </dgm:t>
    </dgm:pt>
    <dgm:pt modelId="{155F079B-BA18-1743-895B-4BEC02837930}">
      <dgm:prSet/>
      <dgm:spPr/>
      <dgm:t>
        <a:bodyPr/>
        <a:lstStyle/>
        <a:p>
          <a:r>
            <a:rPr lang="en-US" dirty="0" smtClean="0"/>
            <a:t>0x3920A &amp; 0x4 </a:t>
          </a:r>
          <a:endParaRPr lang="en-US" dirty="0"/>
        </a:p>
      </dgm:t>
    </dgm:pt>
    <dgm:pt modelId="{23E148BC-D94D-B243-98C8-21487F5D2201}" type="parTrans" cxnId="{98B68F82-04FF-924E-B2B2-FE8B5731137F}">
      <dgm:prSet/>
      <dgm:spPr/>
      <dgm:t>
        <a:bodyPr/>
        <a:lstStyle/>
        <a:p>
          <a:endParaRPr lang="en-US"/>
        </a:p>
      </dgm:t>
    </dgm:pt>
    <dgm:pt modelId="{7E3630F9-509A-A346-BE53-68A7C820634F}" type="sibTrans" cxnId="{98B68F82-04FF-924E-B2B2-FE8B5731137F}">
      <dgm:prSet/>
      <dgm:spPr/>
      <dgm:t>
        <a:bodyPr/>
        <a:lstStyle/>
        <a:p>
          <a:endParaRPr lang="en-US"/>
        </a:p>
      </dgm:t>
    </dgm:pt>
    <dgm:pt modelId="{93BC7021-F1BB-4B42-9189-E019C65BDD31}">
      <dgm:prSet/>
      <dgm:spPr/>
      <dgm:t>
        <a:bodyPr/>
        <a:lstStyle/>
        <a:p>
          <a:r>
            <a:rPr lang="en-US" dirty="0" smtClean="0"/>
            <a:t>Functional</a:t>
          </a:r>
          <a:endParaRPr lang="en-US" dirty="0"/>
        </a:p>
      </dgm:t>
    </dgm:pt>
    <dgm:pt modelId="{62A0DDA2-DB49-D84C-8D98-D66B31F91DD0}" type="parTrans" cxnId="{AB687E2C-1CDE-6445-A695-73A8C6386935}">
      <dgm:prSet/>
      <dgm:spPr/>
      <dgm:t>
        <a:bodyPr/>
        <a:lstStyle/>
        <a:p>
          <a:endParaRPr lang="en-US"/>
        </a:p>
      </dgm:t>
    </dgm:pt>
    <dgm:pt modelId="{EF5A3E40-4B93-8541-8E30-7E4C37E015FC}" type="sibTrans" cxnId="{AB687E2C-1CDE-6445-A695-73A8C6386935}">
      <dgm:prSet/>
      <dgm:spPr/>
      <dgm:t>
        <a:bodyPr/>
        <a:lstStyle/>
        <a:p>
          <a:endParaRPr lang="en-US"/>
        </a:p>
      </dgm:t>
    </dgm:pt>
    <dgm:pt modelId="{EECF3F37-EDB4-5C4A-B26D-EC67A337D0FB}">
      <dgm:prSet/>
      <dgm:spPr/>
      <dgm:t>
        <a:bodyPr/>
        <a:lstStyle/>
        <a:p>
          <a:r>
            <a:rPr lang="en-US" dirty="0" smtClean="0"/>
            <a:t>function() { </a:t>
          </a:r>
          <a:r>
            <a:rPr lang="is-IS" dirty="0" smtClean="0"/>
            <a:t>… }</a:t>
          </a:r>
          <a:endParaRPr lang="en-US" dirty="0"/>
        </a:p>
      </dgm:t>
    </dgm:pt>
    <dgm:pt modelId="{F7754C3E-4E66-5D41-B30F-281432048C81}" type="parTrans" cxnId="{09DAF389-1A03-B04B-851B-6B55E47A5ACF}">
      <dgm:prSet/>
      <dgm:spPr/>
      <dgm:t>
        <a:bodyPr/>
        <a:lstStyle/>
        <a:p>
          <a:endParaRPr lang="en-US"/>
        </a:p>
      </dgm:t>
    </dgm:pt>
    <dgm:pt modelId="{2F3B44B8-9117-1344-90B1-90C1DAEAD8EA}" type="sibTrans" cxnId="{09DAF389-1A03-B04B-851B-6B55E47A5ACF}">
      <dgm:prSet/>
      <dgm:spPr/>
      <dgm:t>
        <a:bodyPr/>
        <a:lstStyle/>
        <a:p>
          <a:endParaRPr lang="en-US"/>
        </a:p>
      </dgm:t>
    </dgm:pt>
    <dgm:pt modelId="{905DF55D-52A9-0640-890B-2A986BDEB1FC}">
      <dgm:prSet phldrT="[Text]"/>
      <dgm:spPr/>
      <dgm:t>
        <a:bodyPr/>
        <a:lstStyle/>
        <a:p>
          <a:r>
            <a:rPr lang="en-US" dirty="0" err="1" smtClean="0"/>
            <a:t>i</a:t>
          </a:r>
          <a:r>
            <a:rPr lang="en-US" dirty="0" smtClean="0"/>
            <a:t>++</a:t>
          </a:r>
          <a:endParaRPr lang="en-US" dirty="0"/>
        </a:p>
      </dgm:t>
    </dgm:pt>
    <dgm:pt modelId="{1C13CB67-5DE3-AF48-81A2-B42C2FEFC8DE}" type="parTrans" cxnId="{931C5042-3A8D-EB4A-88C3-587349BAC325}">
      <dgm:prSet/>
      <dgm:spPr/>
      <dgm:t>
        <a:bodyPr/>
        <a:lstStyle/>
        <a:p>
          <a:endParaRPr lang="en-US"/>
        </a:p>
      </dgm:t>
    </dgm:pt>
    <dgm:pt modelId="{8180566A-7701-8049-8781-89E0188E2277}" type="sibTrans" cxnId="{931C5042-3A8D-EB4A-88C3-587349BAC325}">
      <dgm:prSet/>
      <dgm:spPr/>
      <dgm:t>
        <a:bodyPr/>
        <a:lstStyle/>
        <a:p>
          <a:endParaRPr lang="en-US"/>
        </a:p>
      </dgm:t>
    </dgm:pt>
    <dgm:pt modelId="{8B2AEFA3-BDA3-A044-986F-E60A1A7B49CB}" type="pres">
      <dgm:prSet presAssocID="{0E242538-4860-2045-81EF-4C7DD353BD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8F48F2-CB47-A64D-84F4-04E9279DC93C}" type="pres">
      <dgm:prSet presAssocID="{6C18C26F-F933-1647-A65F-D73CC8D9F94A}" presName="linNode" presStyleCnt="0"/>
      <dgm:spPr/>
    </dgm:pt>
    <dgm:pt modelId="{C692F777-6B9C-554C-BD6F-F1E4DE28930A}" type="pres">
      <dgm:prSet presAssocID="{6C18C26F-F933-1647-A65F-D73CC8D9F94A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C64E-D2CC-2E41-8C94-ED626C0DEFE6}" type="pres">
      <dgm:prSet presAssocID="{6C18C26F-F933-1647-A65F-D73CC8D9F94A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39008-882D-9041-A2CE-8CF578E457AA}" type="pres">
      <dgm:prSet presAssocID="{3EF20884-F0DB-254B-96A0-84FF4C168F6A}" presName="sp" presStyleCnt="0"/>
      <dgm:spPr/>
    </dgm:pt>
    <dgm:pt modelId="{C47F901F-D1C4-3C49-8BB5-999F2012F7FB}" type="pres">
      <dgm:prSet presAssocID="{D3598542-600F-4D49-B56C-4A8841831C90}" presName="linNode" presStyleCnt="0"/>
      <dgm:spPr/>
    </dgm:pt>
    <dgm:pt modelId="{9FA52A47-0F18-FD44-856F-5AD617820643}" type="pres">
      <dgm:prSet presAssocID="{D3598542-600F-4D49-B56C-4A8841831C9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A8978-6FC1-E441-9B9C-EA04E5585D45}" type="pres">
      <dgm:prSet presAssocID="{D3598542-600F-4D49-B56C-4A8841831C9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8B750-EC68-6046-94D9-A2DC7EE267B7}" type="pres">
      <dgm:prSet presAssocID="{948EC470-806D-4446-923E-AAB7D6A9A902}" presName="sp" presStyleCnt="0"/>
      <dgm:spPr/>
    </dgm:pt>
    <dgm:pt modelId="{4C506500-C33B-0749-9204-F1AA1C61CCAD}" type="pres">
      <dgm:prSet presAssocID="{940C0828-1CA3-5246-ACDE-7E2705B3B928}" presName="linNode" presStyleCnt="0"/>
      <dgm:spPr/>
    </dgm:pt>
    <dgm:pt modelId="{CAF533E6-4903-7942-814A-76C7DE2F112D}" type="pres">
      <dgm:prSet presAssocID="{940C0828-1CA3-5246-ACDE-7E2705B3B92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FF385-A13E-954D-9FF2-F69CB1F9C535}" type="pres">
      <dgm:prSet presAssocID="{940C0828-1CA3-5246-ACDE-7E2705B3B92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E566A-A105-B140-BC69-EA7E6AC01481}" type="pres">
      <dgm:prSet presAssocID="{24579768-D86A-E445-BE84-74377033B5E7}" presName="sp" presStyleCnt="0"/>
      <dgm:spPr/>
    </dgm:pt>
    <dgm:pt modelId="{69726B0A-5DFC-C74A-9256-A3704F97C429}" type="pres">
      <dgm:prSet presAssocID="{F24B2925-8263-1F43-B386-5B40762767CA}" presName="linNode" presStyleCnt="0"/>
      <dgm:spPr/>
    </dgm:pt>
    <dgm:pt modelId="{C0247834-69D1-894A-822D-95F90394ED51}" type="pres">
      <dgm:prSet presAssocID="{F24B2925-8263-1F43-B386-5B40762767C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8ED872-7BFB-D846-98DB-C9DA6417F605}" type="pres">
      <dgm:prSet presAssocID="{F24B2925-8263-1F43-B386-5B40762767CA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57704-AB59-A043-9A5B-CF1B7BC423D3}" type="pres">
      <dgm:prSet presAssocID="{B119BEAA-0127-3B45-B41C-384F1FC21999}" presName="sp" presStyleCnt="0"/>
      <dgm:spPr/>
    </dgm:pt>
    <dgm:pt modelId="{7784B516-F1B6-4F42-85CE-A89DBE12DE5D}" type="pres">
      <dgm:prSet presAssocID="{355770C5-352B-CB40-9B05-A00571ACB974}" presName="linNode" presStyleCnt="0"/>
      <dgm:spPr/>
    </dgm:pt>
    <dgm:pt modelId="{6953EACA-1ABD-AF4E-84E1-29A9B99691F0}" type="pres">
      <dgm:prSet presAssocID="{355770C5-352B-CB40-9B05-A00571ACB974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CF8E7-6A4B-A94B-B8A2-BCE38ED16C12}" type="pres">
      <dgm:prSet presAssocID="{355770C5-352B-CB40-9B05-A00571ACB974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EFD6D-FEE7-4A4F-8605-14118DFAE9B8}" type="pres">
      <dgm:prSet presAssocID="{BA45FC1D-8140-814B-9D71-184094EE5903}" presName="sp" presStyleCnt="0"/>
      <dgm:spPr/>
    </dgm:pt>
    <dgm:pt modelId="{CA63B70E-2088-1342-96CD-2F7925936AF4}" type="pres">
      <dgm:prSet presAssocID="{93BC7021-F1BB-4B42-9189-E019C65BDD31}" presName="linNode" presStyleCnt="0"/>
      <dgm:spPr/>
    </dgm:pt>
    <dgm:pt modelId="{4C5B3D87-886F-4B4A-A1AF-53B6993D8221}" type="pres">
      <dgm:prSet presAssocID="{93BC7021-F1BB-4B42-9189-E019C65BDD31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FD36CC-6ED2-F840-9DAE-72DB3E40B305}" type="pres">
      <dgm:prSet presAssocID="{93BC7021-F1BB-4B42-9189-E019C65BDD31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87E2C-1CDE-6445-A695-73A8C6386935}" srcId="{0E242538-4860-2045-81EF-4C7DD353BDF4}" destId="{93BC7021-F1BB-4B42-9189-E019C65BDD31}" srcOrd="5" destOrd="0" parTransId="{62A0DDA2-DB49-D84C-8D98-D66B31F91DD0}" sibTransId="{EF5A3E40-4B93-8541-8E30-7E4C37E015FC}"/>
    <dgm:cxn modelId="{CECC88C5-B01D-9C4E-9613-9A4F42C02018}" srcId="{0E242538-4860-2045-81EF-4C7DD353BDF4}" destId="{F24B2925-8263-1F43-B386-5B40762767CA}" srcOrd="3" destOrd="0" parTransId="{97CC923B-A038-8545-BE10-1EE14F38783A}" sibTransId="{B119BEAA-0127-3B45-B41C-384F1FC21999}"/>
    <dgm:cxn modelId="{7B4CBCF9-08E2-B44C-A22B-073238C3D1D4}" srcId="{940C0828-1CA3-5246-ACDE-7E2705B3B928}" destId="{BCF055E8-DDE9-B847-9D84-D0F602BFA9B2}" srcOrd="0" destOrd="0" parTransId="{F299AA3A-E82C-4A45-A1FB-03AD03A11E4D}" sibTransId="{B42A0AD4-0B36-3A4B-8796-E24E28362AA0}"/>
    <dgm:cxn modelId="{73A00CDC-3FEA-554B-8CA9-797F6D681798}" type="presOf" srcId="{940C0828-1CA3-5246-ACDE-7E2705B3B928}" destId="{CAF533E6-4903-7942-814A-76C7DE2F112D}" srcOrd="0" destOrd="0" presId="urn:microsoft.com/office/officeart/2005/8/layout/vList5"/>
    <dgm:cxn modelId="{0312DC74-FF98-0B49-B000-5FFAD5E184AE}" srcId="{0E242538-4860-2045-81EF-4C7DD353BDF4}" destId="{355770C5-352B-CB40-9B05-A00571ACB974}" srcOrd="4" destOrd="0" parTransId="{E6359C68-4C26-C445-8FDB-AF2EF2320C93}" sibTransId="{BA45FC1D-8140-814B-9D71-184094EE5903}"/>
    <dgm:cxn modelId="{46ADCF11-8DE2-CB42-85D9-7BBE852B2C32}" type="presOf" srcId="{1ECC8AFE-D47C-4E46-AE4C-F12D33DFCC2E}" destId="{E42A8978-6FC1-E441-9B9C-EA04E5585D45}" srcOrd="0" destOrd="0" presId="urn:microsoft.com/office/officeart/2005/8/layout/vList5"/>
    <dgm:cxn modelId="{392CC8BF-33E3-2843-90E5-B0067643EAD3}" type="presOf" srcId="{33335C1B-BB6E-614B-99F8-9CC5B1C1CC5A}" destId="{D18ED872-7BFB-D846-98DB-C9DA6417F605}" srcOrd="0" destOrd="1" presId="urn:microsoft.com/office/officeart/2005/8/layout/vList5"/>
    <dgm:cxn modelId="{5FC27CEF-97D8-A04A-86E5-9BAED132F03E}" type="presOf" srcId="{0474DC79-5B7E-084D-A8B9-9BAF86587056}" destId="{D18ED872-7BFB-D846-98DB-C9DA6417F605}" srcOrd="0" destOrd="0" presId="urn:microsoft.com/office/officeart/2005/8/layout/vList5"/>
    <dgm:cxn modelId="{5F126DCD-9A85-7949-8B6B-1A67B2B0619E}" type="presOf" srcId="{AEC44294-48F2-9840-9E8D-D021E193BB5E}" destId="{45CFF385-A13E-954D-9FF2-F69CB1F9C535}" srcOrd="0" destOrd="1" presId="urn:microsoft.com/office/officeart/2005/8/layout/vList5"/>
    <dgm:cxn modelId="{8D66FD6F-CD45-1C45-BC58-C2640A44B2FA}" srcId="{355770C5-352B-CB40-9B05-A00571ACB974}" destId="{9E221532-BAD0-C84B-99B1-D67ACB24D2F4}" srcOrd="0" destOrd="0" parTransId="{B903F987-7479-A54E-9BDB-DEFD4FF8F91A}" sibTransId="{BB734940-F069-1547-A10D-B888B483BAB0}"/>
    <dgm:cxn modelId="{98B68F82-04FF-924E-B2B2-FE8B5731137F}" srcId="{355770C5-352B-CB40-9B05-A00571ACB974}" destId="{155F079B-BA18-1743-895B-4BEC02837930}" srcOrd="1" destOrd="0" parTransId="{23E148BC-D94D-B243-98C8-21487F5D2201}" sibTransId="{7E3630F9-509A-A346-BE53-68A7C820634F}"/>
    <dgm:cxn modelId="{A83CC556-A3EF-4245-9017-0DC1AB0F1DE6}" type="presOf" srcId="{355770C5-352B-CB40-9B05-A00571ACB974}" destId="{6953EACA-1ABD-AF4E-84E1-29A9B99691F0}" srcOrd="0" destOrd="0" presId="urn:microsoft.com/office/officeart/2005/8/layout/vList5"/>
    <dgm:cxn modelId="{A03470BA-5023-A248-B46F-884F1C386638}" type="presOf" srcId="{F24B2925-8263-1F43-B386-5B40762767CA}" destId="{C0247834-69D1-894A-822D-95F90394ED51}" srcOrd="0" destOrd="0" presId="urn:microsoft.com/office/officeart/2005/8/layout/vList5"/>
    <dgm:cxn modelId="{16B335C2-3E15-204F-BAD4-42696A28D8D6}" srcId="{F24B2925-8263-1F43-B386-5B40762767CA}" destId="{33335C1B-BB6E-614B-99F8-9CC5B1C1CC5A}" srcOrd="1" destOrd="0" parTransId="{7036D1D1-70AE-BF4A-9E9F-2FD5EA5218A3}" sibTransId="{D4E64EBA-1978-294E-9728-9D8E58CFA0A6}"/>
    <dgm:cxn modelId="{89831C8B-EE44-334A-A342-96CA6025D8D3}" type="presOf" srcId="{0E242538-4860-2045-81EF-4C7DD353BDF4}" destId="{8B2AEFA3-BDA3-A044-986F-E60A1A7B49CB}" srcOrd="0" destOrd="0" presId="urn:microsoft.com/office/officeart/2005/8/layout/vList5"/>
    <dgm:cxn modelId="{803A70FB-7189-8D48-A785-2E287087A1F4}" type="presOf" srcId="{D3598542-600F-4D49-B56C-4A8841831C90}" destId="{9FA52A47-0F18-FD44-856F-5AD617820643}" srcOrd="0" destOrd="0" presId="urn:microsoft.com/office/officeart/2005/8/layout/vList5"/>
    <dgm:cxn modelId="{8DF65B31-F87D-1949-BFDD-77466ACF9C23}" type="presOf" srcId="{3FF59174-E3B8-7F4D-9297-07A0C325277F}" destId="{705DC64E-D2CC-2E41-8C94-ED626C0DEFE6}" srcOrd="0" destOrd="0" presId="urn:microsoft.com/office/officeart/2005/8/layout/vList5"/>
    <dgm:cxn modelId="{E47E0081-D052-E84A-ACAD-3E15CF14CE72}" srcId="{6C18C26F-F933-1647-A65F-D73CC8D9F94A}" destId="{C05909A3-5501-3C4F-9BF8-295CCD1E2F5C}" srcOrd="1" destOrd="0" parTransId="{1149F4A2-F38B-7043-8E86-22E31EA75564}" sibTransId="{17B57E59-538D-7443-BC27-98D816DA7B7A}"/>
    <dgm:cxn modelId="{1E9BEDCA-116E-DE47-9E6E-518E2893E10D}" type="presOf" srcId="{93BC7021-F1BB-4B42-9189-E019C65BDD31}" destId="{4C5B3D87-886F-4B4A-A1AF-53B6993D8221}" srcOrd="0" destOrd="0" presId="urn:microsoft.com/office/officeart/2005/8/layout/vList5"/>
    <dgm:cxn modelId="{8634C75B-4E86-5F42-B02D-3EB39CDF81B9}" type="presOf" srcId="{905DF55D-52A9-0640-890B-2A986BDEB1FC}" destId="{E42A8978-6FC1-E441-9B9C-EA04E5585D45}" srcOrd="0" destOrd="2" presId="urn:microsoft.com/office/officeart/2005/8/layout/vList5"/>
    <dgm:cxn modelId="{9F81D555-35F1-B649-924C-C41313532A59}" type="presOf" srcId="{BCF055E8-DDE9-B847-9D84-D0F602BFA9B2}" destId="{45CFF385-A13E-954D-9FF2-F69CB1F9C535}" srcOrd="0" destOrd="0" presId="urn:microsoft.com/office/officeart/2005/8/layout/vList5"/>
    <dgm:cxn modelId="{702C0200-4EB9-464F-8C09-2F467E041287}" type="presOf" srcId="{9E221532-BAD0-C84B-99B1-D67ACB24D2F4}" destId="{2D3CF8E7-6A4B-A94B-B8A2-BCE38ED16C12}" srcOrd="0" destOrd="0" presId="urn:microsoft.com/office/officeart/2005/8/layout/vList5"/>
    <dgm:cxn modelId="{848FF488-D3D8-E447-83DF-02CE1DDC5548}" srcId="{6C18C26F-F933-1647-A65F-D73CC8D9F94A}" destId="{3FF59174-E3B8-7F4D-9297-07A0C325277F}" srcOrd="0" destOrd="0" parTransId="{F8DCFB85-A48F-FF4A-B676-59E7C6A1B450}" sibTransId="{CAA323DA-035C-AD4A-8199-B2B574783348}"/>
    <dgm:cxn modelId="{0660B853-015C-8548-80AB-A1C25EA0AA2B}" type="presOf" srcId="{2CD61362-FAE0-5A43-AA8D-2C16778DC271}" destId="{E42A8978-6FC1-E441-9B9C-EA04E5585D45}" srcOrd="0" destOrd="1" presId="urn:microsoft.com/office/officeart/2005/8/layout/vList5"/>
    <dgm:cxn modelId="{CCE96CBE-23DF-744E-8982-412B02611928}" srcId="{0E242538-4860-2045-81EF-4C7DD353BDF4}" destId="{D3598542-600F-4D49-B56C-4A8841831C90}" srcOrd="1" destOrd="0" parTransId="{A4625FB1-E37F-7F43-99C4-1CD2F4F99EB3}" sibTransId="{948EC470-806D-4446-923E-AAB7D6A9A902}"/>
    <dgm:cxn modelId="{67609E32-1925-ED45-94D9-1AEC66855819}" srcId="{D3598542-600F-4D49-B56C-4A8841831C90}" destId="{1ECC8AFE-D47C-4E46-AE4C-F12D33DFCC2E}" srcOrd="0" destOrd="0" parTransId="{F91629E5-B79D-9F41-87E1-31364BA75D65}" sibTransId="{72C4ADC1-1E5F-854C-B770-C8AC0C371E75}"/>
    <dgm:cxn modelId="{C50645BC-1DBE-FC47-9B60-82C0B10A6708}" srcId="{F24B2925-8263-1F43-B386-5B40762767CA}" destId="{0474DC79-5B7E-084D-A8B9-9BAF86587056}" srcOrd="0" destOrd="0" parTransId="{B920930F-CDCE-2B4C-B6C1-EAB193198E8A}" sibTransId="{03F63C52-CAD2-B64F-A9FE-2D658035C524}"/>
    <dgm:cxn modelId="{931C5042-3A8D-EB4A-88C3-587349BAC325}" srcId="{D3598542-600F-4D49-B56C-4A8841831C90}" destId="{905DF55D-52A9-0640-890B-2A986BDEB1FC}" srcOrd="2" destOrd="0" parTransId="{1C13CB67-5DE3-AF48-81A2-B42C2FEFC8DE}" sibTransId="{8180566A-7701-8049-8781-89E0188E2277}"/>
    <dgm:cxn modelId="{09DAF389-1A03-B04B-851B-6B55E47A5ACF}" srcId="{93BC7021-F1BB-4B42-9189-E019C65BDD31}" destId="{EECF3F37-EDB4-5C4A-B26D-EC67A337D0FB}" srcOrd="0" destOrd="0" parTransId="{F7754C3E-4E66-5D41-B30F-281432048C81}" sibTransId="{2F3B44B8-9117-1344-90B1-90C1DAEAD8EA}"/>
    <dgm:cxn modelId="{A79A4A42-6D68-294B-9AD5-EF822692E17D}" type="presOf" srcId="{155F079B-BA18-1743-895B-4BEC02837930}" destId="{2D3CF8E7-6A4B-A94B-B8A2-BCE38ED16C12}" srcOrd="0" destOrd="1" presId="urn:microsoft.com/office/officeart/2005/8/layout/vList5"/>
    <dgm:cxn modelId="{030EDDC9-A1B1-6D41-9397-F6BC507B42D1}" type="presOf" srcId="{6C18C26F-F933-1647-A65F-D73CC8D9F94A}" destId="{C692F777-6B9C-554C-BD6F-F1E4DE28930A}" srcOrd="0" destOrd="0" presId="urn:microsoft.com/office/officeart/2005/8/layout/vList5"/>
    <dgm:cxn modelId="{86F788AE-C2F8-5242-A55F-B177868BA2FA}" srcId="{0E242538-4860-2045-81EF-4C7DD353BDF4}" destId="{940C0828-1CA3-5246-ACDE-7E2705B3B928}" srcOrd="2" destOrd="0" parTransId="{8552097E-7AC8-2B44-A5A1-F99182977D60}" sibTransId="{24579768-D86A-E445-BE84-74377033B5E7}"/>
    <dgm:cxn modelId="{4A0AFFAE-E5A7-9F4D-997C-25C4F84E2822}" srcId="{940C0828-1CA3-5246-ACDE-7E2705B3B928}" destId="{AEC44294-48F2-9840-9E8D-D021E193BB5E}" srcOrd="1" destOrd="0" parTransId="{3534AF3A-9646-5942-A3DC-F39481093082}" sibTransId="{0B5485A8-3D4B-8A4A-9679-FA0F18338D2B}"/>
    <dgm:cxn modelId="{D85FB5BF-6560-A148-8EE6-B11085FD497B}" srcId="{0E242538-4860-2045-81EF-4C7DD353BDF4}" destId="{6C18C26F-F933-1647-A65F-D73CC8D9F94A}" srcOrd="0" destOrd="0" parTransId="{FB0D3FD3-9E45-7E45-984D-950F966DA479}" sibTransId="{3EF20884-F0DB-254B-96A0-84FF4C168F6A}"/>
    <dgm:cxn modelId="{3755DF15-B995-E840-8F13-B1EB566BE932}" type="presOf" srcId="{C05909A3-5501-3C4F-9BF8-295CCD1E2F5C}" destId="{705DC64E-D2CC-2E41-8C94-ED626C0DEFE6}" srcOrd="0" destOrd="1" presId="urn:microsoft.com/office/officeart/2005/8/layout/vList5"/>
    <dgm:cxn modelId="{435DB572-F282-D340-948C-E0C1C249659E}" type="presOf" srcId="{EECF3F37-EDB4-5C4A-B26D-EC67A337D0FB}" destId="{3BFD36CC-6ED2-F840-9DAE-72DB3E40B305}" srcOrd="0" destOrd="0" presId="urn:microsoft.com/office/officeart/2005/8/layout/vList5"/>
    <dgm:cxn modelId="{B6586020-697B-CC45-B5CD-EE2FFFDA80CA}" srcId="{D3598542-600F-4D49-B56C-4A8841831C90}" destId="{2CD61362-FAE0-5A43-AA8D-2C16778DC271}" srcOrd="1" destOrd="0" parTransId="{D39157AB-0513-4F4A-8A55-51A4DE9CC2F7}" sibTransId="{DE2883A3-85B1-F74C-86F5-170FD931A64D}"/>
    <dgm:cxn modelId="{D590DEE3-ADAE-9245-AF56-F7991952A4F7}" type="presParOf" srcId="{8B2AEFA3-BDA3-A044-986F-E60A1A7B49CB}" destId="{E48F48F2-CB47-A64D-84F4-04E9279DC93C}" srcOrd="0" destOrd="0" presId="urn:microsoft.com/office/officeart/2005/8/layout/vList5"/>
    <dgm:cxn modelId="{36599B8F-CA59-0E40-A289-C244C0BFD87F}" type="presParOf" srcId="{E48F48F2-CB47-A64D-84F4-04E9279DC93C}" destId="{C692F777-6B9C-554C-BD6F-F1E4DE28930A}" srcOrd="0" destOrd="0" presId="urn:microsoft.com/office/officeart/2005/8/layout/vList5"/>
    <dgm:cxn modelId="{C9BD8EAA-543F-4047-9603-096F0DD1A225}" type="presParOf" srcId="{E48F48F2-CB47-A64D-84F4-04E9279DC93C}" destId="{705DC64E-D2CC-2E41-8C94-ED626C0DEFE6}" srcOrd="1" destOrd="0" presId="urn:microsoft.com/office/officeart/2005/8/layout/vList5"/>
    <dgm:cxn modelId="{6D173963-0C53-764E-AE50-2B0F25F849F2}" type="presParOf" srcId="{8B2AEFA3-BDA3-A044-986F-E60A1A7B49CB}" destId="{49F39008-882D-9041-A2CE-8CF578E457AA}" srcOrd="1" destOrd="0" presId="urn:microsoft.com/office/officeart/2005/8/layout/vList5"/>
    <dgm:cxn modelId="{B5D6DCE6-3A7C-654F-9E6B-67822463AC7D}" type="presParOf" srcId="{8B2AEFA3-BDA3-A044-986F-E60A1A7B49CB}" destId="{C47F901F-D1C4-3C49-8BB5-999F2012F7FB}" srcOrd="2" destOrd="0" presId="urn:microsoft.com/office/officeart/2005/8/layout/vList5"/>
    <dgm:cxn modelId="{EEC1A69E-324B-464D-942B-CD994967ED71}" type="presParOf" srcId="{C47F901F-D1C4-3C49-8BB5-999F2012F7FB}" destId="{9FA52A47-0F18-FD44-856F-5AD617820643}" srcOrd="0" destOrd="0" presId="urn:microsoft.com/office/officeart/2005/8/layout/vList5"/>
    <dgm:cxn modelId="{5458C0BF-1622-DB46-8DFB-516A22E9DE8C}" type="presParOf" srcId="{C47F901F-D1C4-3C49-8BB5-999F2012F7FB}" destId="{E42A8978-6FC1-E441-9B9C-EA04E5585D45}" srcOrd="1" destOrd="0" presId="urn:microsoft.com/office/officeart/2005/8/layout/vList5"/>
    <dgm:cxn modelId="{14D23F58-4E6C-854E-B8FE-2C9AB29AA346}" type="presParOf" srcId="{8B2AEFA3-BDA3-A044-986F-E60A1A7B49CB}" destId="{4B58B750-EC68-6046-94D9-A2DC7EE267B7}" srcOrd="3" destOrd="0" presId="urn:microsoft.com/office/officeart/2005/8/layout/vList5"/>
    <dgm:cxn modelId="{F0936C93-A3F3-4346-AA59-1B92FFA78CCA}" type="presParOf" srcId="{8B2AEFA3-BDA3-A044-986F-E60A1A7B49CB}" destId="{4C506500-C33B-0749-9204-F1AA1C61CCAD}" srcOrd="4" destOrd="0" presId="urn:microsoft.com/office/officeart/2005/8/layout/vList5"/>
    <dgm:cxn modelId="{1C727110-53C7-6B4C-BF97-2883062BF9D1}" type="presParOf" srcId="{4C506500-C33B-0749-9204-F1AA1C61CCAD}" destId="{CAF533E6-4903-7942-814A-76C7DE2F112D}" srcOrd="0" destOrd="0" presId="urn:microsoft.com/office/officeart/2005/8/layout/vList5"/>
    <dgm:cxn modelId="{4D53FA1B-FBA5-DD4C-A9E6-1E7310BC3588}" type="presParOf" srcId="{4C506500-C33B-0749-9204-F1AA1C61CCAD}" destId="{45CFF385-A13E-954D-9FF2-F69CB1F9C535}" srcOrd="1" destOrd="0" presId="urn:microsoft.com/office/officeart/2005/8/layout/vList5"/>
    <dgm:cxn modelId="{F6261F84-549C-A042-A7AD-28D20EE6E49B}" type="presParOf" srcId="{8B2AEFA3-BDA3-A044-986F-E60A1A7B49CB}" destId="{9ADE566A-A105-B140-BC69-EA7E6AC01481}" srcOrd="5" destOrd="0" presId="urn:microsoft.com/office/officeart/2005/8/layout/vList5"/>
    <dgm:cxn modelId="{5F92243D-434C-3342-B166-B7786BD21B2E}" type="presParOf" srcId="{8B2AEFA3-BDA3-A044-986F-E60A1A7B49CB}" destId="{69726B0A-5DFC-C74A-9256-A3704F97C429}" srcOrd="6" destOrd="0" presId="urn:microsoft.com/office/officeart/2005/8/layout/vList5"/>
    <dgm:cxn modelId="{A3F99B6E-C0B8-744E-BF05-BB2475F7005A}" type="presParOf" srcId="{69726B0A-5DFC-C74A-9256-A3704F97C429}" destId="{C0247834-69D1-894A-822D-95F90394ED51}" srcOrd="0" destOrd="0" presId="urn:microsoft.com/office/officeart/2005/8/layout/vList5"/>
    <dgm:cxn modelId="{E43E490E-D6D8-274D-99DC-ADC696ADAF56}" type="presParOf" srcId="{69726B0A-5DFC-C74A-9256-A3704F97C429}" destId="{D18ED872-7BFB-D846-98DB-C9DA6417F605}" srcOrd="1" destOrd="0" presId="urn:microsoft.com/office/officeart/2005/8/layout/vList5"/>
    <dgm:cxn modelId="{3094B1DC-4122-3B47-8F50-83FE1B826618}" type="presParOf" srcId="{8B2AEFA3-BDA3-A044-986F-E60A1A7B49CB}" destId="{9C957704-AB59-A043-9A5B-CF1B7BC423D3}" srcOrd="7" destOrd="0" presId="urn:microsoft.com/office/officeart/2005/8/layout/vList5"/>
    <dgm:cxn modelId="{7A51398F-7460-1043-BFAD-89835D82AD83}" type="presParOf" srcId="{8B2AEFA3-BDA3-A044-986F-E60A1A7B49CB}" destId="{7784B516-F1B6-4F42-85CE-A89DBE12DE5D}" srcOrd="8" destOrd="0" presId="urn:microsoft.com/office/officeart/2005/8/layout/vList5"/>
    <dgm:cxn modelId="{12EB73CB-1D5E-2B4A-8D78-1F8E0211686C}" type="presParOf" srcId="{7784B516-F1B6-4F42-85CE-A89DBE12DE5D}" destId="{6953EACA-1ABD-AF4E-84E1-29A9B99691F0}" srcOrd="0" destOrd="0" presId="urn:microsoft.com/office/officeart/2005/8/layout/vList5"/>
    <dgm:cxn modelId="{0085D160-C431-D64B-8FA1-4DADF881A954}" type="presParOf" srcId="{7784B516-F1B6-4F42-85CE-A89DBE12DE5D}" destId="{2D3CF8E7-6A4B-A94B-B8A2-BCE38ED16C12}" srcOrd="1" destOrd="0" presId="urn:microsoft.com/office/officeart/2005/8/layout/vList5"/>
    <dgm:cxn modelId="{DA2B9D7C-E0FC-7A4B-97C8-0D6FDF8F218B}" type="presParOf" srcId="{8B2AEFA3-BDA3-A044-986F-E60A1A7B49CB}" destId="{7D8EFD6D-FEE7-4A4F-8605-14118DFAE9B8}" srcOrd="9" destOrd="0" presId="urn:microsoft.com/office/officeart/2005/8/layout/vList5"/>
    <dgm:cxn modelId="{684DE560-2E95-384A-804B-16D7F92EEE43}" type="presParOf" srcId="{8B2AEFA3-BDA3-A044-986F-E60A1A7B49CB}" destId="{CA63B70E-2088-1342-96CD-2F7925936AF4}" srcOrd="10" destOrd="0" presId="urn:microsoft.com/office/officeart/2005/8/layout/vList5"/>
    <dgm:cxn modelId="{6C9D62BA-7142-7543-A314-927A2D6EAADE}" type="presParOf" srcId="{CA63B70E-2088-1342-96CD-2F7925936AF4}" destId="{4C5B3D87-886F-4B4A-A1AF-53B6993D8221}" srcOrd="0" destOrd="0" presId="urn:microsoft.com/office/officeart/2005/8/layout/vList5"/>
    <dgm:cxn modelId="{95056769-83E2-5D4B-A00C-924B31977E99}" type="presParOf" srcId="{CA63B70E-2088-1342-96CD-2F7925936AF4}" destId="{3BFD36CC-6ED2-F840-9DAE-72DB3E40B3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C64E-D2CC-2E41-8C94-ED626C0DEFE6}">
      <dsp:nvSpPr>
        <dsp:cNvPr id="0" name=""/>
        <dsp:cNvSpPr/>
      </dsp:nvSpPr>
      <dsp:spPr>
        <a:xfrm rot="5400000">
          <a:off x="5358369" y="-2259025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‘</a:t>
          </a:r>
          <a:r>
            <a:rPr lang="en-US" sz="1200" kern="1200" dirty="0" err="1" smtClean="0"/>
            <a:t>verrol</a:t>
          </a:r>
          <a:r>
            <a:rPr lang="en-US" sz="1200" kern="1200" dirty="0" smtClean="0"/>
            <a:t>’</a:t>
          </a:r>
          <a:endParaRPr lang="en-US" sz="1200" kern="1200" dirty="0"/>
        </a:p>
      </dsp:txBody>
      <dsp:txXfrm rot="-5400000">
        <a:off x="3014149" y="117904"/>
        <a:ext cx="5325778" cy="604628"/>
      </dsp:txXfrm>
    </dsp:sp>
    <dsp:sp modelId="{C692F777-6B9C-554C-BD6F-F1E4DE28930A}">
      <dsp:nvSpPr>
        <dsp:cNvPr id="0" name=""/>
        <dsp:cNvSpPr/>
      </dsp:nvSpPr>
      <dsp:spPr>
        <a:xfrm>
          <a:off x="0" y="1438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Single value</a:t>
          </a:r>
          <a:endParaRPr lang="en-US" sz="3400" kern="1200" dirty="0"/>
        </a:p>
      </dsp:txBody>
      <dsp:txXfrm>
        <a:off x="40886" y="42324"/>
        <a:ext cx="2932376" cy="755786"/>
      </dsp:txXfrm>
    </dsp:sp>
    <dsp:sp modelId="{E42A8978-6FC1-E441-9B9C-EA04E5585D45}">
      <dsp:nvSpPr>
        <dsp:cNvPr id="0" name=""/>
        <dsp:cNvSpPr/>
      </dsp:nvSpPr>
      <dsp:spPr>
        <a:xfrm rot="5400000">
          <a:off x="5358369" y="-1379589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5 + 9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* 20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++</a:t>
          </a:r>
          <a:endParaRPr lang="en-US" sz="1200" kern="1200" dirty="0"/>
        </a:p>
      </dsp:txBody>
      <dsp:txXfrm rot="-5400000">
        <a:off x="3014149" y="997340"/>
        <a:ext cx="5325778" cy="604628"/>
      </dsp:txXfrm>
    </dsp:sp>
    <dsp:sp modelId="{9FA52A47-0F18-FD44-856F-5AD617820643}">
      <dsp:nvSpPr>
        <dsp:cNvPr id="0" name=""/>
        <dsp:cNvSpPr/>
      </dsp:nvSpPr>
      <dsp:spPr>
        <a:xfrm>
          <a:off x="0" y="880875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Mathematical</a:t>
          </a:r>
          <a:endParaRPr lang="en-US" sz="3400" kern="1200" dirty="0"/>
        </a:p>
      </dsp:txBody>
      <dsp:txXfrm>
        <a:off x="40886" y="921761"/>
        <a:ext cx="2932376" cy="755786"/>
      </dsp:txXfrm>
    </dsp:sp>
    <dsp:sp modelId="{45CFF385-A13E-954D-9FF2-F69CB1F9C535}">
      <dsp:nvSpPr>
        <dsp:cNvPr id="0" name=""/>
        <dsp:cNvSpPr/>
      </dsp:nvSpPr>
      <dsp:spPr>
        <a:xfrm rot="5400000">
          <a:off x="5358369" y="-500152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 &lt; 10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</a:t>
          </a:r>
          <a:r>
            <a:rPr lang="en-US" sz="1200" kern="1200" dirty="0" smtClean="0"/>
            <a:t> &gt; 20</a:t>
          </a:r>
          <a:endParaRPr lang="en-US" sz="1200" kern="1200" dirty="0"/>
        </a:p>
      </dsp:txBody>
      <dsp:txXfrm rot="-5400000">
        <a:off x="3014149" y="1876777"/>
        <a:ext cx="5325778" cy="604628"/>
      </dsp:txXfrm>
    </dsp:sp>
    <dsp:sp modelId="{CAF533E6-4903-7942-814A-76C7DE2F112D}">
      <dsp:nvSpPr>
        <dsp:cNvPr id="0" name=""/>
        <dsp:cNvSpPr/>
      </dsp:nvSpPr>
      <dsp:spPr>
        <a:xfrm>
          <a:off x="0" y="1760311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Relational</a:t>
          </a:r>
          <a:endParaRPr lang="en-US" sz="3400" kern="1200" dirty="0"/>
        </a:p>
      </dsp:txBody>
      <dsp:txXfrm>
        <a:off x="40886" y="1801197"/>
        <a:ext cx="2932376" cy="755786"/>
      </dsp:txXfrm>
    </dsp:sp>
    <dsp:sp modelId="{D18ED872-7BFB-D846-98DB-C9DA6417F605}">
      <dsp:nvSpPr>
        <dsp:cNvPr id="0" name=""/>
        <dsp:cNvSpPr/>
      </dsp:nvSpPr>
      <dsp:spPr>
        <a:xfrm rot="5400000">
          <a:off x="5358369" y="379283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(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&gt; 20) || (x &lt; 10)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isOpen</a:t>
          </a:r>
          <a:r>
            <a:rPr lang="en-US" sz="1200" kern="1200" dirty="0" smtClean="0"/>
            <a:t> &amp;&amp; </a:t>
          </a:r>
          <a:r>
            <a:rPr lang="en-US" sz="1200" kern="1200" dirty="0" err="1" smtClean="0"/>
            <a:t>isValid</a:t>
          </a:r>
          <a:endParaRPr lang="en-US" sz="1200" kern="1200" dirty="0"/>
        </a:p>
      </dsp:txBody>
      <dsp:txXfrm rot="-5400000">
        <a:off x="3014149" y="2756213"/>
        <a:ext cx="5325778" cy="604628"/>
      </dsp:txXfrm>
    </dsp:sp>
    <dsp:sp modelId="{C0247834-69D1-894A-822D-95F90394ED51}">
      <dsp:nvSpPr>
        <dsp:cNvPr id="0" name=""/>
        <dsp:cNvSpPr/>
      </dsp:nvSpPr>
      <dsp:spPr>
        <a:xfrm>
          <a:off x="0" y="2639747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Logical</a:t>
          </a:r>
          <a:endParaRPr lang="en-US" sz="3400" kern="1200" dirty="0"/>
        </a:p>
      </dsp:txBody>
      <dsp:txXfrm>
        <a:off x="40886" y="2680633"/>
        <a:ext cx="2932376" cy="755786"/>
      </dsp:txXfrm>
    </dsp:sp>
    <dsp:sp modelId="{2D3CF8E7-6A4B-A94B-B8A2-BCE38ED16C12}">
      <dsp:nvSpPr>
        <dsp:cNvPr id="0" name=""/>
        <dsp:cNvSpPr/>
      </dsp:nvSpPr>
      <dsp:spPr>
        <a:xfrm rot="5400000">
          <a:off x="5358369" y="1258720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0x100FFA | 0x100B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0x3920A &amp; 0x4 </a:t>
          </a:r>
          <a:endParaRPr lang="en-US" sz="1200" kern="1200" dirty="0"/>
        </a:p>
      </dsp:txBody>
      <dsp:txXfrm rot="-5400000">
        <a:off x="3014149" y="3635650"/>
        <a:ext cx="5325778" cy="604628"/>
      </dsp:txXfrm>
    </dsp:sp>
    <dsp:sp modelId="{6953EACA-1ABD-AF4E-84E1-29A9B99691F0}">
      <dsp:nvSpPr>
        <dsp:cNvPr id="0" name=""/>
        <dsp:cNvSpPr/>
      </dsp:nvSpPr>
      <dsp:spPr>
        <a:xfrm>
          <a:off x="0" y="3519184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Bitwise</a:t>
          </a:r>
          <a:endParaRPr lang="en-US" sz="3400" kern="1200" dirty="0"/>
        </a:p>
      </dsp:txBody>
      <dsp:txXfrm>
        <a:off x="40886" y="3560070"/>
        <a:ext cx="2932376" cy="755786"/>
      </dsp:txXfrm>
    </dsp:sp>
    <dsp:sp modelId="{3BFD36CC-6ED2-F840-9DAE-72DB3E40B305}">
      <dsp:nvSpPr>
        <dsp:cNvPr id="0" name=""/>
        <dsp:cNvSpPr/>
      </dsp:nvSpPr>
      <dsp:spPr>
        <a:xfrm rot="5400000">
          <a:off x="5358369" y="2138156"/>
          <a:ext cx="670046" cy="53584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function() { </a:t>
          </a:r>
          <a:r>
            <a:rPr lang="is-IS" sz="1200" kern="1200" dirty="0" smtClean="0"/>
            <a:t>… }</a:t>
          </a:r>
          <a:endParaRPr lang="en-US" sz="1200" kern="1200" dirty="0"/>
        </a:p>
      </dsp:txBody>
      <dsp:txXfrm rot="-5400000">
        <a:off x="3014149" y="4515086"/>
        <a:ext cx="5325778" cy="604628"/>
      </dsp:txXfrm>
    </dsp:sp>
    <dsp:sp modelId="{4C5B3D87-886F-4B4A-A1AF-53B6993D8221}">
      <dsp:nvSpPr>
        <dsp:cNvPr id="0" name=""/>
        <dsp:cNvSpPr/>
      </dsp:nvSpPr>
      <dsp:spPr>
        <a:xfrm>
          <a:off x="0" y="4398620"/>
          <a:ext cx="3014148" cy="8375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Functional</a:t>
          </a:r>
          <a:endParaRPr lang="en-US" sz="3400" kern="1200" dirty="0"/>
        </a:p>
      </dsp:txBody>
      <dsp:txXfrm>
        <a:off x="40886" y="4439506"/>
        <a:ext cx="2932376" cy="755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4/12/16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-US/docs/Web/JavaScript/Reference/Statements" TargetMode="External"/><Relationship Id="rId3" Type="http://schemas.openxmlformats.org/officeDocument/2006/relationships/hyperlink" Target="https://developer.mozilla.org/en-US/docs/Web/JavaScript/Reference/Operators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.org/" TargetMode="Externa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Value Type Class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863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625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Instance/Object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6689"/>
              </p:ext>
            </p:extLst>
          </p:nvPr>
        </p:nvGraphicFramePr>
        <p:xfrm>
          <a:off x="457200" y="1600200"/>
          <a:ext cx="8229600" cy="257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dog name ‘Rex’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examples or instances of the</a:t>
                      </a:r>
                      <a:r>
                        <a:rPr lang="en-US" baseline="0" dirty="0" smtClean="0"/>
                        <a:t> Number type. </a:t>
                      </a:r>
                      <a:r>
                        <a:rPr lang="en-US" dirty="0" smtClean="0"/>
                        <a:t>‘a’ is a</a:t>
                      </a:r>
                      <a:r>
                        <a:rPr lang="en-US" baseline="0" dirty="0" smtClean="0"/>
                        <a:t> variable containing a numeric value, and ‘5’ is itself a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“all men are created”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477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vs. Product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637008" y="4362347"/>
            <a:ext cx="920305" cy="9939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08" y="1852671"/>
            <a:ext cx="1210420" cy="1182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5100" y="3348591"/>
            <a:ext cx="12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Cake recipe</a:t>
            </a:r>
            <a:endParaRPr lang="en-US" dirty="0"/>
          </a:p>
        </p:txBody>
      </p:sp>
      <p:sp>
        <p:nvSpPr>
          <p:cNvPr id="7" name="Merge 6"/>
          <p:cNvSpPr/>
          <p:nvPr/>
        </p:nvSpPr>
        <p:spPr>
          <a:xfrm rot="16200000">
            <a:off x="4027029" y="1993060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46207" y="228363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094" y="3348591"/>
            <a:ext cx="217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Preparation &amp; Baking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345971" y="2225690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84920" y="3379054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= Cake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20" y="1852671"/>
            <a:ext cx="1516270" cy="1182177"/>
          </a:xfrm>
          <a:prstGeom prst="rect">
            <a:avLst/>
          </a:prstGeom>
        </p:spPr>
      </p:pic>
      <p:sp>
        <p:nvSpPr>
          <p:cNvPr id="17" name="Merge 16"/>
          <p:cNvSpPr/>
          <p:nvPr/>
        </p:nvSpPr>
        <p:spPr>
          <a:xfrm rot="16200000">
            <a:off x="4000884" y="4378513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088077" y="466908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97284" y="5734044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instance using ‘new’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451811" y="4611143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76368" y="5734044"/>
            <a:ext cx="6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2" name="Octagon 21"/>
          <p:cNvSpPr/>
          <p:nvPr/>
        </p:nvSpPr>
        <p:spPr>
          <a:xfrm>
            <a:off x="6380783" y="4417567"/>
            <a:ext cx="993930" cy="938738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8702" y="5734044"/>
            <a:ext cx="97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8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Instances in JavaScript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87580"/>
              </p:ext>
            </p:extLst>
          </p:nvPr>
        </p:nvGraphicFramePr>
        <p:xfrm>
          <a:off x="457200" y="1600200"/>
          <a:ext cx="8229600" cy="32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Instance/Object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</a:t>
                      </a:r>
                      <a:r>
                        <a:rPr lang="en-US" baseline="0" dirty="0" smtClean="0"/>
                        <a:t> instance of the generate Object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</a:t>
                      </a:r>
                      <a:r>
                        <a:rPr lang="en-US" baseline="0" dirty="0" smtClean="0"/>
                        <a:t> specific class ‘Array’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Number(5)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Number class to represent a numeric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foo()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instance of the ‘foo’ 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4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0" y="59266"/>
            <a:ext cx="6270000" cy="4385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9" y="4445126"/>
            <a:ext cx="5548922" cy="23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09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>
          <a:xfrm>
            <a:off x="145167" y="105232"/>
            <a:ext cx="8853666" cy="48691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67" y="5064307"/>
            <a:ext cx="48882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33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awesome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bit confusing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But still </a:t>
            </a:r>
            <a:r>
              <a:rPr lang="en-US" dirty="0"/>
              <a:t>f</a:t>
            </a:r>
            <a:r>
              <a:rPr lang="en-US" dirty="0" smtClean="0"/>
              <a:t>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643261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#40 – Section 16</a:t>
            </a:r>
            <a:endParaRPr lang="en-US" dirty="0"/>
          </a:p>
          <a:p>
            <a:r>
              <a:rPr lang="en-US" dirty="0" smtClean="0"/>
              <a:t>Control Flow – </a:t>
            </a:r>
            <a:r>
              <a:rPr lang="en-US" smtClean="0"/>
              <a:t>If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39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‘Control Flow’?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‘if’ Statement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625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c05s39 – Example-03.js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4013" r="-3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26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Programs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113" y="244382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735113" y="2904500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735113" y="3365174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735113" y="3825848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735113" y="428652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735113" y="4747196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735113" y="1983152"/>
            <a:ext cx="1563077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632268" y="4747196"/>
            <a:ext cx="257685" cy="227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32268" y="1983152"/>
            <a:ext cx="257685" cy="22794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2516652" y="221110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2516652" y="2671775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2516652" y="3132449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>
            <a:off x="2516652" y="3593123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9" idx="0"/>
          </p:cNvCxnSpPr>
          <p:nvPr/>
        </p:nvCxnSpPr>
        <p:spPr>
          <a:xfrm>
            <a:off x="2516652" y="4053797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>
            <a:off x="2516652" y="4514471"/>
            <a:ext cx="0" cy="23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5761110" y="2211101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7748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“if”?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1001" y="519508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221001" y="243104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2" idx="0"/>
            <a:endCxn id="4" idx="0"/>
          </p:cNvCxnSpPr>
          <p:nvPr/>
        </p:nvCxnSpPr>
        <p:spPr>
          <a:xfrm>
            <a:off x="2349843" y="2658994"/>
            <a:ext cx="1" cy="2536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65692" y="5191259"/>
            <a:ext cx="257685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465692" y="2427215"/>
            <a:ext cx="257685" cy="227949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0"/>
            <a:endCxn id="13" idx="0"/>
          </p:cNvCxnSpPr>
          <p:nvPr/>
        </p:nvCxnSpPr>
        <p:spPr>
          <a:xfrm>
            <a:off x="6594534" y="2655164"/>
            <a:ext cx="1" cy="608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0662" y="196238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this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4256" y="1962384"/>
            <a:ext cx="146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this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6465692" y="3264107"/>
            <a:ext cx="257686" cy="233151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13" idx="1"/>
            <a:endCxn id="20" idx="0"/>
          </p:cNvCxnSpPr>
          <p:nvPr/>
        </p:nvCxnSpPr>
        <p:spPr>
          <a:xfrm rot="10800000" flipH="1" flipV="1">
            <a:off x="6465691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4256" y="3029758"/>
            <a:ext cx="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36" name="Elbow Connector 35"/>
          <p:cNvCxnSpPr>
            <a:stCxn id="13" idx="3"/>
            <a:endCxn id="20" idx="0"/>
          </p:cNvCxnSpPr>
          <p:nvPr/>
        </p:nvCxnSpPr>
        <p:spPr>
          <a:xfrm flipH="1">
            <a:off x="6594535" y="3380683"/>
            <a:ext cx="128843" cy="1810576"/>
          </a:xfrm>
          <a:prstGeom prst="bentConnector4">
            <a:avLst>
              <a:gd name="adj1" fmla="val -177425"/>
              <a:gd name="adj2" fmla="val 532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01023" y="3029758"/>
            <a:ext cx="62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3754846" y="3497258"/>
            <a:ext cx="1276156" cy="47857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5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a program that prints an appropriate greeting based on the time of day?</a:t>
            </a:r>
          </a:p>
          <a:p>
            <a:r>
              <a:rPr lang="en-US" dirty="0" smtClean="0"/>
              <a:t>A program like that might look this in pseudo code (not quite code):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8" y="4437263"/>
            <a:ext cx="4046485" cy="15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4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‘Control Flow’?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3366FF"/>
                </a:solidFill>
              </a:rPr>
              <a:t>mechanism/way</a:t>
            </a:r>
            <a:r>
              <a:rPr lang="en-US" dirty="0" smtClean="0"/>
              <a:t> to </a:t>
            </a:r>
            <a:r>
              <a:rPr lang="en-US" b="1" i="1" dirty="0" smtClean="0">
                <a:solidFill>
                  <a:srgbClr val="008000"/>
                </a:solidFill>
              </a:rPr>
              <a:t>alter/change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2"/>
                </a:solidFill>
              </a:rPr>
              <a:t>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in which </a:t>
            </a:r>
            <a:r>
              <a:rPr lang="en-US" b="1" i="1" dirty="0" smtClean="0">
                <a:solidFill>
                  <a:srgbClr val="FF6600"/>
                </a:solidFill>
              </a:rPr>
              <a:t>statements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are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executed </a:t>
            </a:r>
            <a:endParaRPr lang="en-US" dirty="0" smtClean="0"/>
          </a:p>
          <a:p>
            <a:pPr lvl="1"/>
            <a:r>
              <a:rPr lang="en-US" dirty="0" smtClean="0"/>
              <a:t>Control Flow allows some of the following to occur for one statement or a statement block:</a:t>
            </a:r>
          </a:p>
          <a:p>
            <a:pPr lvl="2"/>
            <a:r>
              <a:rPr lang="en-US" i="1" dirty="0" smtClean="0">
                <a:solidFill>
                  <a:srgbClr val="C0504D"/>
                </a:solidFill>
              </a:rPr>
              <a:t>Skipped</a:t>
            </a:r>
            <a:endParaRPr lang="en-US" dirty="0" smtClean="0"/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chemeClr val="accent2"/>
                </a:solidFill>
              </a:rPr>
              <a:t>only once</a:t>
            </a:r>
          </a:p>
          <a:p>
            <a:pPr lvl="2"/>
            <a:r>
              <a:rPr lang="en-US" dirty="0" smtClean="0"/>
              <a:t>Execute </a:t>
            </a:r>
            <a:r>
              <a:rPr lang="en-US" i="1" dirty="0" smtClean="0">
                <a:solidFill>
                  <a:srgbClr val="C0504D"/>
                </a:solidFill>
              </a:rPr>
              <a:t>multiple times</a:t>
            </a:r>
            <a:endParaRPr lang="en-US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69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81770" y="2135215"/>
            <a:ext cx="1" cy="254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023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4463" y="3305911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00232" y="386601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00232" y="432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00232" y="479864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800232" y="527017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00231" y="190726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895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81770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7" idx="1"/>
          </p:cNvCxnSpPr>
          <p:nvPr/>
        </p:nvCxnSpPr>
        <p:spPr>
          <a:xfrm rot="16200000" flipH="1">
            <a:off x="3455052" y="3634810"/>
            <a:ext cx="446130" cy="244230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81770" y="4555069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81770" y="502659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1"/>
            <a:endCxn id="6" idx="0"/>
          </p:cNvCxnSpPr>
          <p:nvPr/>
        </p:nvCxnSpPr>
        <p:spPr>
          <a:xfrm rot="10800000" flipV="1">
            <a:off x="3556002" y="2953893"/>
            <a:ext cx="862948" cy="352018"/>
          </a:xfrm>
          <a:prstGeom prst="bentConnector2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7" idx="0"/>
          </p:cNvCxnSpPr>
          <p:nvPr/>
        </p:nvCxnSpPr>
        <p:spPr>
          <a:xfrm>
            <a:off x="4581771" y="3048653"/>
            <a:ext cx="0" cy="81736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4581771" y="4093964"/>
            <a:ext cx="0" cy="233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7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Two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37694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23693" y="3305912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3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3419233" y="2953893"/>
            <a:ext cx="989947" cy="35201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  <a:endCxn id="7" idx="0"/>
          </p:cNvCxnSpPr>
          <p:nvPr/>
        </p:nvCxnSpPr>
        <p:spPr>
          <a:xfrm>
            <a:off x="4734821" y="2953893"/>
            <a:ext cx="970411" cy="3520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3390251" y="3562842"/>
            <a:ext cx="429192" cy="3712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3"/>
          </p:cNvCxnSpPr>
          <p:nvPr/>
        </p:nvCxnSpPr>
        <p:spPr>
          <a:xfrm rot="5400000">
            <a:off x="5314790" y="3572611"/>
            <a:ext cx="429192" cy="3516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332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1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‘if’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 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block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’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097218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 Flow gives the programmer the ability to write more sophisticated and elegant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is one of the most often used control-flow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‘if’ statement allows for the execution of different branches in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70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#41 – Section 17</a:t>
            </a:r>
            <a:endParaRPr lang="en-US" dirty="0"/>
          </a:p>
          <a:p>
            <a:r>
              <a:rPr lang="en-US" dirty="0" smtClean="0"/>
              <a:t>Control Flow –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269249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‘switch’ </a:t>
            </a:r>
            <a:r>
              <a:rPr lang="en-US" dirty="0" smtClean="0"/>
              <a:t>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Fall-through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1119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One Of Many Paths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0462" y="238955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04054" y="3348249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90462" y="3344337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0462" y="3849078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0462" y="4320606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0462" y="479213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0462" y="198315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4" name="Straight Arrow Connector 3"/>
          <p:cNvCxnSpPr>
            <a:stCxn id="16" idx="1"/>
            <a:endCxn id="6" idx="0"/>
          </p:cNvCxnSpPr>
          <p:nvPr/>
        </p:nvCxnSpPr>
        <p:spPr>
          <a:xfrm flipH="1">
            <a:off x="2585593" y="2953893"/>
            <a:ext cx="1823587" cy="39435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2"/>
            <a:endCxn id="7" idx="0"/>
          </p:cNvCxnSpPr>
          <p:nvPr/>
        </p:nvCxnSpPr>
        <p:spPr>
          <a:xfrm>
            <a:off x="4572001" y="3048653"/>
            <a:ext cx="0" cy="2956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409180" y="2859132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2001" y="2617505"/>
            <a:ext cx="0" cy="24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8" idx="1"/>
          </p:cNvCxnSpPr>
          <p:nvPr/>
        </p:nvCxnSpPr>
        <p:spPr>
          <a:xfrm rot="16200000" flipH="1">
            <a:off x="2994600" y="3167190"/>
            <a:ext cx="386855" cy="1204869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5400000">
            <a:off x="4433605" y="3710682"/>
            <a:ext cx="27679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2001" y="2211101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2001" y="4077027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2001" y="4548555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05528" y="334433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Z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16" idx="3"/>
            <a:endCxn id="21" idx="0"/>
          </p:cNvCxnSpPr>
          <p:nvPr/>
        </p:nvCxnSpPr>
        <p:spPr>
          <a:xfrm>
            <a:off x="4734821" y="2953893"/>
            <a:ext cx="1852246" cy="39044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2"/>
            <a:endCxn id="8" idx="3"/>
          </p:cNvCxnSpPr>
          <p:nvPr/>
        </p:nvCxnSpPr>
        <p:spPr>
          <a:xfrm rot="5400000">
            <a:off x="5774919" y="3150905"/>
            <a:ext cx="390768" cy="1233528"/>
          </a:xfrm>
          <a:prstGeom prst="bentConnector2">
            <a:avLst/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830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i="1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37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‘if’ vs. ‘switch’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365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if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 </a:t>
            </a:r>
            <a:r>
              <a:rPr lang="en-US" i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C0504D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Statement</a:t>
            </a:r>
            <a:r>
              <a:rPr lang="en-US" dirty="0">
                <a:solidFill>
                  <a:srgbClr val="008000"/>
                </a:solidFill>
              </a:rPr>
              <a:t>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is-I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</a:rPr>
              <a:t>else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dirty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3250" y="1752600"/>
            <a:ext cx="4113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switch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C0504D"/>
                </a:solidFill>
              </a:rPr>
              <a:t>expressionA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expression1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case </a:t>
            </a:r>
            <a:r>
              <a:rPr lang="en-US" i="1" dirty="0" smtClean="0">
                <a:solidFill>
                  <a:srgbClr val="C0504D"/>
                </a:solidFill>
              </a:rPr>
              <a:t>expression2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default</a:t>
            </a:r>
            <a:r>
              <a:rPr lang="en-US" i="1" dirty="0" smtClean="0">
                <a:solidFill>
                  <a:srgbClr val="000000"/>
                </a:solidFill>
              </a:rPr>
              <a:t>:</a:t>
            </a:r>
            <a:endParaRPr lang="en-US" dirty="0" smtClean="0">
              <a:solidFill>
                <a:srgbClr val="C0504D"/>
              </a:solidFill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Statement(s)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9648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768053" y="468843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09" name="Rectangle 108"/>
          <p:cNvSpPr/>
          <p:nvPr/>
        </p:nvSpPr>
        <p:spPr>
          <a:xfrm>
            <a:off x="3768053" y="389028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110" name="Rectangle 109"/>
          <p:cNvSpPr/>
          <p:nvPr/>
        </p:nvSpPr>
        <p:spPr>
          <a:xfrm>
            <a:off x="3768053" y="3066195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‘fall-through’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68053" y="1917120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15782" y="2783995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515782" y="3615352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B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68053" y="55942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68053" y="6065822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68053" y="1510716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41562" y="2145069"/>
            <a:ext cx="16059" cy="238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4398511" y="3464272"/>
            <a:ext cx="302160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4412546" y="4278418"/>
            <a:ext cx="274091" cy="635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549591" y="1738665"/>
            <a:ext cx="0" cy="178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549591" y="5822243"/>
            <a:ext cx="0" cy="24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15782" y="4418640"/>
            <a:ext cx="2067619" cy="529197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Case C</a:t>
            </a:r>
            <a:endParaRPr lang="en-US" sz="1600" dirty="0"/>
          </a:p>
        </p:txBody>
      </p:sp>
      <p:cxnSp>
        <p:nvCxnSpPr>
          <p:cNvPr id="30" name="Elbow Connector 29"/>
          <p:cNvCxnSpPr/>
          <p:nvPr/>
        </p:nvCxnSpPr>
        <p:spPr>
          <a:xfrm rot="5400000">
            <a:off x="4226363" y="5271065"/>
            <a:ext cx="646457" cy="12700"/>
          </a:xfrm>
          <a:prstGeom prst="bentConnector3">
            <a:avLst>
              <a:gd name="adj1" fmla="val 50000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1"/>
            <a:endCxn id="21" idx="1"/>
          </p:cNvCxnSpPr>
          <p:nvPr/>
        </p:nvCxnSpPr>
        <p:spPr>
          <a:xfrm rot="10800000" flipV="1">
            <a:off x="3515783" y="2478019"/>
            <a:ext cx="870989" cy="2205220"/>
          </a:xfrm>
          <a:prstGeom prst="bentConnector3">
            <a:avLst>
              <a:gd name="adj1" fmla="val 126246"/>
            </a:avLst>
          </a:prstGeom>
          <a:ln>
            <a:solidFill>
              <a:srgbClr val="604A7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" idx="3"/>
            <a:endCxn id="7" idx="3"/>
          </p:cNvCxnSpPr>
          <p:nvPr/>
        </p:nvCxnSpPr>
        <p:spPr>
          <a:xfrm>
            <a:off x="4712412" y="2478019"/>
            <a:ext cx="870989" cy="1401932"/>
          </a:xfrm>
          <a:prstGeom prst="bentConnector3">
            <a:avLst>
              <a:gd name="adj1" fmla="val 126246"/>
            </a:avLst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>
            <a:off x="4443983" y="2670358"/>
            <a:ext cx="211216" cy="16059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4386771" y="2383258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‘switch’ statement can be used in place of a multi-condition ‘if’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‘switch’ statement provides ‘fall through’, but it must be used </a:t>
            </a:r>
            <a:r>
              <a:rPr lang="en-US" smtClean="0"/>
              <a:t>with care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611713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#42 – Section 18</a:t>
            </a:r>
            <a:endParaRPr lang="en-US" dirty="0"/>
          </a:p>
          <a:p>
            <a:r>
              <a:rPr lang="en-US" dirty="0" smtClean="0"/>
              <a:t>Control Flow: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321449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Repeat/Loop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7056" y="231307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1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797056" y="3273156"/>
            <a:ext cx="1563077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797056" y="3952594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</a:t>
            </a:r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797056" y="4451849"/>
            <a:ext cx="1563077" cy="2279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 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797056" y="4951104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797056" y="1813819"/>
            <a:ext cx="1563077" cy="2279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6" name="Decision 15"/>
          <p:cNvSpPr/>
          <p:nvPr/>
        </p:nvSpPr>
        <p:spPr>
          <a:xfrm>
            <a:off x="4415774" y="2812329"/>
            <a:ext cx="325641" cy="189521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2"/>
            <a:endCxn id="16" idx="0"/>
          </p:cNvCxnSpPr>
          <p:nvPr/>
        </p:nvCxnSpPr>
        <p:spPr>
          <a:xfrm>
            <a:off x="4578595" y="254102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6" idx="1"/>
          </p:cNvCxnSpPr>
          <p:nvPr/>
        </p:nvCxnSpPr>
        <p:spPr>
          <a:xfrm rot="5400000" flipH="1">
            <a:off x="4200177" y="3122688"/>
            <a:ext cx="594015" cy="162821"/>
          </a:xfrm>
          <a:prstGeom prst="bentConnector4">
            <a:avLst>
              <a:gd name="adj1" fmla="val -38484"/>
              <a:gd name="adj2" fmla="val 620398"/>
            </a:avLst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8" idx="0"/>
          </p:cNvCxnSpPr>
          <p:nvPr/>
        </p:nvCxnSpPr>
        <p:spPr>
          <a:xfrm rot="5400000">
            <a:off x="4352851" y="3726849"/>
            <a:ext cx="45148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5" idx="0"/>
          </p:cNvCxnSpPr>
          <p:nvPr/>
        </p:nvCxnSpPr>
        <p:spPr>
          <a:xfrm>
            <a:off x="4578595" y="204176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9" idx="0"/>
          </p:cNvCxnSpPr>
          <p:nvPr/>
        </p:nvCxnSpPr>
        <p:spPr>
          <a:xfrm>
            <a:off x="4578595" y="4180543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0" idx="0"/>
          </p:cNvCxnSpPr>
          <p:nvPr/>
        </p:nvCxnSpPr>
        <p:spPr>
          <a:xfrm>
            <a:off x="4578595" y="4679798"/>
            <a:ext cx="0" cy="271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2"/>
            <a:endCxn id="6" idx="0"/>
          </p:cNvCxnSpPr>
          <p:nvPr/>
        </p:nvCxnSpPr>
        <p:spPr>
          <a:xfrm rot="5400000">
            <a:off x="4442942" y="3137503"/>
            <a:ext cx="271306" cy="12700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3"/>
            <a:endCxn id="8" idx="3"/>
          </p:cNvCxnSpPr>
          <p:nvPr/>
        </p:nvCxnSpPr>
        <p:spPr>
          <a:xfrm>
            <a:off x="4741415" y="2907090"/>
            <a:ext cx="618718" cy="1159479"/>
          </a:xfrm>
          <a:prstGeom prst="bentConnector3">
            <a:avLst>
              <a:gd name="adj1" fmla="val 136947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7765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‘while’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Loop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146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‘while’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while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condition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		</a:t>
            </a:r>
            <a:r>
              <a:rPr lang="en-US" dirty="0" smtClean="0">
                <a:solidFill>
                  <a:srgbClr val="008000"/>
                </a:solidFill>
              </a:rPr>
              <a:t>Statement 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	..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Condition is an expression that evaluates to the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type </a:t>
            </a:r>
            <a:r>
              <a:rPr lang="en-US" i="1" dirty="0" smtClean="0">
                <a:solidFill>
                  <a:srgbClr val="FF6600"/>
                </a:solidFill>
              </a:rPr>
              <a:t>true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i="1" dirty="0" smtClean="0">
                <a:solidFill>
                  <a:srgbClr val="FF6600"/>
                </a:solidFill>
              </a:rPr>
              <a:t>false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NOTE</a:t>
            </a:r>
            <a:r>
              <a:rPr lang="en-US" i="1" dirty="0" smtClean="0">
                <a:solidFill>
                  <a:srgbClr val="FF6600"/>
                </a:solidFill>
              </a:rPr>
              <a:t>: </a:t>
            </a:r>
            <a:r>
              <a:rPr lang="en-US" i="1" dirty="0" smtClean="0"/>
              <a:t>If the ‘condition’ for the ‘while’ loop is not updated within the loop, it will be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416287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292" r="-192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147089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50489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19" r="-15419"/>
          <a:stretch>
            <a:fillRect/>
          </a:stretch>
        </p:blipFill>
        <p:spPr/>
      </p:pic>
      <p:sp>
        <p:nvSpPr>
          <p:cNvPr id="3" name="Rounded Rectangle 2"/>
          <p:cNvSpPr/>
          <p:nvPr/>
        </p:nvSpPr>
        <p:spPr>
          <a:xfrm>
            <a:off x="1867243" y="2806037"/>
            <a:ext cx="1424000" cy="1870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07047" y="3192162"/>
            <a:ext cx="2107515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7966" y="3612292"/>
            <a:ext cx="1666791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94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‘for’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Formal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initialization; condition; update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  <a:endParaRPr lang="en-US" dirty="0">
              <a:solidFill>
                <a:srgbClr val="C0504D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		Statement </a:t>
            </a:r>
            <a:r>
              <a:rPr lang="en-US" dirty="0">
                <a:solidFill>
                  <a:srgbClr val="008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..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	Statement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Where: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‘</a:t>
            </a:r>
            <a:r>
              <a:rPr lang="en-US" i="1" dirty="0" smtClean="0">
                <a:solidFill>
                  <a:srgbClr val="000000"/>
                </a:solidFill>
              </a:rPr>
              <a:t>initialization</a:t>
            </a:r>
            <a:r>
              <a:rPr lang="en-US" dirty="0" smtClean="0">
                <a:solidFill>
                  <a:srgbClr val="000000"/>
                </a:solidFill>
              </a:rPr>
              <a:t>’ gets executed ONLY once at the beginning of the ‘</a:t>
            </a:r>
            <a:r>
              <a:rPr lang="en-US" i="1" dirty="0" smtClean="0">
                <a:solidFill>
                  <a:srgbClr val="000000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’ loop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‘condition’ </a:t>
            </a:r>
            <a:r>
              <a:rPr lang="en-US" dirty="0" smtClean="0">
                <a:solidFill>
                  <a:srgbClr val="000000"/>
                </a:solidFill>
              </a:rPr>
              <a:t>gets tested to determine if the block of statement is executed</a:t>
            </a:r>
          </a:p>
          <a:p>
            <a:pPr lvl="1"/>
            <a:r>
              <a:rPr lang="en-US" i="1" dirty="0">
                <a:solidFill>
                  <a:srgbClr val="000000"/>
                </a:solidFill>
              </a:rPr>
              <a:t>‘update’ </a:t>
            </a:r>
            <a:r>
              <a:rPr lang="en-US" dirty="0">
                <a:solidFill>
                  <a:srgbClr val="000000"/>
                </a:solidFill>
              </a:rPr>
              <a:t>gets executed after block of statement</a:t>
            </a:r>
            <a:endParaRPr lang="en-US" dirty="0">
              <a:solidFill>
                <a:srgbClr val="FF6600"/>
              </a:solidFill>
            </a:endParaRPr>
          </a:p>
          <a:p>
            <a:pPr lvl="1"/>
            <a:endParaRPr lang="en-US" dirty="0" smtClean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804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Example-03.js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32" r="-10732"/>
          <a:stretch>
            <a:fillRect/>
          </a:stretch>
        </p:blipFill>
        <p:spPr/>
      </p:pic>
      <p:sp>
        <p:nvSpPr>
          <p:cNvPr id="5" name="Rounded Rectangle 4"/>
          <p:cNvSpPr/>
          <p:nvPr/>
        </p:nvSpPr>
        <p:spPr>
          <a:xfrm>
            <a:off x="2187512" y="3047193"/>
            <a:ext cx="1316497" cy="22791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50286" y="3047193"/>
            <a:ext cx="2018033" cy="2279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37799" y="3063669"/>
            <a:ext cx="1730624" cy="211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67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update ‘for’ loop condition variable(s) multiple times in loop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50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Example-04.js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6554" r="-65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6544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‘for’ Loop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parts of the ‘for’ loop statement is optional</a:t>
            </a:r>
          </a:p>
          <a:p>
            <a:pPr lvl="1"/>
            <a:r>
              <a:rPr lang="en-US" dirty="0" smtClean="0"/>
              <a:t>Provides flexibility in when to initialize</a:t>
            </a:r>
          </a:p>
          <a:p>
            <a:pPr lvl="1"/>
            <a:r>
              <a:rPr lang="en-US" dirty="0" smtClean="0"/>
              <a:t>When to test and exit loop</a:t>
            </a:r>
          </a:p>
          <a:p>
            <a:pPr lvl="1"/>
            <a:r>
              <a:rPr lang="en-US" dirty="0" smtClean="0"/>
              <a:t>When to perform condition variable(s) updates</a:t>
            </a:r>
          </a:p>
        </p:txBody>
      </p:sp>
    </p:spTree>
    <p:extLst>
      <p:ext uri="{BB962C8B-B14F-4D97-AF65-F5344CB8AC3E}">
        <p14:creationId xmlns:p14="http://schemas.microsoft.com/office/powerpoint/2010/main" val="10650627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Example-05.js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7195" r="-27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007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Example-06.js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4678" r="-34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543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‘continue’ in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‘continue’ keyword in a loop is used to skip one or more iteration</a:t>
            </a:r>
          </a:p>
        </p:txBody>
      </p:sp>
    </p:spTree>
    <p:extLst>
      <p:ext uri="{BB962C8B-B14F-4D97-AF65-F5344CB8AC3E}">
        <p14:creationId xmlns:p14="http://schemas.microsoft.com/office/powerpoint/2010/main" val="23448636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95751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‘infinite’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‘infinite’ loop is used when:</a:t>
            </a:r>
          </a:p>
          <a:p>
            <a:pPr lvl="1"/>
            <a:r>
              <a:rPr lang="en-US" dirty="0" smtClean="0"/>
              <a:t> The number of iterations is not known at loop ‘initialization’</a:t>
            </a:r>
          </a:p>
          <a:p>
            <a:pPr lvl="2"/>
            <a:r>
              <a:rPr lang="en-US" dirty="0" smtClean="0"/>
              <a:t>Possible an external condition will be used to ‘break’ out of the loop</a:t>
            </a:r>
          </a:p>
          <a:p>
            <a:pPr lvl="2"/>
            <a:r>
              <a:rPr lang="en-US" dirty="0" smtClean="0"/>
              <a:t>Some form of complex computation will be used to ‘break’ out of the loop</a:t>
            </a:r>
          </a:p>
          <a:p>
            <a:pPr lvl="1"/>
            <a:r>
              <a:rPr lang="en-US" dirty="0" smtClean="0"/>
              <a:t>The developer wishes to express the intend that this loop will not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64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Example-08.js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2765" b="-2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75886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#43 – Section 19</a:t>
            </a:r>
            <a:endParaRPr lang="en-US" dirty="0"/>
          </a:p>
          <a:p>
            <a:r>
              <a:rPr lang="en-US" dirty="0" smtClean="0"/>
              <a:t>Statements </a:t>
            </a:r>
            <a:r>
              <a:rPr lang="en-US" smtClean="0"/>
              <a:t>and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27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of Expressions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MDN Statements </a:t>
            </a:r>
            <a:r>
              <a:rPr lang="en-US" sz="1400" dirty="0"/>
              <a:t>and Declarations: </a:t>
            </a:r>
            <a:r>
              <a:rPr lang="en-US" sz="1400" dirty="0">
                <a:hlinkClick r:id="rId2"/>
              </a:rPr>
              <a:t>https://developer.mozilla.org/en-US/docs/Web/JavaScript/Reference/</a:t>
            </a:r>
            <a:r>
              <a:rPr lang="en-US" sz="1400" dirty="0" smtClean="0">
                <a:hlinkClick r:id="rId2"/>
              </a:rPr>
              <a:t>Statements</a:t>
            </a:r>
            <a:endParaRPr lang="en-US" sz="1400" dirty="0" smtClean="0"/>
          </a:p>
          <a:p>
            <a:r>
              <a:rPr lang="en-US" sz="1400" dirty="0" smtClean="0"/>
              <a:t>MDN Expressions and Operators</a:t>
            </a:r>
            <a:r>
              <a:rPr lang="en-US" sz="1400" dirty="0"/>
              <a:t>: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err="1">
                <a:hlinkClick r:id="rId3"/>
              </a:rPr>
              <a:t>developer.mozilla.org</a:t>
            </a:r>
            <a:r>
              <a:rPr lang="en-US" sz="1400" dirty="0">
                <a:hlinkClick r:id="rId3"/>
              </a:rPr>
              <a:t>/en-US/docs/Web/JavaScript/Reference/Operators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975635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47883" y="1813818"/>
            <a:ext cx="4421567" cy="2907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9482" y="2234190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2047883" y="1522707"/>
            <a:ext cx="4421567" cy="2911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2699482" y="2566123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699482" y="2898056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699482" y="3229989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600" dirty="0" smtClean="0"/>
              <a:t>…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2699482" y="3561922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820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2516" y="2107851"/>
            <a:ext cx="3118368" cy="2526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Statement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2812516" y="2375491"/>
            <a:ext cx="3118368" cy="1294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31666" y="2588270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131666" y="2909813"/>
            <a:ext cx="2559855" cy="2279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Non-Expression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91228" y="4308796"/>
            <a:ext cx="7481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statement can span multiple lines. For example, ‘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dirty="0" smtClean="0"/>
              <a:t>’ and ‘</a:t>
            </a:r>
            <a:r>
              <a:rPr lang="en-US" i="1" dirty="0" smtClean="0">
                <a:solidFill>
                  <a:srgbClr val="953735"/>
                </a:solidFill>
              </a:rPr>
              <a:t>for</a:t>
            </a:r>
            <a:r>
              <a:rPr lang="en-US" dirty="0" smtClean="0"/>
              <a:t>’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statements can be on one line if separated by ‘;’.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131666" y="3235096"/>
            <a:ext cx="2559855" cy="227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Contain Expression(s)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99644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Expression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5395" y="1619787"/>
            <a:ext cx="6332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</a:t>
            </a:r>
            <a:r>
              <a:rPr lang="en-US" dirty="0" smtClean="0"/>
              <a:t>is an ‘Expression’</a:t>
            </a:r>
            <a:r>
              <a:rPr lang="en-US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</a:t>
            </a:r>
            <a:r>
              <a:rPr lang="en-US" dirty="0"/>
              <a:t>definition:</a:t>
            </a:r>
          </a:p>
          <a:p>
            <a:pPr lvl="2"/>
            <a:r>
              <a:rPr lang="en-US" dirty="0" smtClean="0"/>
              <a:t>When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evaluated/computed</a:t>
            </a:r>
            <a:r>
              <a:rPr lang="en-US" dirty="0" smtClean="0"/>
              <a:t>, an </a:t>
            </a:r>
            <a:r>
              <a:rPr lang="en-US" b="1" i="1" dirty="0" smtClean="0">
                <a:solidFill>
                  <a:srgbClr val="3366FF"/>
                </a:solidFill>
              </a:rPr>
              <a:t>expression</a:t>
            </a:r>
            <a:r>
              <a:rPr lang="en-US" dirty="0" smtClean="0"/>
              <a:t> produces a </a:t>
            </a:r>
            <a:r>
              <a:rPr lang="en-US" b="1" i="1" dirty="0" smtClean="0">
                <a:solidFill>
                  <a:srgbClr val="008000"/>
                </a:solidFill>
              </a:rPr>
              <a:t>single </a:t>
            </a:r>
            <a:r>
              <a:rPr lang="en-US" b="1" i="1" dirty="0" smtClean="0">
                <a:solidFill>
                  <a:schemeClr val="accent2"/>
                </a:solidFill>
              </a:rPr>
              <a:t>value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3365830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Process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3552012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cagon 11"/>
          <p:cNvSpPr/>
          <p:nvPr/>
        </p:nvSpPr>
        <p:spPr>
          <a:xfrm>
            <a:off x="6369714" y="3365830"/>
            <a:ext cx="771282" cy="671587"/>
          </a:xfrm>
          <a:prstGeom prst="dec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1988042" y="3568844"/>
            <a:ext cx="1097081" cy="2491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Expression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2616" y="4493462"/>
            <a:ext cx="634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An expression’s value can always be assigned to a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0786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/>
              <a:t>A variable is a </a:t>
            </a:r>
            <a:r>
              <a:rPr lang="en-US" b="1" i="1" dirty="0">
                <a:solidFill>
                  <a:srgbClr val="008000"/>
                </a:solidFill>
              </a:rPr>
              <a:t>named </a:t>
            </a:r>
            <a:r>
              <a:rPr lang="en-US" b="1" i="1" dirty="0">
                <a:solidFill>
                  <a:srgbClr val="3366FF"/>
                </a:solidFill>
              </a:rPr>
              <a:t>abstraction </a:t>
            </a:r>
            <a:r>
              <a:rPr lang="en-US" dirty="0"/>
              <a:t>to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/>
              <a:t>or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/>
              <a:t>a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4022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Expressions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75855"/>
              </p:ext>
            </p:extLst>
          </p:nvPr>
        </p:nvGraphicFramePr>
        <p:xfrm>
          <a:off x="457200" y="1345264"/>
          <a:ext cx="8372636" cy="523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9847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AND, &amp;&amp;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90246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782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OR, ||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21811"/>
              </p:ext>
            </p:extLst>
          </p:nvPr>
        </p:nvGraphicFramePr>
        <p:xfrm>
          <a:off x="2193678" y="2248079"/>
          <a:ext cx="4679391" cy="24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797"/>
                <a:gridCol w="1559797"/>
                <a:gridCol w="1559797"/>
              </a:tblGrid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8493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741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Logical Operator: NOT, !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03923"/>
              </p:ext>
            </p:extLst>
          </p:nvPr>
        </p:nvGraphicFramePr>
        <p:xfrm>
          <a:off x="1935596" y="2218804"/>
          <a:ext cx="5446842" cy="157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21"/>
                <a:gridCol w="2723421"/>
              </a:tblGrid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52367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100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C05S17 - Example-01.js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830" r="-4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9146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r>
              <a:rPr lang="en-US" dirty="0" smtClean="0"/>
              <a:t>-01.js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074" r="-12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38226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C05S18 - Example-07.js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342" r="-413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7400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Example-02.js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87" r="-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80367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9878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 ==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 (</a:t>
                      </a:r>
                      <a:r>
                        <a:rPr lang="is-IS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04974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smtClean="0"/>
              <a:t>44 </a:t>
            </a:r>
            <a:r>
              <a:rPr lang="en-US" dirty="0" smtClean="0"/>
              <a:t>– Section </a:t>
            </a:r>
            <a:r>
              <a:rPr lang="en-US" dirty="0" smtClean="0"/>
              <a:t>20</a:t>
            </a:r>
            <a:endParaRPr lang="en-US" dirty="0"/>
          </a:p>
          <a:p>
            <a:r>
              <a:rPr lang="en-US" dirty="0" smtClean="0"/>
              <a:t>Serialization With 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56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Serialization?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JSON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Reference:</a:t>
            </a:r>
          </a:p>
          <a:p>
            <a:r>
              <a:rPr lang="en-US" sz="1400" dirty="0" smtClean="0"/>
              <a:t>JSON Specification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err="1">
                <a:hlinkClick r:id="rId2"/>
              </a:rPr>
              <a:t>www.json.org</a:t>
            </a:r>
            <a:r>
              <a:rPr lang="en-US" sz="1400" dirty="0">
                <a:hlinkClick r:id="rId2"/>
              </a:rPr>
              <a:t>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348445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Exchanging Values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2744" y="1619787"/>
            <a:ext cx="669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How to get the value of a computation in </a:t>
            </a:r>
            <a:r>
              <a:rPr lang="en-US" dirty="0"/>
              <a:t>c</a:t>
            </a:r>
            <a:r>
              <a:rPr lang="en-US" dirty="0" smtClean="0"/>
              <a:t>omputer A to computer B?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78388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3931088" y="3100016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15440" y="3351175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2617" y="3101662"/>
            <a:ext cx="1247756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222744" y="4493462"/>
            <a:ext cx="67846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</a:t>
            </a:r>
            <a:r>
              <a:rPr lang="en-US" dirty="0" smtClean="0"/>
              <a:t>The ‘channel’ is just an abstraction for how the two computers </a:t>
            </a:r>
          </a:p>
          <a:p>
            <a:r>
              <a:rPr lang="en-US" dirty="0"/>
              <a:t>a</a:t>
            </a:r>
            <a:r>
              <a:rPr lang="en-US" dirty="0" smtClean="0"/>
              <a:t>re connected.</a:t>
            </a:r>
          </a:p>
          <a:p>
            <a:r>
              <a:rPr lang="en-US" dirty="0" smtClean="0"/>
              <a:t>Examples: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USB drive/disk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CD/DVD/Tape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Etc.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468140" y="3091494"/>
            <a:ext cx="1211429" cy="722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712430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: </a:t>
            </a:r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81814" y="1619787"/>
            <a:ext cx="665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What is </a:t>
            </a:r>
            <a:r>
              <a:rPr lang="en-US" dirty="0" smtClean="0"/>
              <a:t>‘Serialization’</a:t>
            </a:r>
            <a:r>
              <a:rPr lang="en-US" dirty="0" smtClean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Verrol’s</a:t>
            </a:r>
            <a:r>
              <a:rPr lang="en-US" dirty="0" smtClean="0"/>
              <a:t> </a:t>
            </a:r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3366FF"/>
                </a:solidFill>
              </a:rPr>
              <a:t>transforming </a:t>
            </a:r>
            <a:r>
              <a:rPr lang="en-US" b="1" i="1" dirty="0" smtClean="0">
                <a:solidFill>
                  <a:srgbClr val="008000"/>
                </a:solidFill>
              </a:rPr>
              <a:t>values </a:t>
            </a:r>
            <a:r>
              <a:rPr lang="en-US" dirty="0" smtClean="0"/>
              <a:t>in computer memory to a </a:t>
            </a:r>
            <a:r>
              <a:rPr lang="en-US" b="1" i="1" dirty="0" smtClean="0">
                <a:solidFill>
                  <a:srgbClr val="000090"/>
                </a:solidFill>
              </a:rPr>
              <a:t>representation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suitable for computer-to-computer</a:t>
            </a:r>
            <a:r>
              <a:rPr lang="en-US" b="1" i="1" dirty="0" smtClean="0">
                <a:solidFill>
                  <a:srgbClr val="008000"/>
                </a:solidFill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</a:rPr>
              <a:t>interchange.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22475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/>
          <p:cNvSpPr/>
          <p:nvPr/>
        </p:nvSpPr>
        <p:spPr>
          <a:xfrm>
            <a:off x="4062521" y="4218354"/>
            <a:ext cx="1376337" cy="731431"/>
          </a:xfrm>
          <a:prstGeom prst="flowChartAlternate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551890" y="4404536"/>
            <a:ext cx="744685" cy="2659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31582" y="4218354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461052" y="4220273"/>
            <a:ext cx="1153542" cy="6715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A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174754" y="3579628"/>
            <a:ext cx="1153542" cy="5678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</a:t>
            </a:r>
          </a:p>
          <a:p>
            <a:pPr algn="ctr"/>
            <a:r>
              <a:rPr lang="en-US" sz="1600" dirty="0" smtClean="0"/>
              <a:t>Format 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5540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value Serialization:</a:t>
            </a:r>
          </a:p>
          <a:p>
            <a:pPr lvl="1"/>
            <a:r>
              <a:rPr lang="en-US" dirty="0" smtClean="0"/>
              <a:t>Example-01.js</a:t>
            </a:r>
          </a:p>
          <a:p>
            <a:r>
              <a:rPr lang="en-US" dirty="0" smtClean="0"/>
              <a:t>Nested JavaScript Object Serialization:</a:t>
            </a:r>
          </a:p>
          <a:p>
            <a:pPr lvl="1"/>
            <a:r>
              <a:rPr lang="en-US" dirty="0" smtClean="0"/>
              <a:t>Example-02.js</a:t>
            </a:r>
          </a:p>
          <a:p>
            <a:r>
              <a:rPr lang="en-US" dirty="0" smtClean="0"/>
              <a:t>Deserialization:</a:t>
            </a:r>
          </a:p>
          <a:p>
            <a:pPr lvl="1"/>
            <a:r>
              <a:rPr lang="en-US" dirty="0" smtClean="0"/>
              <a:t>Example-03.js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82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Serialization, and by extension de-serialization, gives you the ability to easily </a:t>
            </a:r>
            <a:r>
              <a:rPr lang="en-US" smtClean="0"/>
              <a:t>transfer values </a:t>
            </a:r>
            <a:r>
              <a:rPr lang="en-US" dirty="0" smtClean="0"/>
              <a:t>from one computer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#33 – Section 9</a:t>
            </a:r>
          </a:p>
          <a:p>
            <a:r>
              <a:rPr lang="en-US" dirty="0" smtClean="0"/>
              <a:t>Functions : More On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C05S08 : Example-01.js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9" y="1809506"/>
            <a:ext cx="7825001" cy="38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Awesome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9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Function(s)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88" y="1726888"/>
            <a:ext cx="2761424" cy="5131111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5136037" y="1551005"/>
            <a:ext cx="994615" cy="342795"/>
          </a:xfrm>
          <a:prstGeom prst="borderCallout1">
            <a:avLst>
              <a:gd name="adj1" fmla="val 18750"/>
              <a:gd name="adj2" fmla="val -8333"/>
              <a:gd name="adj3" fmla="val 92828"/>
              <a:gd name="adj4" fmla="val -405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785744" y="5788843"/>
            <a:ext cx="994615" cy="342795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>
            <a:off x="4197614" y="2275932"/>
            <a:ext cx="550691" cy="84293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>
            <a:off x="4119623" y="3052105"/>
            <a:ext cx="707353" cy="12858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>
            <a:off x="4248187" y="1950668"/>
            <a:ext cx="460783" cy="45719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3918346" y="4643117"/>
            <a:ext cx="1155879" cy="363931"/>
          </a:xfrm>
          <a:prstGeom prst="trapezoid">
            <a:avLst>
              <a:gd name="adj" fmla="val 1728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785744" y="3180685"/>
            <a:ext cx="1373240" cy="342795"/>
          </a:xfrm>
          <a:prstGeom prst="borderCallout1">
            <a:avLst>
              <a:gd name="adj1" fmla="val 18750"/>
              <a:gd name="adj2" fmla="val -8333"/>
              <a:gd name="adj3" fmla="val -15368"/>
              <a:gd name="adj4" fmla="val -686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322" y="2768316"/>
            <a:ext cx="966520" cy="567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foo()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2865842" y="3052105"/>
            <a:ext cx="1202529" cy="5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2865842" y="3052105"/>
            <a:ext cx="1052504" cy="1758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2865842" y="2318079"/>
            <a:ext cx="1342309" cy="73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2865842" y="1950669"/>
            <a:ext cx="1382345" cy="1101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91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#34 – Section 10</a:t>
            </a:r>
          </a:p>
          <a:p>
            <a:r>
              <a:rPr lang="en-US" dirty="0" smtClean="0"/>
              <a:t>Containers: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8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‘array’?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‘array’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</a:p>
          <a:p>
            <a:r>
              <a:rPr lang="en-US" dirty="0" smtClean="0"/>
              <a:t>What are the benefits of arrays?</a:t>
            </a:r>
          </a:p>
          <a:p>
            <a:pPr lvl="1"/>
            <a:r>
              <a:rPr lang="en-US" dirty="0" smtClean="0"/>
              <a:t>Grouping of related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1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80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4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502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938" y="1882561"/>
            <a:ext cx="3528918" cy="3995524"/>
          </a:xfrm>
          <a:prstGeom prst="rect">
            <a:avLst/>
          </a:prstGeom>
          <a:solidFill>
            <a:schemeClr val="accent3">
              <a:alpha val="1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6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]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Array</a:t>
            </a:r>
            <a:r>
              <a:rPr lang="is-IS" dirty="0" smtClean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element0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element2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>
                <a:solidFill>
                  <a:srgbClr val="000000"/>
                </a:solidFill>
              </a:rPr>
              <a:t>,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 elementN</a:t>
            </a:r>
            <a:r>
              <a:rPr lang="is-I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4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</a:p>
          <a:p>
            <a:pPr lvl="1"/>
            <a:r>
              <a:rPr lang="en-US" dirty="0" smtClean="0"/>
              <a:t>Arrays are useful for group related values</a:t>
            </a:r>
          </a:p>
          <a:p>
            <a:pPr lvl="1"/>
            <a:r>
              <a:rPr lang="en-US" dirty="0" smtClean="0"/>
              <a:t>Creating an array is </a:t>
            </a:r>
            <a:r>
              <a:rPr lang="en-US" i="1" u="sng" dirty="0" smtClean="0"/>
              <a:t>fairly</a:t>
            </a:r>
            <a:r>
              <a:rPr lang="en-US" dirty="0" smtClean="0"/>
              <a:t> simple</a:t>
            </a:r>
          </a:p>
          <a:p>
            <a:pPr lvl="1"/>
            <a:r>
              <a:rPr lang="en-US" dirty="0" smtClean="0"/>
              <a:t>JavaScript’s </a:t>
            </a:r>
            <a:r>
              <a:rPr lang="en-US" smtClean="0"/>
              <a:t>console.log</a:t>
            </a:r>
            <a:r>
              <a:rPr lang="en-US" dirty="0" smtClean="0"/>
              <a:t>() function knows how to print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#35 – Section 11</a:t>
            </a:r>
            <a:endParaRPr lang="en-US" dirty="0"/>
          </a:p>
          <a:p>
            <a:r>
              <a:rPr lang="en-US" dirty="0" smtClean="0"/>
              <a:t>Arrays: </a:t>
            </a:r>
            <a:r>
              <a:rPr lang="en-US" smtClean="0"/>
              <a:t>More On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2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count the elements in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How to modify an array, add/remove elements?</a:t>
            </a:r>
          </a:p>
        </p:txBody>
      </p:sp>
    </p:spTree>
    <p:extLst>
      <p:ext uri="{BB962C8B-B14F-4D97-AF65-F5344CB8AC3E}">
        <p14:creationId xmlns:p14="http://schemas.microsoft.com/office/powerpoint/2010/main" val="19938053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Temperature reading at 8am, 12pm, and 6pm for a week</a:t>
            </a:r>
          </a:p>
          <a:p>
            <a:pPr lvl="2"/>
            <a:r>
              <a:rPr lang="en-US" dirty="0" smtClean="0"/>
              <a:t>Day 1: 80</a:t>
            </a:r>
            <a:r>
              <a:rPr lang="en-US" dirty="0"/>
              <a:t>°, 83°, </a:t>
            </a:r>
            <a:r>
              <a:rPr lang="en-US" dirty="0" smtClean="0"/>
              <a:t>and 76°</a:t>
            </a:r>
          </a:p>
          <a:p>
            <a:pPr lvl="2"/>
            <a:r>
              <a:rPr lang="en-US" dirty="0"/>
              <a:t>Day </a:t>
            </a:r>
            <a:r>
              <a:rPr lang="en-US" dirty="0" smtClean="0"/>
              <a:t>2: 79°</a:t>
            </a:r>
            <a:r>
              <a:rPr lang="en-US" dirty="0"/>
              <a:t>, 83°,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3: </a:t>
            </a:r>
            <a:r>
              <a:rPr lang="en-US" dirty="0"/>
              <a:t>80°, </a:t>
            </a:r>
            <a:r>
              <a:rPr lang="en-US" dirty="0" smtClean="0"/>
              <a:t>85°</a:t>
            </a:r>
            <a:r>
              <a:rPr lang="en-US" dirty="0"/>
              <a:t>, and </a:t>
            </a:r>
            <a:r>
              <a:rPr lang="en-US" dirty="0" smtClean="0"/>
              <a:t>80°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4: 81°</a:t>
            </a:r>
            <a:r>
              <a:rPr lang="en-US" dirty="0"/>
              <a:t>, </a:t>
            </a:r>
            <a:r>
              <a:rPr lang="en-US" dirty="0" smtClean="0"/>
              <a:t>87°</a:t>
            </a:r>
            <a:r>
              <a:rPr lang="en-US" dirty="0"/>
              <a:t>, and </a:t>
            </a:r>
            <a:r>
              <a:rPr lang="en-US" dirty="0" smtClean="0"/>
              <a:t>79°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5: 72°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75°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6: 75°</a:t>
            </a:r>
            <a:r>
              <a:rPr lang="en-US" dirty="0"/>
              <a:t>, </a:t>
            </a:r>
            <a:r>
              <a:rPr lang="en-US" dirty="0" smtClean="0"/>
              <a:t>79°</a:t>
            </a:r>
            <a:r>
              <a:rPr lang="en-US" dirty="0"/>
              <a:t>, and </a:t>
            </a:r>
            <a:r>
              <a:rPr lang="en-US" dirty="0" smtClean="0"/>
              <a:t>72°</a:t>
            </a:r>
            <a:endParaRPr lang="en-US" dirty="0"/>
          </a:p>
          <a:p>
            <a:pPr lvl="2"/>
            <a:r>
              <a:rPr lang="en-US" dirty="0"/>
              <a:t>Day </a:t>
            </a:r>
            <a:r>
              <a:rPr lang="en-US" dirty="0" smtClean="0"/>
              <a:t>7: 81°</a:t>
            </a:r>
            <a:r>
              <a:rPr lang="en-US" dirty="0"/>
              <a:t>, </a:t>
            </a:r>
            <a:r>
              <a:rPr lang="en-US" dirty="0" smtClean="0"/>
              <a:t>88°</a:t>
            </a:r>
            <a:r>
              <a:rPr lang="en-US" dirty="0"/>
              <a:t>, and </a:t>
            </a:r>
            <a:r>
              <a:rPr lang="en-US" dirty="0" smtClean="0"/>
              <a:t>77°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Arrays?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78020" y="3697099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Grouping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31985" y="213049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1: 76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81</a:t>
            </a:r>
            <a:r>
              <a:rPr lang="en-US" dirty="0">
                <a:solidFill>
                  <a:schemeClr val="tx1"/>
                </a:solidFill>
              </a:rPr>
              <a:t>°</a:t>
            </a:r>
            <a:r>
              <a:rPr lang="en-US" dirty="0" smtClean="0">
                <a:solidFill>
                  <a:schemeClr val="tx1"/>
                </a:solidFill>
              </a:rPr>
              <a:t>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31985" y="2652696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2: 79°, 83°,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1985" y="3174898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3: 80°, 85°, 80°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31985" y="3697100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4: 81°, 87°, 79</a:t>
            </a:r>
            <a:r>
              <a:rPr lang="en-US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31985" y="4219302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5: 72°, 79°, 75°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31985" y="4741504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6: 75°, 79°, 72°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131985" y="5263705"/>
            <a:ext cx="3034420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Day 7: 81°, 88°, 77°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72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Basic</a:t>
            </a:r>
            <a:r>
              <a:rPr lang="en-US" dirty="0" smtClean="0"/>
              <a:t> Array Usage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35" y="1417638"/>
            <a:ext cx="2565400" cy="195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35" y="3860800"/>
            <a:ext cx="5346700" cy="8763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635" y="141763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1: 76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81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  <a:r>
              <a:rPr lang="en-US" sz="1400" dirty="0" smtClean="0">
                <a:solidFill>
                  <a:schemeClr val="tx1"/>
                </a:solidFill>
              </a:rPr>
              <a:t>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31635" y="1701346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2: 79°, 83°,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1635" y="1985054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3: 80°, 85°, 80°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1635" y="2268762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4: 81°, 87°, 79</a:t>
            </a:r>
            <a:r>
              <a:rPr lang="en-US" sz="1400" dirty="0">
                <a:solidFill>
                  <a:schemeClr val="tx1"/>
                </a:solidFill>
              </a:rPr>
              <a:t>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1635" y="2552470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5: 72°, 79°, 75°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31635" y="2836178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6: 75°, 79°, 72°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31635" y="3119887"/>
            <a:ext cx="1704683" cy="25355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Day 7: 81°, 88°, 77°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37703" y="2490246"/>
            <a:ext cx="2278038" cy="4298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4243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9712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35182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651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1212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5907" y="167539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5585585" y="1664158"/>
            <a:ext cx="1702646" cy="297838"/>
          </a:xfrm>
          <a:prstGeom prst="borderCallout1">
            <a:avLst>
              <a:gd name="adj1" fmla="val 64033"/>
              <a:gd name="adj2" fmla="val -767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Individual values</a:t>
            </a:r>
            <a:endParaRPr lang="en-US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5585585" y="2543632"/>
            <a:ext cx="1702646" cy="297838"/>
          </a:xfrm>
          <a:prstGeom prst="borderCallout1">
            <a:avLst>
              <a:gd name="adj1" fmla="val 65920"/>
              <a:gd name="adj2" fmla="val -6353"/>
              <a:gd name="adj3" fmla="val 63929"/>
              <a:gd name="adj4" fmla="val -3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Array: named grouping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64243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9712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5182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0651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061212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15907" y="256116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37703" y="359720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4243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99712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182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0651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61212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15907" y="3668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243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712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182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0651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1212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415907" y="4047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32" name="Line Callout 1 31"/>
          <p:cNvSpPr/>
          <p:nvPr/>
        </p:nvSpPr>
        <p:spPr>
          <a:xfrm>
            <a:off x="5585585" y="3965957"/>
            <a:ext cx="1702646" cy="297838"/>
          </a:xfrm>
          <a:prstGeom prst="borderCallout1">
            <a:avLst>
              <a:gd name="adj1" fmla="val 79127"/>
              <a:gd name="adj2" fmla="val -6023"/>
              <a:gd name="adj3" fmla="val 79023"/>
              <a:gd name="adj4" fmla="val -366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Index: element address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904945" y="4845423"/>
            <a:ext cx="291079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64243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99712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35182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70651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61212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415907" y="491633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4243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9712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182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0651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1212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15907" y="529536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6" name="Decagon 45"/>
          <p:cNvSpPr/>
          <p:nvPr/>
        </p:nvSpPr>
        <p:spPr>
          <a:xfrm>
            <a:off x="2090382" y="4950854"/>
            <a:ext cx="286584" cy="263322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541099" y="4845423"/>
            <a:ext cx="16858" cy="6961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4946" y="5295360"/>
            <a:ext cx="632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length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78167" y="29201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52" name="Elbow Connector 51"/>
          <p:cNvCxnSpPr>
            <a:endCxn id="13" idx="2"/>
          </p:cNvCxnSpPr>
          <p:nvPr/>
        </p:nvCxnSpPr>
        <p:spPr>
          <a:xfrm rot="10800000">
            <a:off x="2788535" y="2859000"/>
            <a:ext cx="389633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8" idx="2"/>
          </p:cNvCxnSpPr>
          <p:nvPr/>
        </p:nvCxnSpPr>
        <p:spPr>
          <a:xfrm flipV="1">
            <a:off x="4234867" y="2858999"/>
            <a:ext cx="327142" cy="245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1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array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Access an element: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array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index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Index: an integer value</a:t>
            </a:r>
          </a:p>
          <a:p>
            <a:pPr lvl="1"/>
            <a:r>
              <a:rPr lang="en-US" dirty="0" smtClean="0"/>
              <a:t>Length or count of array elements: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length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Return an integer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51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access elements of an array using ‘[]’, the array index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the length of an array using the ‘length’ property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039996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#36 – Section 12</a:t>
            </a:r>
            <a:endParaRPr lang="en-US" dirty="0"/>
          </a:p>
          <a:p>
            <a:r>
              <a:rPr lang="en-US" dirty="0" smtClean="0"/>
              <a:t>Arrays: Add/Remove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53181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modify an array’s?</a:t>
            </a:r>
          </a:p>
          <a:p>
            <a:pPr marL="914400" lvl="1" indent="-514350"/>
            <a:r>
              <a:rPr lang="en-US" dirty="0" smtClean="0"/>
              <a:t>Grow or shrink an array</a:t>
            </a:r>
          </a:p>
        </p:txBody>
      </p:sp>
    </p:spTree>
    <p:extLst>
      <p:ext uri="{BB962C8B-B14F-4D97-AF65-F5344CB8AC3E}">
        <p14:creationId xmlns:p14="http://schemas.microsoft.com/office/powerpoint/2010/main" val="3202822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Array Illustrated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6030" y="242433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38616" y="2424331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32576" y="2608997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11850" y="2608997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5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 : Add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1350" y="2811832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0077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15547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51016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864860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5219555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80077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15547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1016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486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9555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64804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77179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462461" y="3095584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8" y="3904950"/>
            <a:ext cx="2610477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21477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1477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564804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72397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738916" y="3904950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616207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261047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450538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850632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520532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564804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15068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538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86007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21477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47864" y="518379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572397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1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Shrink: Remove Element(s)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6568" y="1728173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4129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9599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5068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0538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60077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214772" y="179908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4129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9599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5068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0538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77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14772" y="217811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95915" y="1912260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468501" y="1912260"/>
            <a:ext cx="53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462461" y="2096926"/>
            <a:ext cx="7123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1"/>
          </p:cNvCxnSpPr>
          <p:nvPr/>
        </p:nvCxnSpPr>
        <p:spPr>
          <a:xfrm flipH="1">
            <a:off x="5741735" y="2096926"/>
            <a:ext cx="726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46080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49" name="Rounded Rectangle 48"/>
          <p:cNvSpPr/>
          <p:nvPr/>
        </p:nvSpPr>
        <p:spPr>
          <a:xfrm>
            <a:off x="3421001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>
            <a:off x="1695915" y="2910918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61848" y="3095584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36569" y="390495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79599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15068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50538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60078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44129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599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15068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5383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0078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17287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417433" y="390495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913438" y="418870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36569" y="5112297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795993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15185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4497100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4851795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41298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993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15185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6546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4861241" y="556223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3417287" y="5183212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510164" y="5964849"/>
            <a:ext cx="202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at index-X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0527" y="5933242"/>
            <a:ext cx="0" cy="275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75524" y="2811832"/>
            <a:ext cx="1874836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398025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433494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468964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5044338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399033" y="2882747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98025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3494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68964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44338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9033" y="326176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15332" y="435488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5390253" y="397586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4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‘end’ Operations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388022" y="4717390"/>
            <a:ext cx="1878204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84744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20214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55683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911531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9275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284744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0214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556836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911531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468740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8886" y="4717390"/>
            <a:ext cx="112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</a:p>
          <a:p>
            <a:r>
              <a:rPr lang="en-US" dirty="0" smtClean="0"/>
              <a:t>From end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4964891" y="5001142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362055" y="4717390"/>
            <a:ext cx="454643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466785" y="5167327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5</a:t>
            </a:r>
            <a:endParaRPr lang="en-US" sz="1000" strike="sngStrike" dirty="0"/>
          </a:p>
        </p:txBody>
      </p:sp>
      <p:sp>
        <p:nvSpPr>
          <p:cNvPr id="109" name="Rounded Rectangle 108"/>
          <p:cNvSpPr/>
          <p:nvPr/>
        </p:nvSpPr>
        <p:spPr>
          <a:xfrm>
            <a:off x="4441706" y="4788305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6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88022" y="2210204"/>
            <a:ext cx="2576870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84744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320214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355683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3911531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4266226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9275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744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0214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5683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911531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6226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5" name="Rounded Rectangle 114"/>
          <p:cNvSpPr/>
          <p:nvPr/>
        </p:nvSpPr>
        <p:spPr>
          <a:xfrm>
            <a:off x="4616257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2468740" y="228111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623850" y="266014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790369" y="2210204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5213531" y="2493956"/>
            <a:ext cx="4300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>
                <a:solidFill>
                  <a:srgbClr val="008000"/>
                </a:solidFill>
              </a:rPr>
              <a:t>A</a:t>
            </a:r>
            <a:r>
              <a:rPr lang="en-US" i="1" dirty="0" err="1" smtClean="0">
                <a:solidFill>
                  <a:srgbClr val="008000"/>
                </a:solidFill>
              </a:rPr>
              <a:t>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push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pop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32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‘front’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2429" y="13479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unshift</a:t>
            </a:r>
            <a:r>
              <a:rPr lang="en-US" dirty="0" smtClean="0"/>
              <a:t>(&lt;value&gt;)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272429" y="3868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 elements to the end of an array:</a:t>
            </a:r>
            <a:endParaRPr lang="en-US" dirty="0"/>
          </a:p>
          <a:p>
            <a:pPr lvl="2"/>
            <a:r>
              <a:rPr lang="en-US" i="1" dirty="0" err="1" smtClean="0">
                <a:solidFill>
                  <a:srgbClr val="008000"/>
                </a:solidFill>
              </a:rPr>
              <a:t>Array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92978" y="2062813"/>
            <a:ext cx="260569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55240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90709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26179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616488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971183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9770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240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0709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6179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6488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971183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4172629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316432" y="2133728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28807" y="2512750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622259" y="2161899"/>
            <a:ext cx="8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</a:t>
            </a:r>
          </a:p>
          <a:p>
            <a:r>
              <a:rPr lang="en-US" dirty="0" smtClean="0"/>
              <a:t>front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709343" y="2346565"/>
            <a:ext cx="3231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2925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trike="sngStrike" dirty="0" smtClean="0"/>
              <a:t>0</a:t>
            </a:r>
            <a:endParaRPr lang="en-US" sz="1000" strike="sngStrike" dirty="0"/>
          </a:p>
        </p:txBody>
      </p:sp>
      <p:sp>
        <p:nvSpPr>
          <p:cNvPr id="57" name="Rounded Rectangle 56"/>
          <p:cNvSpPr/>
          <p:nvPr/>
        </p:nvSpPr>
        <p:spPr>
          <a:xfrm>
            <a:off x="4347846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2622760" y="4698282"/>
            <a:ext cx="1087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Remove </a:t>
            </a:r>
          </a:p>
          <a:p>
            <a:r>
              <a:rPr lang="en-US" sz="1600" dirty="0" smtClean="0"/>
              <a:t>From front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688693" y="4882948"/>
            <a:ext cx="412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02368" y="4599196"/>
            <a:ext cx="2300485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90709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526179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61648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971183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6325878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90709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526179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561648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971183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6325878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698327" y="4670111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710702" y="5049133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30299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#37 – Section 13</a:t>
            </a:r>
            <a:endParaRPr lang="en-US" dirty="0"/>
          </a:p>
          <a:p>
            <a:r>
              <a:rPr lang="en-US" dirty="0" smtClean="0"/>
              <a:t>Arrays: Advance Usage</a:t>
            </a:r>
          </a:p>
        </p:txBody>
      </p:sp>
    </p:spTree>
    <p:extLst>
      <p:ext uri="{BB962C8B-B14F-4D97-AF65-F5344CB8AC3E}">
        <p14:creationId xmlns:p14="http://schemas.microsoft.com/office/powerpoint/2010/main" val="211050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some of the other Array operations available?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forEach</a:t>
            </a:r>
            <a:r>
              <a:rPr lang="en-US" dirty="0" smtClean="0"/>
              <a:t>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every()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map()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ilter()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mtClean="0"/>
              <a:t>And 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204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079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994853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61762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40400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2079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4853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61762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0400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571203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7" idx="0"/>
          </p:cNvCxnSpPr>
          <p:nvPr/>
        </p:nvCxnSpPr>
        <p:spPr>
          <a:xfrm>
            <a:off x="3551395" y="2978380"/>
            <a:ext cx="3062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8" idx="0"/>
          </p:cNvCxnSpPr>
          <p:nvPr/>
        </p:nvCxnSpPr>
        <p:spPr>
          <a:xfrm>
            <a:off x="4153046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9" idx="0"/>
          </p:cNvCxnSpPr>
          <p:nvPr/>
        </p:nvCxnSpPr>
        <p:spPr>
          <a:xfrm>
            <a:off x="475163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0" idx="0"/>
          </p:cNvCxnSpPr>
          <p:nvPr/>
        </p:nvCxnSpPr>
        <p:spPr>
          <a:xfrm>
            <a:off x="5350225" y="2978380"/>
            <a:ext cx="0" cy="4495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425101" y="4164112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edefined Process 36"/>
          <p:cNvSpPr/>
          <p:nvPr/>
        </p:nvSpPr>
        <p:spPr>
          <a:xfrm>
            <a:off x="3372079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8" name="Predefined Process 37"/>
          <p:cNvSpPr/>
          <p:nvPr/>
        </p:nvSpPr>
        <p:spPr>
          <a:xfrm>
            <a:off x="3970668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39" name="Predefined Process 38"/>
          <p:cNvSpPr/>
          <p:nvPr/>
        </p:nvSpPr>
        <p:spPr>
          <a:xfrm>
            <a:off x="456925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sp>
        <p:nvSpPr>
          <p:cNvPr id="40" name="Predefined Process 39"/>
          <p:cNvSpPr/>
          <p:nvPr/>
        </p:nvSpPr>
        <p:spPr>
          <a:xfrm>
            <a:off x="5167847" y="3427946"/>
            <a:ext cx="364756" cy="27469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()</a:t>
            </a:r>
            <a:endParaRPr lang="en-US" sz="6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53046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6944" y="4167593"/>
            <a:ext cx="292203" cy="2978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63729" y="3731404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617627" y="4164112"/>
            <a:ext cx="292203" cy="297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50225" y="3734885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204123" y="4167593"/>
            <a:ext cx="292203" cy="2978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5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Temperature Taken per Day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1644589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1715504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055189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0913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092926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6" name="Straight Arrow Connector 5"/>
          <p:cNvCxnSpPr>
            <a:endCxn id="39" idx="0"/>
          </p:cNvCxnSpPr>
          <p:nvPr/>
        </p:nvCxnSpPr>
        <p:spPr>
          <a:xfrm>
            <a:off x="3725594" y="2364730"/>
            <a:ext cx="0" cy="2321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84106" y="3689319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76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8am </a:t>
            </a:r>
            <a:endParaRPr lang="en-US" sz="1100" dirty="0"/>
          </a:p>
        </p:txBody>
      </p:sp>
      <p:sp>
        <p:nvSpPr>
          <p:cNvPr id="39" name="Predefined Process 38"/>
          <p:cNvSpPr/>
          <p:nvPr/>
        </p:nvSpPr>
        <p:spPr>
          <a:xfrm>
            <a:off x="3483964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51369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384106" y="3319097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81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12pm </a:t>
            </a:r>
            <a:endParaRPr lang="en-US" sz="1100" dirty="0"/>
          </a:p>
        </p:txBody>
      </p:sp>
      <p:sp>
        <p:nvSpPr>
          <p:cNvPr id="51" name="Predefined Process 50"/>
          <p:cNvSpPr/>
          <p:nvPr/>
        </p:nvSpPr>
        <p:spPr>
          <a:xfrm>
            <a:off x="4198501" y="2596918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42476" y="2364730"/>
            <a:ext cx="2" cy="2092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84106" y="2954433"/>
            <a:ext cx="1697027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 was 79 </a:t>
            </a:r>
            <a:r>
              <a:rPr lang="en-US" sz="1100" dirty="0" err="1" smtClean="0"/>
              <a:t>deg</a:t>
            </a:r>
            <a:r>
              <a:rPr lang="en-US" sz="1100" dirty="0" smtClean="0"/>
              <a:t> at 6pm </a:t>
            </a:r>
            <a:endParaRPr lang="en-US" sz="1100" dirty="0"/>
          </a:p>
        </p:txBody>
      </p:sp>
      <p:sp>
        <p:nvSpPr>
          <p:cNvPr id="57" name="Predefined Process 56"/>
          <p:cNvSpPr/>
          <p:nvPr/>
        </p:nvSpPr>
        <p:spPr>
          <a:xfrm>
            <a:off x="4900847" y="2594433"/>
            <a:ext cx="483259" cy="314697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(</a:t>
            </a:r>
            <a:r>
              <a:rPr lang="is-IS" sz="1050" dirty="0" smtClean="0"/>
              <a:t>…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cxnSp>
        <p:nvCxnSpPr>
          <p:cNvPr id="59" name="Elbow Connector 58"/>
          <p:cNvCxnSpPr>
            <a:stCxn id="57" idx="2"/>
            <a:endCxn id="54" idx="1"/>
          </p:cNvCxnSpPr>
          <p:nvPr/>
        </p:nvCxnSpPr>
        <p:spPr>
          <a:xfrm rot="16200000" flipH="1">
            <a:off x="5166180" y="2885426"/>
            <a:ext cx="194222" cy="241629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2"/>
            <a:endCxn id="49" idx="1"/>
          </p:cNvCxnSpPr>
          <p:nvPr/>
        </p:nvCxnSpPr>
        <p:spPr>
          <a:xfrm rot="16200000" flipH="1">
            <a:off x="4633918" y="2717827"/>
            <a:ext cx="556401" cy="943975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2"/>
            <a:endCxn id="42" idx="1"/>
          </p:cNvCxnSpPr>
          <p:nvPr/>
        </p:nvCxnSpPr>
        <p:spPr>
          <a:xfrm rot="16200000" flipH="1">
            <a:off x="4091539" y="2545670"/>
            <a:ext cx="926623" cy="1658512"/>
          </a:xfrm>
          <a:prstGeom prst="bentConnector2">
            <a:avLst/>
          </a:prstGeom>
          <a:ln>
            <a:solidFill>
              <a:srgbClr val="948A5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1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educe()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240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76610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080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7549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30192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84887" y="2311159"/>
            <a:ext cx="292203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1141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6610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080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549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30192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84887" y="26901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029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545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Reduce()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2978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2978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2978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2978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2978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2936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266903" y="4497848"/>
            <a:ext cx="292203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57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Daily Temperature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06683" y="2521244"/>
            <a:ext cx="2278038" cy="696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41141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76</a:t>
            </a:r>
            <a:endParaRPr lang="en-US" sz="1050" dirty="0"/>
          </a:p>
        </p:txBody>
      </p:sp>
      <p:sp>
        <p:nvSpPr>
          <p:cNvPr id="22" name="Rounded Rectangle 21"/>
          <p:cNvSpPr/>
          <p:nvPr/>
        </p:nvSpPr>
        <p:spPr>
          <a:xfrm>
            <a:off x="412080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81</a:t>
            </a:r>
            <a:endParaRPr lang="en-US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4830192" y="2592159"/>
            <a:ext cx="603668" cy="29783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79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3603147" y="2931844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23277" y="29679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12413" y="2969581"/>
            <a:ext cx="292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13005" y="4310242"/>
            <a:ext cx="0" cy="4046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nual Operation 3"/>
          <p:cNvSpPr/>
          <p:nvPr/>
        </p:nvSpPr>
        <p:spPr>
          <a:xfrm>
            <a:off x="3906091" y="3826958"/>
            <a:ext cx="1061368" cy="427089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sum()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51395" y="3259380"/>
            <a:ext cx="61812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06090" y="3259380"/>
            <a:ext cx="354695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60785" y="3259380"/>
            <a:ext cx="111028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475497" y="3259380"/>
            <a:ext cx="139983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5480" y="3259380"/>
            <a:ext cx="351979" cy="46642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96189" y="3217402"/>
            <a:ext cx="608427" cy="5084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169519" y="4778848"/>
            <a:ext cx="526670" cy="29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236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7080" y="1815126"/>
            <a:ext cx="34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(76 + 81 + 79)/3 =&gt; 236/3 =&gt; 78.67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047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number of useful methods out of the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Array Documentation</a:t>
            </a:r>
          </a:p>
          <a:p>
            <a:pPr marL="914400" lvl="1" indent="-514350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/Array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68369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#38 – Section 14</a:t>
            </a:r>
            <a:endParaRPr lang="en-US" dirty="0"/>
          </a:p>
          <a:p>
            <a:r>
              <a:rPr lang="en-US" dirty="0" smtClean="0"/>
              <a:t>Objects: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504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kind of data/values can be stored in Objects?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can Objects be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72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the name, age, date-of-birth, and favorite foods for some family and friends: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0873"/>
              </p:ext>
            </p:extLst>
          </p:nvPr>
        </p:nvGraphicFramePr>
        <p:xfrm>
          <a:off x="1449965" y="28803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74007"/>
                <a:gridCol w="990926"/>
                <a:gridCol w="30070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Favorite Foods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Bob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2003/01/23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 and Hamburgers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Clint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1972/10/01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Chinese, Italian,</a:t>
                      </a:r>
                      <a:r>
                        <a:rPr lang="en-US" sz="1200" baseline="0" dirty="0" smtClean="0"/>
                        <a:t> and Mexican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1958/08/12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Pizza, Hot dogs, and Steaks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1992/05/09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5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could create a variable name, age, </a:t>
            </a:r>
            <a:r>
              <a:rPr lang="en-US" sz="2400" dirty="0" err="1" smtClean="0"/>
              <a:t>etc</a:t>
            </a:r>
            <a:r>
              <a:rPr lang="en-US" sz="2400" dirty="0"/>
              <a:t> </a:t>
            </a:r>
            <a:r>
              <a:rPr lang="en-US" sz="2400" dirty="0" smtClean="0"/>
              <a:t>each holding an array of the set of data.</a:t>
            </a:r>
          </a:p>
          <a:p>
            <a:pPr lvl="1"/>
            <a:r>
              <a:rPr lang="en-US" sz="2000" dirty="0" smtClean="0"/>
              <a:t>Pro: Seems straight forward</a:t>
            </a:r>
          </a:p>
          <a:p>
            <a:pPr lvl="1"/>
            <a:r>
              <a:rPr lang="en-US" sz="2000" dirty="0" smtClean="0"/>
              <a:t>Con: Not easy to get all the values for one person</a:t>
            </a:r>
          </a:p>
          <a:p>
            <a:r>
              <a:rPr lang="en-US" sz="2400" dirty="0" smtClean="0"/>
              <a:t>We could create an array for each person</a:t>
            </a:r>
          </a:p>
          <a:p>
            <a:pPr lvl="1"/>
            <a:r>
              <a:rPr lang="en-US" sz="2000" dirty="0" smtClean="0"/>
              <a:t>Pro: groups related data</a:t>
            </a:r>
          </a:p>
          <a:p>
            <a:pPr lvl="1"/>
            <a:r>
              <a:rPr lang="en-US" sz="2000" dirty="0" smtClean="0"/>
              <a:t>Con: would still have to remember which index holds which type of data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7192"/>
              </p:ext>
            </p:extLst>
          </p:nvPr>
        </p:nvGraphicFramePr>
        <p:xfrm>
          <a:off x="2312161" y="4988670"/>
          <a:ext cx="3251833" cy="1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127"/>
                <a:gridCol w="358784"/>
                <a:gridCol w="717567"/>
                <a:gridCol w="1412355"/>
              </a:tblGrid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Foods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Bob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2003/01/23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 and Hamburgers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Clint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1972/10/01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Chinese, Italian,</a:t>
                      </a:r>
                      <a:r>
                        <a:rPr lang="en-US" sz="800" baseline="0" dirty="0" smtClean="0"/>
                        <a:t> and Mexican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1958/08/12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Pizza, Hot dogs, and Steaks</a:t>
                      </a:r>
                      <a:endParaRPr lang="en-US" sz="800" dirty="0"/>
                    </a:p>
                  </a:txBody>
                  <a:tcPr/>
                </a:tc>
              </a:tr>
              <a:tr h="21569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Frank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1992/05/09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067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Array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1279" y="304388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1839" y="303819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2319287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index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2319287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438878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3152" y="315778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14246" y="3725910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34806" y="3720215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26119" y="3839807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1279" y="4356676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1839" y="4350981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3152" y="4470573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08312" y="498744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28873" y="498174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0185" y="510133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2" y="1459776"/>
            <a:ext cx="6049818" cy="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45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and Value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3011279" y="1897858"/>
            <a:ext cx="711873" cy="2391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key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31839" y="189785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value</a:t>
            </a:r>
            <a:endParaRPr lang="en-US" sz="1100" dirty="0"/>
          </a:p>
        </p:txBody>
      </p:sp>
      <p:cxnSp>
        <p:nvCxnSpPr>
          <p:cNvPr id="10" name="Curved Connector 9"/>
          <p:cNvCxnSpPr>
            <a:stCxn id="7" idx="6"/>
            <a:endCxn id="8" idx="1"/>
          </p:cNvCxnSpPr>
          <p:nvPr/>
        </p:nvCxnSpPr>
        <p:spPr>
          <a:xfrm>
            <a:off x="3723152" y="2017449"/>
            <a:ext cx="808687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triped Right Arrow 2"/>
          <p:cNvSpPr/>
          <p:nvPr/>
        </p:nvSpPr>
        <p:spPr>
          <a:xfrm rot="5400000">
            <a:off x="4458809" y="2511146"/>
            <a:ext cx="704272" cy="55821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5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15226" y="3306418"/>
            <a:ext cx="3688773" cy="1658127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‘object’?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An ‘object’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collection/set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n-US" dirty="0" smtClean="0"/>
              <a:t>. Where each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property </a:t>
            </a:r>
            <a:r>
              <a:rPr lang="en-US" dirty="0" smtClean="0"/>
              <a:t>is a {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key</a:t>
            </a:r>
            <a:r>
              <a:rPr lang="en-US" dirty="0" smtClean="0"/>
              <a:t>,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} </a:t>
            </a:r>
            <a:r>
              <a:rPr lang="en-US" dirty="0" smtClean="0"/>
              <a:t>pair.</a:t>
            </a:r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What are the benefits of objects?</a:t>
            </a:r>
          </a:p>
          <a:p>
            <a:pPr lvl="1"/>
            <a:r>
              <a:rPr lang="en-US" dirty="0" smtClean="0"/>
              <a:t>Grouping of related values accessible by user defined </a:t>
            </a:r>
            <a:r>
              <a:rPr lang="en-US" b="1" i="1" dirty="0" smtClean="0"/>
              <a:t>keys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560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7214" y="3500219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name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537774" y="3494524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“Bob”</a:t>
            </a:r>
            <a:endParaRPr lang="en-US" sz="1100" dirty="0"/>
          </a:p>
        </p:txBody>
      </p:sp>
      <p:cxnSp>
        <p:nvCxnSpPr>
          <p:cNvPr id="20" name="Curved Connector 19"/>
          <p:cNvCxnSpPr>
            <a:stCxn id="5" idx="6"/>
            <a:endCxn id="6" idx="1"/>
          </p:cNvCxnSpPr>
          <p:nvPr/>
        </p:nvCxnSpPr>
        <p:spPr>
          <a:xfrm flipV="1">
            <a:off x="3729087" y="3614116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20181" y="383586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age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4540741" y="383016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US" sz="1100" dirty="0"/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>
          <a:xfrm flipV="1">
            <a:off x="3732054" y="394976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14247" y="4178023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dob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34807" y="4172328"/>
            <a:ext cx="1886401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dirty="0" smtClean="0"/>
              <a:t>ew Date(2013, 0, 23)</a:t>
            </a:r>
            <a:endParaRPr lang="en-US" sz="1100" dirty="0"/>
          </a:p>
        </p:txBody>
      </p:sp>
      <p:cxnSp>
        <p:nvCxnSpPr>
          <p:cNvPr id="30" name="Curved Connector 29"/>
          <p:cNvCxnSpPr>
            <a:stCxn id="28" idx="6"/>
            <a:endCxn id="29" idx="1"/>
          </p:cNvCxnSpPr>
          <p:nvPr/>
        </p:nvCxnSpPr>
        <p:spPr>
          <a:xfrm flipV="1">
            <a:off x="3726120" y="4291920"/>
            <a:ext cx="808687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11279" y="4520152"/>
            <a:ext cx="711873" cy="2391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ffood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531840" y="4514457"/>
            <a:ext cx="1889368" cy="2391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[“Pizza”, “Hamburger”]</a:t>
            </a:r>
            <a:endParaRPr lang="en-US" sz="1100" dirty="0"/>
          </a:p>
        </p:txBody>
      </p:sp>
      <p:cxnSp>
        <p:nvCxnSpPr>
          <p:cNvPr id="33" name="Curved Connector 32"/>
          <p:cNvCxnSpPr>
            <a:stCxn id="31" idx="6"/>
            <a:endCxn id="32" idx="1"/>
          </p:cNvCxnSpPr>
          <p:nvPr/>
        </p:nvCxnSpPr>
        <p:spPr>
          <a:xfrm flipV="1">
            <a:off x="3723152" y="4634049"/>
            <a:ext cx="808688" cy="56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35136" y="2620818"/>
            <a:ext cx="1414318" cy="305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958839" y="3423050"/>
            <a:ext cx="1792566" cy="382131"/>
          </a:xfrm>
          <a:prstGeom prst="borderCallout1">
            <a:avLst>
              <a:gd name="adj1" fmla="val 49142"/>
              <a:gd name="adj2" fmla="val 179"/>
              <a:gd name="adj3" fmla="val 50924"/>
              <a:gd name="adj4" fmla="val -249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58802" y="3423050"/>
            <a:ext cx="3547061" cy="382131"/>
          </a:xfrm>
          <a:prstGeom prst="round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7909" y="3267363"/>
            <a:ext cx="3688773" cy="1731819"/>
          </a:xfrm>
          <a:prstGeom prst="round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01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dirty="0"/>
              <a:t>/</a:t>
            </a:r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dirty="0"/>
              <a:t>{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keyA</a:t>
            </a:r>
            <a:r>
              <a:rPr lang="en-US" b="1" i="1" dirty="0" smtClean="0"/>
              <a:t>: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valueA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keyB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valueB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keyC</a:t>
            </a:r>
            <a:r>
              <a:rPr lang="en-US" b="1" i="1" dirty="0" smtClean="0"/>
              <a:t>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valueC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s-IS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is-IS" dirty="0" smtClean="0">
                <a:solidFill>
                  <a:srgbClr val="000000"/>
                </a:solidFill>
              </a:rPr>
              <a:t>,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bg2">
                    <a:lumMod val="50000"/>
                  </a:schemeClr>
                </a:solidFill>
              </a:rPr>
              <a:t>propertyN</a:t>
            </a:r>
            <a:r>
              <a:rPr lang="is-IS" dirty="0" smtClean="0"/>
              <a:t>}</a:t>
            </a:r>
          </a:p>
          <a:p>
            <a:pPr marL="457200" indent="-457200"/>
            <a:r>
              <a:rPr lang="is-IS" dirty="0" smtClean="0"/>
              <a:t>Formal Syntax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var </a:t>
            </a:r>
            <a:r>
              <a:rPr lang="is-IS" dirty="0" smtClean="0">
                <a:solidFill>
                  <a:srgbClr val="660066"/>
                </a:solidFill>
              </a:rPr>
              <a:t>obj </a:t>
            </a:r>
            <a:r>
              <a:rPr lang="is-IS" dirty="0" smtClean="0"/>
              <a:t>= </a:t>
            </a:r>
            <a:r>
              <a:rPr lang="is-IS" i="1" dirty="0" smtClean="0">
                <a:solidFill>
                  <a:srgbClr val="008000"/>
                </a:solidFill>
              </a:rPr>
              <a:t>new</a:t>
            </a:r>
            <a:r>
              <a:rPr lang="is-IS" dirty="0" smtClean="0">
                <a:solidFill>
                  <a:srgbClr val="008000"/>
                </a:solidFill>
              </a:rPr>
              <a:t> </a:t>
            </a:r>
            <a:r>
              <a:rPr lang="is-IS" i="1" dirty="0" smtClean="0">
                <a:solidFill>
                  <a:srgbClr val="0000FF"/>
                </a:solidFill>
              </a:rPr>
              <a:t>Object</a:t>
            </a:r>
            <a:r>
              <a:rPr lang="is-IS" dirty="0" smtClean="0"/>
              <a:t>()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.keyA = valueA</a:t>
            </a:r>
          </a:p>
          <a:p>
            <a:pPr marL="0" indent="0">
              <a:buNone/>
            </a:pPr>
            <a:r>
              <a:rPr lang="is-I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s-IS" dirty="0" smtClean="0">
                <a:solidFill>
                  <a:srgbClr val="660066"/>
                </a:solidFill>
              </a:rPr>
              <a:t>obj</a:t>
            </a:r>
            <a:r>
              <a:rPr lang="is-IS" dirty="0" smtClean="0"/>
              <a:t>.keyB </a:t>
            </a:r>
            <a:r>
              <a:rPr lang="is-IS" dirty="0"/>
              <a:t>= </a:t>
            </a:r>
            <a:r>
              <a:rPr lang="is-IS" dirty="0" smtClean="0"/>
              <a:t>valueB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13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‘[]’, the ‘</a:t>
            </a:r>
            <a:r>
              <a:rPr lang="en-US" b="1" i="1" dirty="0" smtClean="0">
                <a:solidFill>
                  <a:srgbClr val="0000FF"/>
                </a:solidFill>
              </a:rPr>
              <a:t>index operator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the key is not a simple string: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008000"/>
                </a:solidFill>
              </a:rPr>
              <a:t>object</a:t>
            </a:r>
            <a:r>
              <a:rPr lang="en-US" dirty="0" smtClean="0"/>
              <a:t>[</a:t>
            </a:r>
            <a:r>
              <a:rPr lang="en-US" i="1" dirty="0" smtClean="0">
                <a:solidFill>
                  <a:srgbClr val="FF6600"/>
                </a:solidFill>
              </a:rPr>
              <a:t>key</a:t>
            </a:r>
            <a:r>
              <a:rPr lang="en-US" dirty="0" smtClean="0"/>
              <a:t>]</a:t>
            </a:r>
          </a:p>
          <a:p>
            <a:pPr marL="1371600" lvl="3" indent="0">
              <a:buNone/>
            </a:pPr>
            <a:r>
              <a:rPr lang="en-US" dirty="0" smtClean="0"/>
              <a:t>* key: any computed value</a:t>
            </a:r>
          </a:p>
          <a:p>
            <a:r>
              <a:rPr lang="en-US" dirty="0" smtClean="0"/>
              <a:t>Use the ‘.’, </a:t>
            </a:r>
            <a:r>
              <a:rPr lang="en-US" dirty="0"/>
              <a:t>the </a:t>
            </a:r>
            <a:r>
              <a:rPr lang="en-US" dirty="0" smtClean="0"/>
              <a:t>‘</a:t>
            </a:r>
            <a:r>
              <a:rPr lang="en-US" b="1" i="1" dirty="0" smtClean="0">
                <a:solidFill>
                  <a:srgbClr val="0000FF"/>
                </a:solidFill>
              </a:rPr>
              <a:t>dot operator</a:t>
            </a:r>
            <a:r>
              <a:rPr lang="en-US" dirty="0" smtClean="0"/>
              <a:t>’: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000"/>
                </a:solidFill>
              </a:rPr>
              <a:t>o</a:t>
            </a:r>
            <a:r>
              <a:rPr lang="en-US" i="1" dirty="0" err="1" smtClean="0">
                <a:solidFill>
                  <a:srgbClr val="008000"/>
                </a:solidFill>
              </a:rPr>
              <a:t>bject</a:t>
            </a:r>
            <a:r>
              <a:rPr lang="en-US" dirty="0" err="1" smtClean="0"/>
              <a:t>.</a:t>
            </a:r>
            <a:r>
              <a:rPr lang="en-US" i="1" dirty="0" err="1" smtClean="0">
                <a:solidFill>
                  <a:srgbClr val="FF6600"/>
                </a:solidFill>
              </a:rPr>
              <a:t>key</a:t>
            </a:r>
            <a:endParaRPr lang="en-US" dirty="0"/>
          </a:p>
          <a:p>
            <a:pPr marL="1371600" lvl="3" indent="0">
              <a:buNone/>
            </a:pPr>
            <a:r>
              <a:rPr lang="en-US" dirty="0" smtClean="0"/>
              <a:t>* key: property name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9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Name or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anything, but must be specified in a way to avoid ambiguity.</a:t>
            </a:r>
            <a:endParaRPr lang="en-US" dirty="0"/>
          </a:p>
          <a:p>
            <a:pPr lvl="1"/>
            <a:r>
              <a:rPr lang="en-US" dirty="0" smtClean="0"/>
              <a:t>Examples: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1" y="3225945"/>
            <a:ext cx="6317672" cy="2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4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 are very cool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Fairly 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Flexible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Mozilla Developer Network – Object Documentation</a:t>
            </a:r>
          </a:p>
          <a:p>
            <a:pPr marL="914400" lvl="1" indent="-514350"/>
            <a:r>
              <a:rPr lang="en-US" sz="1200" dirty="0"/>
              <a:t>https://</a:t>
            </a:r>
            <a:r>
              <a:rPr lang="en-US" sz="1200" dirty="0" err="1"/>
              <a:t>developer.mozilla.org</a:t>
            </a:r>
            <a:r>
              <a:rPr lang="en-US" sz="1200" dirty="0"/>
              <a:t>/en-US/docs/Web/JavaScript/Reference/</a:t>
            </a:r>
            <a:r>
              <a:rPr lang="en-US" sz="1200" dirty="0" err="1"/>
              <a:t>Global_Objects</a:t>
            </a:r>
            <a:r>
              <a:rPr lang="en-US" sz="1200" dirty="0"/>
              <a:t>/Object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64252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#39 – </a:t>
            </a:r>
            <a:r>
              <a:rPr lang="en-US" smtClean="0"/>
              <a:t>Section 15</a:t>
            </a:r>
            <a:endParaRPr lang="en-US" dirty="0"/>
          </a:p>
          <a:p>
            <a:r>
              <a:rPr lang="en-US" dirty="0" smtClean="0"/>
              <a:t>Objects: “Everything” Is An Object</a:t>
            </a:r>
          </a:p>
        </p:txBody>
      </p:sp>
    </p:spTree>
    <p:extLst>
      <p:ext uri="{BB962C8B-B14F-4D97-AF65-F5344CB8AC3E}">
        <p14:creationId xmlns:p14="http://schemas.microsoft.com/office/powerpoint/2010/main" val="16693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everything really an ‘objet’?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Playing with Objects</a:t>
            </a:r>
          </a:p>
        </p:txBody>
      </p:sp>
    </p:spTree>
    <p:extLst>
      <p:ext uri="{BB962C8B-B14F-4D97-AF65-F5344CB8AC3E}">
        <p14:creationId xmlns:p14="http://schemas.microsoft.com/office/powerpoint/2010/main" val="21318863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6" y="93459"/>
            <a:ext cx="6558369" cy="4316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4" y="4410157"/>
            <a:ext cx="4832512" cy="24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05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998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93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17466</TotalTime>
  <Words>4794</Words>
  <Application>Microsoft Macintosh PowerPoint</Application>
  <PresentationFormat>On-screen Show (4:3)</PresentationFormat>
  <Paragraphs>1335</Paragraphs>
  <Slides>164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65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  <vt:lpstr>Chapter 5 – JavaScript</vt:lpstr>
      <vt:lpstr>C05S08 : Example-01.js</vt:lpstr>
      <vt:lpstr>Your Awesome Program</vt:lpstr>
      <vt:lpstr>Your Awesome Program</vt:lpstr>
      <vt:lpstr>Introduce Function(s)</vt:lpstr>
      <vt:lpstr>Introduce Function(s)</vt:lpstr>
      <vt:lpstr>Chapter 5 – JavaScript</vt:lpstr>
      <vt:lpstr>Problem</vt:lpstr>
      <vt:lpstr>Definition: Array</vt:lpstr>
      <vt:lpstr>Why Arrays?</vt:lpstr>
      <vt:lpstr>Why Arrays?</vt:lpstr>
      <vt:lpstr>Why Arrays?</vt:lpstr>
      <vt:lpstr>Array Syntax</vt:lpstr>
      <vt:lpstr>Basic Array Usage</vt:lpstr>
      <vt:lpstr>Conclusion</vt:lpstr>
      <vt:lpstr>Chapter 5 – JavaScript</vt:lpstr>
      <vt:lpstr>Topics</vt:lpstr>
      <vt:lpstr>Why Arrays?</vt:lpstr>
      <vt:lpstr>Why Arrays?</vt:lpstr>
      <vt:lpstr>Basic Array Usage</vt:lpstr>
      <vt:lpstr>An Array Illustrated</vt:lpstr>
      <vt:lpstr>Access Elements of An array</vt:lpstr>
      <vt:lpstr>Conclusion</vt:lpstr>
      <vt:lpstr>Chapter 5 – JavaScript</vt:lpstr>
      <vt:lpstr>Topics</vt:lpstr>
      <vt:lpstr>An Array Illustrated</vt:lpstr>
      <vt:lpstr>Grow : Add Element(s)</vt:lpstr>
      <vt:lpstr>Shrink: Remove Element(s)</vt:lpstr>
      <vt:lpstr>Array ‘end’ Operations</vt:lpstr>
      <vt:lpstr>Array ‘front’ Operations</vt:lpstr>
      <vt:lpstr>Chapter 5 – JavaScript</vt:lpstr>
      <vt:lpstr>Topics</vt:lpstr>
      <vt:lpstr>forEach()</vt:lpstr>
      <vt:lpstr>Print Temperature Taken per Day</vt:lpstr>
      <vt:lpstr>reduce()</vt:lpstr>
      <vt:lpstr>Average Daily Temperature</vt:lpstr>
      <vt:lpstr>Conclusion</vt:lpstr>
      <vt:lpstr>Chapter 5 – JavaScript</vt:lpstr>
      <vt:lpstr>Topics</vt:lpstr>
      <vt:lpstr>Problem</vt:lpstr>
      <vt:lpstr>Observation About The Data</vt:lpstr>
      <vt:lpstr>As An Array</vt:lpstr>
      <vt:lpstr>Key and Value</vt:lpstr>
      <vt:lpstr>Object</vt:lpstr>
      <vt:lpstr>Definition: Object</vt:lpstr>
      <vt:lpstr>Object</vt:lpstr>
      <vt:lpstr>Object Syntax</vt:lpstr>
      <vt:lpstr>Access Elements of An object</vt:lpstr>
      <vt:lpstr>Property Name or Key</vt:lpstr>
      <vt:lpstr>Conclusion</vt:lpstr>
      <vt:lpstr>Chapter 5 – JavaScript</vt:lpstr>
      <vt:lpstr>Topics</vt:lpstr>
      <vt:lpstr>PowerPoint Presentation</vt:lpstr>
      <vt:lpstr>Classification</vt:lpstr>
      <vt:lpstr>JavaScript Value Type Class Hierarchy</vt:lpstr>
      <vt:lpstr>Class vs. Instance/Object</vt:lpstr>
      <vt:lpstr>Recipe vs. Product</vt:lpstr>
      <vt:lpstr>Creating Instances in JavaScript</vt:lpstr>
      <vt:lpstr>PowerPoint Presentation</vt:lpstr>
      <vt:lpstr>PowerPoint Presentation</vt:lpstr>
      <vt:lpstr>Conclusion</vt:lpstr>
      <vt:lpstr>Chapter 5 – JavaScript</vt:lpstr>
      <vt:lpstr>Topics</vt:lpstr>
      <vt:lpstr>c05s39 – Example-03.js</vt:lpstr>
      <vt:lpstr>Our Programs So Far</vt:lpstr>
      <vt:lpstr>What “if”?</vt:lpstr>
      <vt:lpstr>Changing the Flow</vt:lpstr>
      <vt:lpstr>Definition: Control Flow</vt:lpstr>
      <vt:lpstr>Skip</vt:lpstr>
      <vt:lpstr>Choosing One of Two Paths</vt:lpstr>
      <vt:lpstr>Choosing One Of Many Paths</vt:lpstr>
      <vt:lpstr>The ‘if’ Statement</vt:lpstr>
      <vt:lpstr>Conclusion</vt:lpstr>
      <vt:lpstr>Chapter 5 – JavaScript</vt:lpstr>
      <vt:lpstr>Topics</vt:lpstr>
      <vt:lpstr>Choosing One Of Many Paths</vt:lpstr>
      <vt:lpstr>The ‘switch’ Statement</vt:lpstr>
      <vt:lpstr>‘if’ vs. ‘switch’ Statement</vt:lpstr>
      <vt:lpstr>Case ‘fall-through’</vt:lpstr>
      <vt:lpstr>Conclusion</vt:lpstr>
      <vt:lpstr>Chapter 5 – JavaScript</vt:lpstr>
      <vt:lpstr>Repeat/Loop</vt:lpstr>
      <vt:lpstr>Topics</vt:lpstr>
      <vt:lpstr>The ‘while’ Statement</vt:lpstr>
      <vt:lpstr>Example-01.js</vt:lpstr>
      <vt:lpstr>Example-02.js</vt:lpstr>
      <vt:lpstr>Loop Breakdown</vt:lpstr>
      <vt:lpstr>The ‘for’ Statement</vt:lpstr>
      <vt:lpstr>Example-03.js</vt:lpstr>
      <vt:lpstr>‘for’ Loop Pitfall</vt:lpstr>
      <vt:lpstr>Example-04.js</vt:lpstr>
      <vt:lpstr>‘for’ Loop Variation</vt:lpstr>
      <vt:lpstr>Example-05.js</vt:lpstr>
      <vt:lpstr>Example-06.js</vt:lpstr>
      <vt:lpstr>Using ‘continue’ in Loops</vt:lpstr>
      <vt:lpstr>Example-07.js</vt:lpstr>
      <vt:lpstr>‘infinite’ Loop</vt:lpstr>
      <vt:lpstr>Example-08.js</vt:lpstr>
      <vt:lpstr>Chapter 5 – JavaScript</vt:lpstr>
      <vt:lpstr>Topics</vt:lpstr>
      <vt:lpstr>Program</vt:lpstr>
      <vt:lpstr>Statement</vt:lpstr>
      <vt:lpstr>Definition : Expression</vt:lpstr>
      <vt:lpstr>Definition: Value</vt:lpstr>
      <vt:lpstr>Example : Expressions</vt:lpstr>
      <vt:lpstr> Logical Operator: AND, &amp;&amp;</vt:lpstr>
      <vt:lpstr> Logical Operator: OR, ||</vt:lpstr>
      <vt:lpstr> Logical Operator: NOT, !</vt:lpstr>
      <vt:lpstr>C05S17 - Example-01.js</vt:lpstr>
      <vt:lpstr>Example-01.js</vt:lpstr>
      <vt:lpstr>C05S18 - Example-07.js</vt:lpstr>
      <vt:lpstr>Example-02.js</vt:lpstr>
      <vt:lpstr>Truth Table</vt:lpstr>
      <vt:lpstr>Chapter 5 – JavaScript</vt:lpstr>
      <vt:lpstr>Topics</vt:lpstr>
      <vt:lpstr>Problem: Exchanging Values</vt:lpstr>
      <vt:lpstr>Definition : Serialization</vt:lpstr>
      <vt:lpstr>Demo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402</cp:revision>
  <dcterms:created xsi:type="dcterms:W3CDTF">2016-01-09T12:23:22Z</dcterms:created>
  <dcterms:modified xsi:type="dcterms:W3CDTF">2016-04-12T16:02:50Z</dcterms:modified>
</cp:coreProperties>
</file>