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  <p:sldId id="421" r:id="rId145"/>
    <p:sldId id="426" r:id="rId146"/>
    <p:sldId id="422" r:id="rId147"/>
    <p:sldId id="427" r:id="rId148"/>
    <p:sldId id="428" r:id="rId149"/>
    <p:sldId id="432" r:id="rId150"/>
    <p:sldId id="433" r:id="rId151"/>
    <p:sldId id="435" r:id="rId152"/>
    <p:sldId id="436" r:id="rId153"/>
    <p:sldId id="437" r:id="rId154"/>
    <p:sldId id="439" r:id="rId155"/>
    <p:sldId id="438" r:id="rId156"/>
    <p:sldId id="440" r:id="rId157"/>
    <p:sldId id="442" r:id="rId158"/>
    <p:sldId id="441" r:id="rId1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-10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printerSettings" Target="printerSettings/printerSettings1.bin"/><Relationship Id="rId161" Type="http://schemas.openxmlformats.org/officeDocument/2006/relationships/presProps" Target="presProps.xml"/><Relationship Id="rId16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theme" Target="theme/theme1.xml"/><Relationship Id="rId16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42538-4860-2045-81EF-4C7DD353BDF4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8C26F-F933-1647-A65F-D73CC8D9F94A}">
      <dgm:prSet phldrT="[Text]"/>
      <dgm:spPr/>
      <dgm:t>
        <a:bodyPr/>
        <a:lstStyle/>
        <a:p>
          <a:r>
            <a:rPr lang="en-US" dirty="0" smtClean="0"/>
            <a:t>Single value</a:t>
          </a:r>
          <a:endParaRPr lang="en-US" dirty="0"/>
        </a:p>
      </dgm:t>
    </dgm:pt>
    <dgm:pt modelId="{FB0D3FD3-9E45-7E45-984D-950F966DA479}" type="parTrans" cxnId="{D85FB5BF-6560-A148-8EE6-B11085FD497B}">
      <dgm:prSet/>
      <dgm:spPr/>
      <dgm:t>
        <a:bodyPr/>
        <a:lstStyle/>
        <a:p>
          <a:endParaRPr lang="en-US"/>
        </a:p>
      </dgm:t>
    </dgm:pt>
    <dgm:pt modelId="{3EF20884-F0DB-254B-96A0-84FF4C168F6A}" type="sibTrans" cxnId="{D85FB5BF-6560-A148-8EE6-B11085FD497B}">
      <dgm:prSet/>
      <dgm:spPr/>
      <dgm:t>
        <a:bodyPr/>
        <a:lstStyle/>
        <a:p>
          <a:endParaRPr lang="en-US"/>
        </a:p>
      </dgm:t>
    </dgm:pt>
    <dgm:pt modelId="{3FF59174-E3B8-7F4D-9297-07A0C325277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DCFB85-A48F-FF4A-B676-59E7C6A1B450}" type="parTrans" cxnId="{848FF488-D3D8-E447-83DF-02CE1DDC5548}">
      <dgm:prSet/>
      <dgm:spPr/>
      <dgm:t>
        <a:bodyPr/>
        <a:lstStyle/>
        <a:p>
          <a:endParaRPr lang="en-US"/>
        </a:p>
      </dgm:t>
    </dgm:pt>
    <dgm:pt modelId="{CAA323DA-035C-AD4A-8199-B2B574783348}" type="sibTrans" cxnId="{848FF488-D3D8-E447-83DF-02CE1DDC5548}">
      <dgm:prSet/>
      <dgm:spPr/>
      <dgm:t>
        <a:bodyPr/>
        <a:lstStyle/>
        <a:p>
          <a:endParaRPr lang="en-US"/>
        </a:p>
      </dgm:t>
    </dgm:pt>
    <dgm:pt modelId="{C05909A3-5501-3C4F-9BF8-295CCD1E2F5C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verrol</a:t>
          </a:r>
          <a:r>
            <a:rPr lang="en-US" dirty="0" smtClean="0"/>
            <a:t>’</a:t>
          </a:r>
          <a:endParaRPr lang="en-US" dirty="0"/>
        </a:p>
      </dgm:t>
    </dgm:pt>
    <dgm:pt modelId="{1149F4A2-F38B-7043-8E86-22E31EA75564}" type="parTrans" cxnId="{E47E0081-D052-E84A-ACAD-3E15CF14CE72}">
      <dgm:prSet/>
      <dgm:spPr/>
      <dgm:t>
        <a:bodyPr/>
        <a:lstStyle/>
        <a:p>
          <a:endParaRPr lang="en-US"/>
        </a:p>
      </dgm:t>
    </dgm:pt>
    <dgm:pt modelId="{17B57E59-538D-7443-BC27-98D816DA7B7A}" type="sibTrans" cxnId="{E47E0081-D052-E84A-ACAD-3E15CF14CE72}">
      <dgm:prSet/>
      <dgm:spPr/>
      <dgm:t>
        <a:bodyPr/>
        <a:lstStyle/>
        <a:p>
          <a:endParaRPr lang="en-US"/>
        </a:p>
      </dgm:t>
    </dgm:pt>
    <dgm:pt modelId="{D3598542-600F-4D49-B56C-4A8841831C90}">
      <dgm:prSet phldrT="[Text]"/>
      <dgm:spPr/>
      <dgm:t>
        <a:bodyPr/>
        <a:lstStyle/>
        <a:p>
          <a:r>
            <a:rPr lang="en-US" dirty="0" smtClean="0"/>
            <a:t>Mathematical</a:t>
          </a:r>
          <a:endParaRPr lang="en-US" dirty="0"/>
        </a:p>
      </dgm:t>
    </dgm:pt>
    <dgm:pt modelId="{A4625FB1-E37F-7F43-99C4-1CD2F4F99EB3}" type="parTrans" cxnId="{CCE96CBE-23DF-744E-8982-412B02611928}">
      <dgm:prSet/>
      <dgm:spPr/>
      <dgm:t>
        <a:bodyPr/>
        <a:lstStyle/>
        <a:p>
          <a:endParaRPr lang="en-US"/>
        </a:p>
      </dgm:t>
    </dgm:pt>
    <dgm:pt modelId="{948EC470-806D-4446-923E-AAB7D6A9A902}" type="sibTrans" cxnId="{CCE96CBE-23DF-744E-8982-412B02611928}">
      <dgm:prSet/>
      <dgm:spPr/>
      <dgm:t>
        <a:bodyPr/>
        <a:lstStyle/>
        <a:p>
          <a:endParaRPr lang="en-US"/>
        </a:p>
      </dgm:t>
    </dgm:pt>
    <dgm:pt modelId="{1ECC8AFE-D47C-4E46-AE4C-F12D33DFCC2E}">
      <dgm:prSet phldrT="[Text]"/>
      <dgm:spPr/>
      <dgm:t>
        <a:bodyPr/>
        <a:lstStyle/>
        <a:p>
          <a:r>
            <a:rPr lang="en-US" dirty="0" smtClean="0"/>
            <a:t>5 + 9</a:t>
          </a:r>
          <a:endParaRPr lang="en-US" dirty="0"/>
        </a:p>
      </dgm:t>
    </dgm:pt>
    <dgm:pt modelId="{F91629E5-B79D-9F41-87E1-31364BA75D65}" type="parTrans" cxnId="{67609E32-1925-ED45-94D9-1AEC66855819}">
      <dgm:prSet/>
      <dgm:spPr/>
      <dgm:t>
        <a:bodyPr/>
        <a:lstStyle/>
        <a:p>
          <a:endParaRPr lang="en-US"/>
        </a:p>
      </dgm:t>
    </dgm:pt>
    <dgm:pt modelId="{72C4ADC1-1E5F-854C-B770-C8AC0C371E75}" type="sibTrans" cxnId="{67609E32-1925-ED45-94D9-1AEC66855819}">
      <dgm:prSet/>
      <dgm:spPr/>
      <dgm:t>
        <a:bodyPr/>
        <a:lstStyle/>
        <a:p>
          <a:endParaRPr lang="en-US"/>
        </a:p>
      </dgm:t>
    </dgm:pt>
    <dgm:pt modelId="{2CD61362-FAE0-5A43-AA8D-2C16778DC271}">
      <dgm:prSet phldrT="[Text]"/>
      <dgm:spPr/>
      <dgm:t>
        <a:bodyPr/>
        <a:lstStyle/>
        <a:p>
          <a:r>
            <a:rPr lang="en-US" dirty="0" smtClean="0"/>
            <a:t>x * 20</a:t>
          </a:r>
          <a:endParaRPr lang="en-US" dirty="0"/>
        </a:p>
      </dgm:t>
    </dgm:pt>
    <dgm:pt modelId="{D39157AB-0513-4F4A-8A55-51A4DE9CC2F7}" type="parTrans" cxnId="{B6586020-697B-CC45-B5CD-EE2FFFDA80CA}">
      <dgm:prSet/>
      <dgm:spPr/>
      <dgm:t>
        <a:bodyPr/>
        <a:lstStyle/>
        <a:p>
          <a:endParaRPr lang="en-US"/>
        </a:p>
      </dgm:t>
    </dgm:pt>
    <dgm:pt modelId="{DE2883A3-85B1-F74C-86F5-170FD931A64D}" type="sibTrans" cxnId="{B6586020-697B-CC45-B5CD-EE2FFFDA80CA}">
      <dgm:prSet/>
      <dgm:spPr/>
      <dgm:t>
        <a:bodyPr/>
        <a:lstStyle/>
        <a:p>
          <a:endParaRPr lang="en-US"/>
        </a:p>
      </dgm:t>
    </dgm:pt>
    <dgm:pt modelId="{940C0828-1CA3-5246-ACDE-7E2705B3B928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8552097E-7AC8-2B44-A5A1-F99182977D60}" type="parTrans" cxnId="{86F788AE-C2F8-5242-A55F-B177868BA2FA}">
      <dgm:prSet/>
      <dgm:spPr/>
      <dgm:t>
        <a:bodyPr/>
        <a:lstStyle/>
        <a:p>
          <a:endParaRPr lang="en-US"/>
        </a:p>
      </dgm:t>
    </dgm:pt>
    <dgm:pt modelId="{24579768-D86A-E445-BE84-74377033B5E7}" type="sibTrans" cxnId="{86F788AE-C2F8-5242-A55F-B177868BA2FA}">
      <dgm:prSet/>
      <dgm:spPr/>
      <dgm:t>
        <a:bodyPr/>
        <a:lstStyle/>
        <a:p>
          <a:endParaRPr lang="en-US"/>
        </a:p>
      </dgm:t>
    </dgm:pt>
    <dgm:pt modelId="{BCF055E8-DDE9-B847-9D84-D0F602BFA9B2}">
      <dgm:prSet/>
      <dgm:spPr/>
      <dgm:t>
        <a:bodyPr/>
        <a:lstStyle/>
        <a:p>
          <a:r>
            <a:rPr lang="en-US" dirty="0" smtClean="0"/>
            <a:t>x &lt; 10</a:t>
          </a:r>
          <a:endParaRPr lang="en-US" dirty="0"/>
        </a:p>
      </dgm:t>
    </dgm:pt>
    <dgm:pt modelId="{F299AA3A-E82C-4A45-A1FB-03AD03A11E4D}" type="parTrans" cxnId="{7B4CBCF9-08E2-B44C-A22B-073238C3D1D4}">
      <dgm:prSet/>
      <dgm:spPr/>
      <dgm:t>
        <a:bodyPr/>
        <a:lstStyle/>
        <a:p>
          <a:endParaRPr lang="en-US"/>
        </a:p>
      </dgm:t>
    </dgm:pt>
    <dgm:pt modelId="{B42A0AD4-0B36-3A4B-8796-E24E28362AA0}" type="sibTrans" cxnId="{7B4CBCF9-08E2-B44C-A22B-073238C3D1D4}">
      <dgm:prSet/>
      <dgm:spPr/>
      <dgm:t>
        <a:bodyPr/>
        <a:lstStyle/>
        <a:p>
          <a:endParaRPr lang="en-US"/>
        </a:p>
      </dgm:t>
    </dgm:pt>
    <dgm:pt modelId="{AEC44294-48F2-9840-9E8D-D021E193BB5E}">
      <dgm:prSet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 &gt; 20</a:t>
          </a:r>
          <a:endParaRPr lang="en-US" dirty="0"/>
        </a:p>
      </dgm:t>
    </dgm:pt>
    <dgm:pt modelId="{3534AF3A-9646-5942-A3DC-F39481093082}" type="parTrans" cxnId="{4A0AFFAE-E5A7-9F4D-997C-25C4F84E2822}">
      <dgm:prSet/>
      <dgm:spPr/>
      <dgm:t>
        <a:bodyPr/>
        <a:lstStyle/>
        <a:p>
          <a:endParaRPr lang="en-US"/>
        </a:p>
      </dgm:t>
    </dgm:pt>
    <dgm:pt modelId="{0B5485A8-3D4B-8A4A-9679-FA0F18338D2B}" type="sibTrans" cxnId="{4A0AFFAE-E5A7-9F4D-997C-25C4F84E2822}">
      <dgm:prSet/>
      <dgm:spPr/>
      <dgm:t>
        <a:bodyPr/>
        <a:lstStyle/>
        <a:p>
          <a:endParaRPr lang="en-US"/>
        </a:p>
      </dgm:t>
    </dgm:pt>
    <dgm:pt modelId="{F24B2925-8263-1F43-B386-5B40762767C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97CC923B-A038-8545-BE10-1EE14F38783A}" type="parTrans" cxnId="{CECC88C5-B01D-9C4E-9613-9A4F42C02018}">
      <dgm:prSet/>
      <dgm:spPr/>
      <dgm:t>
        <a:bodyPr/>
        <a:lstStyle/>
        <a:p>
          <a:endParaRPr lang="en-US"/>
        </a:p>
      </dgm:t>
    </dgm:pt>
    <dgm:pt modelId="{B119BEAA-0127-3B45-B41C-384F1FC21999}" type="sibTrans" cxnId="{CECC88C5-B01D-9C4E-9613-9A4F42C02018}">
      <dgm:prSet/>
      <dgm:spPr/>
      <dgm:t>
        <a:bodyPr/>
        <a:lstStyle/>
        <a:p>
          <a:endParaRPr lang="en-US"/>
        </a:p>
      </dgm:t>
    </dgm:pt>
    <dgm:pt modelId="{0474DC79-5B7E-084D-A8B9-9BAF86587056}">
      <dgm:prSet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</a:t>
          </a:r>
          <a:r>
            <a:rPr lang="en-US" dirty="0" smtClean="0"/>
            <a:t> &gt; 20) || (x &lt; 10)</a:t>
          </a:r>
          <a:endParaRPr lang="en-US" dirty="0"/>
        </a:p>
      </dgm:t>
    </dgm:pt>
    <dgm:pt modelId="{B920930F-CDCE-2B4C-B6C1-EAB193198E8A}" type="parTrans" cxnId="{C50645BC-1DBE-FC47-9B60-82C0B10A6708}">
      <dgm:prSet/>
      <dgm:spPr/>
      <dgm:t>
        <a:bodyPr/>
        <a:lstStyle/>
        <a:p>
          <a:endParaRPr lang="en-US"/>
        </a:p>
      </dgm:t>
    </dgm:pt>
    <dgm:pt modelId="{03F63C52-CAD2-B64F-A9FE-2D658035C524}" type="sibTrans" cxnId="{C50645BC-1DBE-FC47-9B60-82C0B10A6708}">
      <dgm:prSet/>
      <dgm:spPr/>
      <dgm:t>
        <a:bodyPr/>
        <a:lstStyle/>
        <a:p>
          <a:endParaRPr lang="en-US"/>
        </a:p>
      </dgm:t>
    </dgm:pt>
    <dgm:pt modelId="{33335C1B-BB6E-614B-99F8-9CC5B1C1CC5A}">
      <dgm:prSet/>
      <dgm:spPr/>
      <dgm:t>
        <a:bodyPr/>
        <a:lstStyle/>
        <a:p>
          <a:r>
            <a:rPr lang="en-US" dirty="0" err="1" smtClean="0"/>
            <a:t>isOpen</a:t>
          </a:r>
          <a:r>
            <a:rPr lang="en-US" dirty="0" smtClean="0"/>
            <a:t> &amp;&amp; </a:t>
          </a:r>
          <a:r>
            <a:rPr lang="en-US" dirty="0" err="1" smtClean="0"/>
            <a:t>isValid</a:t>
          </a:r>
          <a:endParaRPr lang="en-US" dirty="0"/>
        </a:p>
      </dgm:t>
    </dgm:pt>
    <dgm:pt modelId="{7036D1D1-70AE-BF4A-9E9F-2FD5EA5218A3}" type="parTrans" cxnId="{16B335C2-3E15-204F-BAD4-42696A28D8D6}">
      <dgm:prSet/>
      <dgm:spPr/>
      <dgm:t>
        <a:bodyPr/>
        <a:lstStyle/>
        <a:p>
          <a:endParaRPr lang="en-US"/>
        </a:p>
      </dgm:t>
    </dgm:pt>
    <dgm:pt modelId="{D4E64EBA-1978-294E-9728-9D8E58CFA0A6}" type="sibTrans" cxnId="{16B335C2-3E15-204F-BAD4-42696A28D8D6}">
      <dgm:prSet/>
      <dgm:spPr/>
      <dgm:t>
        <a:bodyPr/>
        <a:lstStyle/>
        <a:p>
          <a:endParaRPr lang="en-US"/>
        </a:p>
      </dgm:t>
    </dgm:pt>
    <dgm:pt modelId="{355770C5-352B-CB40-9B05-A00571ACB974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E6359C68-4C26-C445-8FDB-AF2EF2320C93}" type="parTrans" cxnId="{0312DC74-FF98-0B49-B000-5FFAD5E184AE}">
      <dgm:prSet/>
      <dgm:spPr/>
      <dgm:t>
        <a:bodyPr/>
        <a:lstStyle/>
        <a:p>
          <a:endParaRPr lang="en-US"/>
        </a:p>
      </dgm:t>
    </dgm:pt>
    <dgm:pt modelId="{BA45FC1D-8140-814B-9D71-184094EE5903}" type="sibTrans" cxnId="{0312DC74-FF98-0B49-B000-5FFAD5E184AE}">
      <dgm:prSet/>
      <dgm:spPr/>
      <dgm:t>
        <a:bodyPr/>
        <a:lstStyle/>
        <a:p>
          <a:endParaRPr lang="en-US"/>
        </a:p>
      </dgm:t>
    </dgm:pt>
    <dgm:pt modelId="{9E221532-BAD0-C84B-99B1-D67ACB24D2F4}">
      <dgm:prSet/>
      <dgm:spPr/>
      <dgm:t>
        <a:bodyPr/>
        <a:lstStyle/>
        <a:p>
          <a:r>
            <a:rPr lang="en-US" dirty="0" smtClean="0"/>
            <a:t>0x100FFA | 0x100B</a:t>
          </a:r>
          <a:endParaRPr lang="en-US" dirty="0"/>
        </a:p>
      </dgm:t>
    </dgm:pt>
    <dgm:pt modelId="{B903F987-7479-A54E-9BDB-DEFD4FF8F91A}" type="parTrans" cxnId="{8D66FD6F-CD45-1C45-BC58-C2640A44B2FA}">
      <dgm:prSet/>
      <dgm:spPr/>
      <dgm:t>
        <a:bodyPr/>
        <a:lstStyle/>
        <a:p>
          <a:endParaRPr lang="en-US"/>
        </a:p>
      </dgm:t>
    </dgm:pt>
    <dgm:pt modelId="{BB734940-F069-1547-A10D-B888B483BAB0}" type="sibTrans" cxnId="{8D66FD6F-CD45-1C45-BC58-C2640A44B2FA}">
      <dgm:prSet/>
      <dgm:spPr/>
      <dgm:t>
        <a:bodyPr/>
        <a:lstStyle/>
        <a:p>
          <a:endParaRPr lang="en-US"/>
        </a:p>
      </dgm:t>
    </dgm:pt>
    <dgm:pt modelId="{155F079B-BA18-1743-895B-4BEC02837930}">
      <dgm:prSet/>
      <dgm:spPr/>
      <dgm:t>
        <a:bodyPr/>
        <a:lstStyle/>
        <a:p>
          <a:r>
            <a:rPr lang="en-US" dirty="0" smtClean="0"/>
            <a:t>0x3920A &amp; 0x4 </a:t>
          </a:r>
          <a:endParaRPr lang="en-US" dirty="0"/>
        </a:p>
      </dgm:t>
    </dgm:pt>
    <dgm:pt modelId="{23E148BC-D94D-B243-98C8-21487F5D2201}" type="parTrans" cxnId="{98B68F82-04FF-924E-B2B2-FE8B5731137F}">
      <dgm:prSet/>
      <dgm:spPr/>
      <dgm:t>
        <a:bodyPr/>
        <a:lstStyle/>
        <a:p>
          <a:endParaRPr lang="en-US"/>
        </a:p>
      </dgm:t>
    </dgm:pt>
    <dgm:pt modelId="{7E3630F9-509A-A346-BE53-68A7C820634F}" type="sibTrans" cxnId="{98B68F82-04FF-924E-B2B2-FE8B5731137F}">
      <dgm:prSet/>
      <dgm:spPr/>
      <dgm:t>
        <a:bodyPr/>
        <a:lstStyle/>
        <a:p>
          <a:endParaRPr lang="en-US"/>
        </a:p>
      </dgm:t>
    </dgm:pt>
    <dgm:pt modelId="{93BC7021-F1BB-4B42-9189-E019C65BDD31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62A0DDA2-DB49-D84C-8D98-D66B31F91DD0}" type="parTrans" cxnId="{AB687E2C-1CDE-6445-A695-73A8C6386935}">
      <dgm:prSet/>
      <dgm:spPr/>
      <dgm:t>
        <a:bodyPr/>
        <a:lstStyle/>
        <a:p>
          <a:endParaRPr lang="en-US"/>
        </a:p>
      </dgm:t>
    </dgm:pt>
    <dgm:pt modelId="{EF5A3E40-4B93-8541-8E30-7E4C37E015FC}" type="sibTrans" cxnId="{AB687E2C-1CDE-6445-A695-73A8C6386935}">
      <dgm:prSet/>
      <dgm:spPr/>
      <dgm:t>
        <a:bodyPr/>
        <a:lstStyle/>
        <a:p>
          <a:endParaRPr lang="en-US"/>
        </a:p>
      </dgm:t>
    </dgm:pt>
    <dgm:pt modelId="{EECF3F37-EDB4-5C4A-B26D-EC67A337D0FB}">
      <dgm:prSet/>
      <dgm:spPr/>
      <dgm:t>
        <a:bodyPr/>
        <a:lstStyle/>
        <a:p>
          <a:r>
            <a:rPr lang="en-US" dirty="0" smtClean="0"/>
            <a:t>function() { </a:t>
          </a:r>
          <a:r>
            <a:rPr lang="is-IS" dirty="0" smtClean="0"/>
            <a:t>… }</a:t>
          </a:r>
          <a:endParaRPr lang="en-US" dirty="0"/>
        </a:p>
      </dgm:t>
    </dgm:pt>
    <dgm:pt modelId="{F7754C3E-4E66-5D41-B30F-281432048C81}" type="parTrans" cxnId="{09DAF389-1A03-B04B-851B-6B55E47A5ACF}">
      <dgm:prSet/>
      <dgm:spPr/>
      <dgm:t>
        <a:bodyPr/>
        <a:lstStyle/>
        <a:p>
          <a:endParaRPr lang="en-US"/>
        </a:p>
      </dgm:t>
    </dgm:pt>
    <dgm:pt modelId="{2F3B44B8-9117-1344-90B1-90C1DAEAD8EA}" type="sibTrans" cxnId="{09DAF389-1A03-B04B-851B-6B55E47A5ACF}">
      <dgm:prSet/>
      <dgm:spPr/>
      <dgm:t>
        <a:bodyPr/>
        <a:lstStyle/>
        <a:p>
          <a:endParaRPr lang="en-US"/>
        </a:p>
      </dgm:t>
    </dgm:pt>
    <dgm:pt modelId="{905DF55D-52A9-0640-890B-2A986BDEB1FC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++</a:t>
          </a:r>
          <a:endParaRPr lang="en-US" dirty="0"/>
        </a:p>
      </dgm:t>
    </dgm:pt>
    <dgm:pt modelId="{1C13CB67-5DE3-AF48-81A2-B42C2FEFC8DE}" type="parTrans" cxnId="{931C5042-3A8D-EB4A-88C3-587349BAC325}">
      <dgm:prSet/>
      <dgm:spPr/>
      <dgm:t>
        <a:bodyPr/>
        <a:lstStyle/>
        <a:p>
          <a:endParaRPr lang="en-US"/>
        </a:p>
      </dgm:t>
    </dgm:pt>
    <dgm:pt modelId="{8180566A-7701-8049-8781-89E0188E2277}" type="sibTrans" cxnId="{931C5042-3A8D-EB4A-88C3-587349BAC325}">
      <dgm:prSet/>
      <dgm:spPr/>
      <dgm:t>
        <a:bodyPr/>
        <a:lstStyle/>
        <a:p>
          <a:endParaRPr lang="en-US"/>
        </a:p>
      </dgm:t>
    </dgm:pt>
    <dgm:pt modelId="{8B2AEFA3-BDA3-A044-986F-E60A1A7B49CB}" type="pres">
      <dgm:prSet presAssocID="{0E242538-4860-2045-81EF-4C7DD353BD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F48F2-CB47-A64D-84F4-04E9279DC93C}" type="pres">
      <dgm:prSet presAssocID="{6C18C26F-F933-1647-A65F-D73CC8D9F94A}" presName="linNode" presStyleCnt="0"/>
      <dgm:spPr/>
    </dgm:pt>
    <dgm:pt modelId="{C692F777-6B9C-554C-BD6F-F1E4DE28930A}" type="pres">
      <dgm:prSet presAssocID="{6C18C26F-F933-1647-A65F-D73CC8D9F94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C64E-D2CC-2E41-8C94-ED626C0DEFE6}" type="pres">
      <dgm:prSet presAssocID="{6C18C26F-F933-1647-A65F-D73CC8D9F94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9008-882D-9041-A2CE-8CF578E457AA}" type="pres">
      <dgm:prSet presAssocID="{3EF20884-F0DB-254B-96A0-84FF4C168F6A}" presName="sp" presStyleCnt="0"/>
      <dgm:spPr/>
    </dgm:pt>
    <dgm:pt modelId="{C47F901F-D1C4-3C49-8BB5-999F2012F7FB}" type="pres">
      <dgm:prSet presAssocID="{D3598542-600F-4D49-B56C-4A8841831C90}" presName="linNode" presStyleCnt="0"/>
      <dgm:spPr/>
    </dgm:pt>
    <dgm:pt modelId="{9FA52A47-0F18-FD44-856F-5AD617820643}" type="pres">
      <dgm:prSet presAssocID="{D3598542-600F-4D49-B56C-4A8841831C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8978-6FC1-E441-9B9C-EA04E5585D45}" type="pres">
      <dgm:prSet presAssocID="{D3598542-600F-4D49-B56C-4A8841831C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B750-EC68-6046-94D9-A2DC7EE267B7}" type="pres">
      <dgm:prSet presAssocID="{948EC470-806D-4446-923E-AAB7D6A9A902}" presName="sp" presStyleCnt="0"/>
      <dgm:spPr/>
    </dgm:pt>
    <dgm:pt modelId="{4C506500-C33B-0749-9204-F1AA1C61CCAD}" type="pres">
      <dgm:prSet presAssocID="{940C0828-1CA3-5246-ACDE-7E2705B3B928}" presName="linNode" presStyleCnt="0"/>
      <dgm:spPr/>
    </dgm:pt>
    <dgm:pt modelId="{CAF533E6-4903-7942-814A-76C7DE2F112D}" type="pres">
      <dgm:prSet presAssocID="{940C0828-1CA3-5246-ACDE-7E2705B3B9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F385-A13E-954D-9FF2-F69CB1F9C535}" type="pres">
      <dgm:prSet presAssocID="{940C0828-1CA3-5246-ACDE-7E2705B3B9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E566A-A105-B140-BC69-EA7E6AC01481}" type="pres">
      <dgm:prSet presAssocID="{24579768-D86A-E445-BE84-74377033B5E7}" presName="sp" presStyleCnt="0"/>
      <dgm:spPr/>
    </dgm:pt>
    <dgm:pt modelId="{69726B0A-5DFC-C74A-9256-A3704F97C429}" type="pres">
      <dgm:prSet presAssocID="{F24B2925-8263-1F43-B386-5B40762767CA}" presName="linNode" presStyleCnt="0"/>
      <dgm:spPr/>
    </dgm:pt>
    <dgm:pt modelId="{C0247834-69D1-894A-822D-95F90394ED51}" type="pres">
      <dgm:prSet presAssocID="{F24B2925-8263-1F43-B386-5B40762767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D872-7BFB-D846-98DB-C9DA6417F605}" type="pres">
      <dgm:prSet presAssocID="{F24B2925-8263-1F43-B386-5B40762767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57704-AB59-A043-9A5B-CF1B7BC423D3}" type="pres">
      <dgm:prSet presAssocID="{B119BEAA-0127-3B45-B41C-384F1FC21999}" presName="sp" presStyleCnt="0"/>
      <dgm:spPr/>
    </dgm:pt>
    <dgm:pt modelId="{7784B516-F1B6-4F42-85CE-A89DBE12DE5D}" type="pres">
      <dgm:prSet presAssocID="{355770C5-352B-CB40-9B05-A00571ACB974}" presName="linNode" presStyleCnt="0"/>
      <dgm:spPr/>
    </dgm:pt>
    <dgm:pt modelId="{6953EACA-1ABD-AF4E-84E1-29A9B99691F0}" type="pres">
      <dgm:prSet presAssocID="{355770C5-352B-CB40-9B05-A00571ACB97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F8E7-6A4B-A94B-B8A2-BCE38ED16C12}" type="pres">
      <dgm:prSet presAssocID="{355770C5-352B-CB40-9B05-A00571ACB97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FD6D-FEE7-4A4F-8605-14118DFAE9B8}" type="pres">
      <dgm:prSet presAssocID="{BA45FC1D-8140-814B-9D71-184094EE5903}" presName="sp" presStyleCnt="0"/>
      <dgm:spPr/>
    </dgm:pt>
    <dgm:pt modelId="{CA63B70E-2088-1342-96CD-2F7925936AF4}" type="pres">
      <dgm:prSet presAssocID="{93BC7021-F1BB-4B42-9189-E019C65BDD31}" presName="linNode" presStyleCnt="0"/>
      <dgm:spPr/>
    </dgm:pt>
    <dgm:pt modelId="{4C5B3D87-886F-4B4A-A1AF-53B6993D8221}" type="pres">
      <dgm:prSet presAssocID="{93BC7021-F1BB-4B42-9189-E019C65BDD3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36CC-6ED2-F840-9DAE-72DB3E40B305}" type="pres">
      <dgm:prSet presAssocID="{93BC7021-F1BB-4B42-9189-E019C65BDD3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87E2C-1CDE-6445-A695-73A8C6386935}" srcId="{0E242538-4860-2045-81EF-4C7DD353BDF4}" destId="{93BC7021-F1BB-4B42-9189-E019C65BDD31}" srcOrd="5" destOrd="0" parTransId="{62A0DDA2-DB49-D84C-8D98-D66B31F91DD0}" sibTransId="{EF5A3E40-4B93-8541-8E30-7E4C37E015FC}"/>
    <dgm:cxn modelId="{CECC88C5-B01D-9C4E-9613-9A4F42C02018}" srcId="{0E242538-4860-2045-81EF-4C7DD353BDF4}" destId="{F24B2925-8263-1F43-B386-5B40762767CA}" srcOrd="3" destOrd="0" parTransId="{97CC923B-A038-8545-BE10-1EE14F38783A}" sibTransId="{B119BEAA-0127-3B45-B41C-384F1FC21999}"/>
    <dgm:cxn modelId="{7B4CBCF9-08E2-B44C-A22B-073238C3D1D4}" srcId="{940C0828-1CA3-5246-ACDE-7E2705B3B928}" destId="{BCF055E8-DDE9-B847-9D84-D0F602BFA9B2}" srcOrd="0" destOrd="0" parTransId="{F299AA3A-E82C-4A45-A1FB-03AD03A11E4D}" sibTransId="{B42A0AD4-0B36-3A4B-8796-E24E28362AA0}"/>
    <dgm:cxn modelId="{73A00CDC-3FEA-554B-8CA9-797F6D681798}" type="presOf" srcId="{940C0828-1CA3-5246-ACDE-7E2705B3B928}" destId="{CAF533E6-4903-7942-814A-76C7DE2F112D}" srcOrd="0" destOrd="0" presId="urn:microsoft.com/office/officeart/2005/8/layout/vList5"/>
    <dgm:cxn modelId="{0312DC74-FF98-0B49-B000-5FFAD5E184AE}" srcId="{0E242538-4860-2045-81EF-4C7DD353BDF4}" destId="{355770C5-352B-CB40-9B05-A00571ACB974}" srcOrd="4" destOrd="0" parTransId="{E6359C68-4C26-C445-8FDB-AF2EF2320C93}" sibTransId="{BA45FC1D-8140-814B-9D71-184094EE5903}"/>
    <dgm:cxn modelId="{46ADCF11-8DE2-CB42-85D9-7BBE852B2C32}" type="presOf" srcId="{1ECC8AFE-D47C-4E46-AE4C-F12D33DFCC2E}" destId="{E42A8978-6FC1-E441-9B9C-EA04E5585D45}" srcOrd="0" destOrd="0" presId="urn:microsoft.com/office/officeart/2005/8/layout/vList5"/>
    <dgm:cxn modelId="{392CC8BF-33E3-2843-90E5-B0067643EAD3}" type="presOf" srcId="{33335C1B-BB6E-614B-99F8-9CC5B1C1CC5A}" destId="{D18ED872-7BFB-D846-98DB-C9DA6417F605}" srcOrd="0" destOrd="1" presId="urn:microsoft.com/office/officeart/2005/8/layout/vList5"/>
    <dgm:cxn modelId="{5FC27CEF-97D8-A04A-86E5-9BAED132F03E}" type="presOf" srcId="{0474DC79-5B7E-084D-A8B9-9BAF86587056}" destId="{D18ED872-7BFB-D846-98DB-C9DA6417F605}" srcOrd="0" destOrd="0" presId="urn:microsoft.com/office/officeart/2005/8/layout/vList5"/>
    <dgm:cxn modelId="{5F126DCD-9A85-7949-8B6B-1A67B2B0619E}" type="presOf" srcId="{AEC44294-48F2-9840-9E8D-D021E193BB5E}" destId="{45CFF385-A13E-954D-9FF2-F69CB1F9C535}" srcOrd="0" destOrd="1" presId="urn:microsoft.com/office/officeart/2005/8/layout/vList5"/>
    <dgm:cxn modelId="{8D66FD6F-CD45-1C45-BC58-C2640A44B2FA}" srcId="{355770C5-352B-CB40-9B05-A00571ACB974}" destId="{9E221532-BAD0-C84B-99B1-D67ACB24D2F4}" srcOrd="0" destOrd="0" parTransId="{B903F987-7479-A54E-9BDB-DEFD4FF8F91A}" sibTransId="{BB734940-F069-1547-A10D-B888B483BAB0}"/>
    <dgm:cxn modelId="{98B68F82-04FF-924E-B2B2-FE8B5731137F}" srcId="{355770C5-352B-CB40-9B05-A00571ACB974}" destId="{155F079B-BA18-1743-895B-4BEC02837930}" srcOrd="1" destOrd="0" parTransId="{23E148BC-D94D-B243-98C8-21487F5D2201}" sibTransId="{7E3630F9-509A-A346-BE53-68A7C820634F}"/>
    <dgm:cxn modelId="{A83CC556-A3EF-4245-9017-0DC1AB0F1DE6}" type="presOf" srcId="{355770C5-352B-CB40-9B05-A00571ACB974}" destId="{6953EACA-1ABD-AF4E-84E1-29A9B99691F0}" srcOrd="0" destOrd="0" presId="urn:microsoft.com/office/officeart/2005/8/layout/vList5"/>
    <dgm:cxn modelId="{A03470BA-5023-A248-B46F-884F1C386638}" type="presOf" srcId="{F24B2925-8263-1F43-B386-5B40762767CA}" destId="{C0247834-69D1-894A-822D-95F90394ED51}" srcOrd="0" destOrd="0" presId="urn:microsoft.com/office/officeart/2005/8/layout/vList5"/>
    <dgm:cxn modelId="{16B335C2-3E15-204F-BAD4-42696A28D8D6}" srcId="{F24B2925-8263-1F43-B386-5B40762767CA}" destId="{33335C1B-BB6E-614B-99F8-9CC5B1C1CC5A}" srcOrd="1" destOrd="0" parTransId="{7036D1D1-70AE-BF4A-9E9F-2FD5EA5218A3}" sibTransId="{D4E64EBA-1978-294E-9728-9D8E58CFA0A6}"/>
    <dgm:cxn modelId="{89831C8B-EE44-334A-A342-96CA6025D8D3}" type="presOf" srcId="{0E242538-4860-2045-81EF-4C7DD353BDF4}" destId="{8B2AEFA3-BDA3-A044-986F-E60A1A7B49CB}" srcOrd="0" destOrd="0" presId="urn:microsoft.com/office/officeart/2005/8/layout/vList5"/>
    <dgm:cxn modelId="{803A70FB-7189-8D48-A785-2E287087A1F4}" type="presOf" srcId="{D3598542-600F-4D49-B56C-4A8841831C90}" destId="{9FA52A47-0F18-FD44-856F-5AD617820643}" srcOrd="0" destOrd="0" presId="urn:microsoft.com/office/officeart/2005/8/layout/vList5"/>
    <dgm:cxn modelId="{8DF65B31-F87D-1949-BFDD-77466ACF9C23}" type="presOf" srcId="{3FF59174-E3B8-7F4D-9297-07A0C325277F}" destId="{705DC64E-D2CC-2E41-8C94-ED626C0DEFE6}" srcOrd="0" destOrd="0" presId="urn:microsoft.com/office/officeart/2005/8/layout/vList5"/>
    <dgm:cxn modelId="{E47E0081-D052-E84A-ACAD-3E15CF14CE72}" srcId="{6C18C26F-F933-1647-A65F-D73CC8D9F94A}" destId="{C05909A3-5501-3C4F-9BF8-295CCD1E2F5C}" srcOrd="1" destOrd="0" parTransId="{1149F4A2-F38B-7043-8E86-22E31EA75564}" sibTransId="{17B57E59-538D-7443-BC27-98D816DA7B7A}"/>
    <dgm:cxn modelId="{1E9BEDCA-116E-DE47-9E6E-518E2893E10D}" type="presOf" srcId="{93BC7021-F1BB-4B42-9189-E019C65BDD31}" destId="{4C5B3D87-886F-4B4A-A1AF-53B6993D8221}" srcOrd="0" destOrd="0" presId="urn:microsoft.com/office/officeart/2005/8/layout/vList5"/>
    <dgm:cxn modelId="{8634C75B-4E86-5F42-B02D-3EB39CDF81B9}" type="presOf" srcId="{905DF55D-52A9-0640-890B-2A986BDEB1FC}" destId="{E42A8978-6FC1-E441-9B9C-EA04E5585D45}" srcOrd="0" destOrd="2" presId="urn:microsoft.com/office/officeart/2005/8/layout/vList5"/>
    <dgm:cxn modelId="{9F81D555-35F1-B649-924C-C41313532A59}" type="presOf" srcId="{BCF055E8-DDE9-B847-9D84-D0F602BFA9B2}" destId="{45CFF385-A13E-954D-9FF2-F69CB1F9C535}" srcOrd="0" destOrd="0" presId="urn:microsoft.com/office/officeart/2005/8/layout/vList5"/>
    <dgm:cxn modelId="{702C0200-4EB9-464F-8C09-2F467E041287}" type="presOf" srcId="{9E221532-BAD0-C84B-99B1-D67ACB24D2F4}" destId="{2D3CF8E7-6A4B-A94B-B8A2-BCE38ED16C12}" srcOrd="0" destOrd="0" presId="urn:microsoft.com/office/officeart/2005/8/layout/vList5"/>
    <dgm:cxn modelId="{848FF488-D3D8-E447-83DF-02CE1DDC5548}" srcId="{6C18C26F-F933-1647-A65F-D73CC8D9F94A}" destId="{3FF59174-E3B8-7F4D-9297-07A0C325277F}" srcOrd="0" destOrd="0" parTransId="{F8DCFB85-A48F-FF4A-B676-59E7C6A1B450}" sibTransId="{CAA323DA-035C-AD4A-8199-B2B574783348}"/>
    <dgm:cxn modelId="{0660B853-015C-8548-80AB-A1C25EA0AA2B}" type="presOf" srcId="{2CD61362-FAE0-5A43-AA8D-2C16778DC271}" destId="{E42A8978-6FC1-E441-9B9C-EA04E5585D45}" srcOrd="0" destOrd="1" presId="urn:microsoft.com/office/officeart/2005/8/layout/vList5"/>
    <dgm:cxn modelId="{CCE96CBE-23DF-744E-8982-412B02611928}" srcId="{0E242538-4860-2045-81EF-4C7DD353BDF4}" destId="{D3598542-600F-4D49-B56C-4A8841831C90}" srcOrd="1" destOrd="0" parTransId="{A4625FB1-E37F-7F43-99C4-1CD2F4F99EB3}" sibTransId="{948EC470-806D-4446-923E-AAB7D6A9A902}"/>
    <dgm:cxn modelId="{67609E32-1925-ED45-94D9-1AEC66855819}" srcId="{D3598542-600F-4D49-B56C-4A8841831C90}" destId="{1ECC8AFE-D47C-4E46-AE4C-F12D33DFCC2E}" srcOrd="0" destOrd="0" parTransId="{F91629E5-B79D-9F41-87E1-31364BA75D65}" sibTransId="{72C4ADC1-1E5F-854C-B770-C8AC0C371E75}"/>
    <dgm:cxn modelId="{C50645BC-1DBE-FC47-9B60-82C0B10A6708}" srcId="{F24B2925-8263-1F43-B386-5B40762767CA}" destId="{0474DC79-5B7E-084D-A8B9-9BAF86587056}" srcOrd="0" destOrd="0" parTransId="{B920930F-CDCE-2B4C-B6C1-EAB193198E8A}" sibTransId="{03F63C52-CAD2-B64F-A9FE-2D658035C524}"/>
    <dgm:cxn modelId="{931C5042-3A8D-EB4A-88C3-587349BAC325}" srcId="{D3598542-600F-4D49-B56C-4A8841831C90}" destId="{905DF55D-52A9-0640-890B-2A986BDEB1FC}" srcOrd="2" destOrd="0" parTransId="{1C13CB67-5DE3-AF48-81A2-B42C2FEFC8DE}" sibTransId="{8180566A-7701-8049-8781-89E0188E2277}"/>
    <dgm:cxn modelId="{09DAF389-1A03-B04B-851B-6B55E47A5ACF}" srcId="{93BC7021-F1BB-4B42-9189-E019C65BDD31}" destId="{EECF3F37-EDB4-5C4A-B26D-EC67A337D0FB}" srcOrd="0" destOrd="0" parTransId="{F7754C3E-4E66-5D41-B30F-281432048C81}" sibTransId="{2F3B44B8-9117-1344-90B1-90C1DAEAD8EA}"/>
    <dgm:cxn modelId="{A79A4A42-6D68-294B-9AD5-EF822692E17D}" type="presOf" srcId="{155F079B-BA18-1743-895B-4BEC02837930}" destId="{2D3CF8E7-6A4B-A94B-B8A2-BCE38ED16C12}" srcOrd="0" destOrd="1" presId="urn:microsoft.com/office/officeart/2005/8/layout/vList5"/>
    <dgm:cxn modelId="{030EDDC9-A1B1-6D41-9397-F6BC507B42D1}" type="presOf" srcId="{6C18C26F-F933-1647-A65F-D73CC8D9F94A}" destId="{C692F777-6B9C-554C-BD6F-F1E4DE28930A}" srcOrd="0" destOrd="0" presId="urn:microsoft.com/office/officeart/2005/8/layout/vList5"/>
    <dgm:cxn modelId="{86F788AE-C2F8-5242-A55F-B177868BA2FA}" srcId="{0E242538-4860-2045-81EF-4C7DD353BDF4}" destId="{940C0828-1CA3-5246-ACDE-7E2705B3B928}" srcOrd="2" destOrd="0" parTransId="{8552097E-7AC8-2B44-A5A1-F99182977D60}" sibTransId="{24579768-D86A-E445-BE84-74377033B5E7}"/>
    <dgm:cxn modelId="{4A0AFFAE-E5A7-9F4D-997C-25C4F84E2822}" srcId="{940C0828-1CA3-5246-ACDE-7E2705B3B928}" destId="{AEC44294-48F2-9840-9E8D-D021E193BB5E}" srcOrd="1" destOrd="0" parTransId="{3534AF3A-9646-5942-A3DC-F39481093082}" sibTransId="{0B5485A8-3D4B-8A4A-9679-FA0F18338D2B}"/>
    <dgm:cxn modelId="{D85FB5BF-6560-A148-8EE6-B11085FD497B}" srcId="{0E242538-4860-2045-81EF-4C7DD353BDF4}" destId="{6C18C26F-F933-1647-A65F-D73CC8D9F94A}" srcOrd="0" destOrd="0" parTransId="{FB0D3FD3-9E45-7E45-984D-950F966DA479}" sibTransId="{3EF20884-F0DB-254B-96A0-84FF4C168F6A}"/>
    <dgm:cxn modelId="{3755DF15-B995-E840-8F13-B1EB566BE932}" type="presOf" srcId="{C05909A3-5501-3C4F-9BF8-295CCD1E2F5C}" destId="{705DC64E-D2CC-2E41-8C94-ED626C0DEFE6}" srcOrd="0" destOrd="1" presId="urn:microsoft.com/office/officeart/2005/8/layout/vList5"/>
    <dgm:cxn modelId="{435DB572-F282-D340-948C-E0C1C249659E}" type="presOf" srcId="{EECF3F37-EDB4-5C4A-B26D-EC67A337D0FB}" destId="{3BFD36CC-6ED2-F840-9DAE-72DB3E40B305}" srcOrd="0" destOrd="0" presId="urn:microsoft.com/office/officeart/2005/8/layout/vList5"/>
    <dgm:cxn modelId="{B6586020-697B-CC45-B5CD-EE2FFFDA80CA}" srcId="{D3598542-600F-4D49-B56C-4A8841831C90}" destId="{2CD61362-FAE0-5A43-AA8D-2C16778DC271}" srcOrd="1" destOrd="0" parTransId="{D39157AB-0513-4F4A-8A55-51A4DE9CC2F7}" sibTransId="{DE2883A3-85B1-F74C-86F5-170FD931A64D}"/>
    <dgm:cxn modelId="{D590DEE3-ADAE-9245-AF56-F7991952A4F7}" type="presParOf" srcId="{8B2AEFA3-BDA3-A044-986F-E60A1A7B49CB}" destId="{E48F48F2-CB47-A64D-84F4-04E9279DC93C}" srcOrd="0" destOrd="0" presId="urn:microsoft.com/office/officeart/2005/8/layout/vList5"/>
    <dgm:cxn modelId="{36599B8F-CA59-0E40-A289-C244C0BFD87F}" type="presParOf" srcId="{E48F48F2-CB47-A64D-84F4-04E9279DC93C}" destId="{C692F777-6B9C-554C-BD6F-F1E4DE28930A}" srcOrd="0" destOrd="0" presId="urn:microsoft.com/office/officeart/2005/8/layout/vList5"/>
    <dgm:cxn modelId="{C9BD8EAA-543F-4047-9603-096F0DD1A225}" type="presParOf" srcId="{E48F48F2-CB47-A64D-84F4-04E9279DC93C}" destId="{705DC64E-D2CC-2E41-8C94-ED626C0DEFE6}" srcOrd="1" destOrd="0" presId="urn:microsoft.com/office/officeart/2005/8/layout/vList5"/>
    <dgm:cxn modelId="{6D173963-0C53-764E-AE50-2B0F25F849F2}" type="presParOf" srcId="{8B2AEFA3-BDA3-A044-986F-E60A1A7B49CB}" destId="{49F39008-882D-9041-A2CE-8CF578E457AA}" srcOrd="1" destOrd="0" presId="urn:microsoft.com/office/officeart/2005/8/layout/vList5"/>
    <dgm:cxn modelId="{B5D6DCE6-3A7C-654F-9E6B-67822463AC7D}" type="presParOf" srcId="{8B2AEFA3-BDA3-A044-986F-E60A1A7B49CB}" destId="{C47F901F-D1C4-3C49-8BB5-999F2012F7FB}" srcOrd="2" destOrd="0" presId="urn:microsoft.com/office/officeart/2005/8/layout/vList5"/>
    <dgm:cxn modelId="{EEC1A69E-324B-464D-942B-CD994967ED71}" type="presParOf" srcId="{C47F901F-D1C4-3C49-8BB5-999F2012F7FB}" destId="{9FA52A47-0F18-FD44-856F-5AD617820643}" srcOrd="0" destOrd="0" presId="urn:microsoft.com/office/officeart/2005/8/layout/vList5"/>
    <dgm:cxn modelId="{5458C0BF-1622-DB46-8DFB-516A22E9DE8C}" type="presParOf" srcId="{C47F901F-D1C4-3C49-8BB5-999F2012F7FB}" destId="{E42A8978-6FC1-E441-9B9C-EA04E5585D45}" srcOrd="1" destOrd="0" presId="urn:microsoft.com/office/officeart/2005/8/layout/vList5"/>
    <dgm:cxn modelId="{14D23F58-4E6C-854E-B8FE-2C9AB29AA346}" type="presParOf" srcId="{8B2AEFA3-BDA3-A044-986F-E60A1A7B49CB}" destId="{4B58B750-EC68-6046-94D9-A2DC7EE267B7}" srcOrd="3" destOrd="0" presId="urn:microsoft.com/office/officeart/2005/8/layout/vList5"/>
    <dgm:cxn modelId="{F0936C93-A3F3-4346-AA59-1B92FFA78CCA}" type="presParOf" srcId="{8B2AEFA3-BDA3-A044-986F-E60A1A7B49CB}" destId="{4C506500-C33B-0749-9204-F1AA1C61CCAD}" srcOrd="4" destOrd="0" presId="urn:microsoft.com/office/officeart/2005/8/layout/vList5"/>
    <dgm:cxn modelId="{1C727110-53C7-6B4C-BF97-2883062BF9D1}" type="presParOf" srcId="{4C506500-C33B-0749-9204-F1AA1C61CCAD}" destId="{CAF533E6-4903-7942-814A-76C7DE2F112D}" srcOrd="0" destOrd="0" presId="urn:microsoft.com/office/officeart/2005/8/layout/vList5"/>
    <dgm:cxn modelId="{4D53FA1B-FBA5-DD4C-A9E6-1E7310BC3588}" type="presParOf" srcId="{4C506500-C33B-0749-9204-F1AA1C61CCAD}" destId="{45CFF385-A13E-954D-9FF2-F69CB1F9C535}" srcOrd="1" destOrd="0" presId="urn:microsoft.com/office/officeart/2005/8/layout/vList5"/>
    <dgm:cxn modelId="{F6261F84-549C-A042-A7AD-28D20EE6E49B}" type="presParOf" srcId="{8B2AEFA3-BDA3-A044-986F-E60A1A7B49CB}" destId="{9ADE566A-A105-B140-BC69-EA7E6AC01481}" srcOrd="5" destOrd="0" presId="urn:microsoft.com/office/officeart/2005/8/layout/vList5"/>
    <dgm:cxn modelId="{5F92243D-434C-3342-B166-B7786BD21B2E}" type="presParOf" srcId="{8B2AEFA3-BDA3-A044-986F-E60A1A7B49CB}" destId="{69726B0A-5DFC-C74A-9256-A3704F97C429}" srcOrd="6" destOrd="0" presId="urn:microsoft.com/office/officeart/2005/8/layout/vList5"/>
    <dgm:cxn modelId="{A3F99B6E-C0B8-744E-BF05-BB2475F7005A}" type="presParOf" srcId="{69726B0A-5DFC-C74A-9256-A3704F97C429}" destId="{C0247834-69D1-894A-822D-95F90394ED51}" srcOrd="0" destOrd="0" presId="urn:microsoft.com/office/officeart/2005/8/layout/vList5"/>
    <dgm:cxn modelId="{E43E490E-D6D8-274D-99DC-ADC696ADAF56}" type="presParOf" srcId="{69726B0A-5DFC-C74A-9256-A3704F97C429}" destId="{D18ED872-7BFB-D846-98DB-C9DA6417F605}" srcOrd="1" destOrd="0" presId="urn:microsoft.com/office/officeart/2005/8/layout/vList5"/>
    <dgm:cxn modelId="{3094B1DC-4122-3B47-8F50-83FE1B826618}" type="presParOf" srcId="{8B2AEFA3-BDA3-A044-986F-E60A1A7B49CB}" destId="{9C957704-AB59-A043-9A5B-CF1B7BC423D3}" srcOrd="7" destOrd="0" presId="urn:microsoft.com/office/officeart/2005/8/layout/vList5"/>
    <dgm:cxn modelId="{7A51398F-7460-1043-BFAD-89835D82AD83}" type="presParOf" srcId="{8B2AEFA3-BDA3-A044-986F-E60A1A7B49CB}" destId="{7784B516-F1B6-4F42-85CE-A89DBE12DE5D}" srcOrd="8" destOrd="0" presId="urn:microsoft.com/office/officeart/2005/8/layout/vList5"/>
    <dgm:cxn modelId="{12EB73CB-1D5E-2B4A-8D78-1F8E0211686C}" type="presParOf" srcId="{7784B516-F1B6-4F42-85CE-A89DBE12DE5D}" destId="{6953EACA-1ABD-AF4E-84E1-29A9B99691F0}" srcOrd="0" destOrd="0" presId="urn:microsoft.com/office/officeart/2005/8/layout/vList5"/>
    <dgm:cxn modelId="{0085D160-C431-D64B-8FA1-4DADF881A954}" type="presParOf" srcId="{7784B516-F1B6-4F42-85CE-A89DBE12DE5D}" destId="{2D3CF8E7-6A4B-A94B-B8A2-BCE38ED16C12}" srcOrd="1" destOrd="0" presId="urn:microsoft.com/office/officeart/2005/8/layout/vList5"/>
    <dgm:cxn modelId="{DA2B9D7C-E0FC-7A4B-97C8-0D6FDF8F218B}" type="presParOf" srcId="{8B2AEFA3-BDA3-A044-986F-E60A1A7B49CB}" destId="{7D8EFD6D-FEE7-4A4F-8605-14118DFAE9B8}" srcOrd="9" destOrd="0" presId="urn:microsoft.com/office/officeart/2005/8/layout/vList5"/>
    <dgm:cxn modelId="{684DE560-2E95-384A-804B-16D7F92EEE43}" type="presParOf" srcId="{8B2AEFA3-BDA3-A044-986F-E60A1A7B49CB}" destId="{CA63B70E-2088-1342-96CD-2F7925936AF4}" srcOrd="10" destOrd="0" presId="urn:microsoft.com/office/officeart/2005/8/layout/vList5"/>
    <dgm:cxn modelId="{6C9D62BA-7142-7543-A314-927A2D6EAADE}" type="presParOf" srcId="{CA63B70E-2088-1342-96CD-2F7925936AF4}" destId="{4C5B3D87-886F-4B4A-A1AF-53B6993D8221}" srcOrd="0" destOrd="0" presId="urn:microsoft.com/office/officeart/2005/8/layout/vList5"/>
    <dgm:cxn modelId="{95056769-83E2-5D4B-A00C-924B31977E99}" type="presParOf" srcId="{CA63B70E-2088-1342-96CD-2F7925936AF4}" destId="{3BFD36CC-6ED2-F840-9DAE-72DB3E40B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C64E-D2CC-2E41-8C94-ED626C0DEFE6}">
      <dsp:nvSpPr>
        <dsp:cNvPr id="0" name=""/>
        <dsp:cNvSpPr/>
      </dsp:nvSpPr>
      <dsp:spPr>
        <a:xfrm rot="5400000">
          <a:off x="5358369" y="-2259025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‘</a:t>
          </a:r>
          <a:r>
            <a:rPr lang="en-US" sz="1200" kern="1200" dirty="0" err="1" smtClean="0"/>
            <a:t>verrol</a:t>
          </a:r>
          <a:r>
            <a:rPr lang="en-US" sz="1200" kern="1200" dirty="0" smtClean="0"/>
            <a:t>’</a:t>
          </a:r>
          <a:endParaRPr lang="en-US" sz="1200" kern="1200" dirty="0"/>
        </a:p>
      </dsp:txBody>
      <dsp:txXfrm rot="-5400000">
        <a:off x="3014149" y="117904"/>
        <a:ext cx="5325778" cy="604628"/>
      </dsp:txXfrm>
    </dsp:sp>
    <dsp:sp modelId="{C692F777-6B9C-554C-BD6F-F1E4DE28930A}">
      <dsp:nvSpPr>
        <dsp:cNvPr id="0" name=""/>
        <dsp:cNvSpPr/>
      </dsp:nvSpPr>
      <dsp:spPr>
        <a:xfrm>
          <a:off x="0" y="1438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Single value</a:t>
          </a:r>
          <a:endParaRPr lang="en-US" sz="3400" kern="1200" dirty="0"/>
        </a:p>
      </dsp:txBody>
      <dsp:txXfrm>
        <a:off x="40886" y="42324"/>
        <a:ext cx="2932376" cy="755786"/>
      </dsp:txXfrm>
    </dsp:sp>
    <dsp:sp modelId="{E42A8978-6FC1-E441-9B9C-EA04E5585D45}">
      <dsp:nvSpPr>
        <dsp:cNvPr id="0" name=""/>
        <dsp:cNvSpPr/>
      </dsp:nvSpPr>
      <dsp:spPr>
        <a:xfrm rot="5400000">
          <a:off x="5358369" y="-1379589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+ 9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* 20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++</a:t>
          </a:r>
          <a:endParaRPr lang="en-US" sz="1200" kern="1200" dirty="0"/>
        </a:p>
      </dsp:txBody>
      <dsp:txXfrm rot="-5400000">
        <a:off x="3014149" y="997340"/>
        <a:ext cx="5325778" cy="604628"/>
      </dsp:txXfrm>
    </dsp:sp>
    <dsp:sp modelId="{9FA52A47-0F18-FD44-856F-5AD617820643}">
      <dsp:nvSpPr>
        <dsp:cNvPr id="0" name=""/>
        <dsp:cNvSpPr/>
      </dsp:nvSpPr>
      <dsp:spPr>
        <a:xfrm>
          <a:off x="0" y="880875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Mathematical</a:t>
          </a:r>
          <a:endParaRPr lang="en-US" sz="3400" kern="1200" dirty="0"/>
        </a:p>
      </dsp:txBody>
      <dsp:txXfrm>
        <a:off x="40886" y="921761"/>
        <a:ext cx="2932376" cy="755786"/>
      </dsp:txXfrm>
    </dsp:sp>
    <dsp:sp modelId="{45CFF385-A13E-954D-9FF2-F69CB1F9C535}">
      <dsp:nvSpPr>
        <dsp:cNvPr id="0" name=""/>
        <dsp:cNvSpPr/>
      </dsp:nvSpPr>
      <dsp:spPr>
        <a:xfrm rot="5400000">
          <a:off x="5358369" y="-500152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&lt; 10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 &gt; 20</a:t>
          </a:r>
          <a:endParaRPr lang="en-US" sz="1200" kern="1200" dirty="0"/>
        </a:p>
      </dsp:txBody>
      <dsp:txXfrm rot="-5400000">
        <a:off x="3014149" y="1876777"/>
        <a:ext cx="5325778" cy="604628"/>
      </dsp:txXfrm>
    </dsp:sp>
    <dsp:sp modelId="{CAF533E6-4903-7942-814A-76C7DE2F112D}">
      <dsp:nvSpPr>
        <dsp:cNvPr id="0" name=""/>
        <dsp:cNvSpPr/>
      </dsp:nvSpPr>
      <dsp:spPr>
        <a:xfrm>
          <a:off x="0" y="1760311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Relational</a:t>
          </a:r>
          <a:endParaRPr lang="en-US" sz="3400" kern="1200" dirty="0"/>
        </a:p>
      </dsp:txBody>
      <dsp:txXfrm>
        <a:off x="40886" y="1801197"/>
        <a:ext cx="2932376" cy="755786"/>
      </dsp:txXfrm>
    </dsp:sp>
    <dsp:sp modelId="{D18ED872-7BFB-D846-98DB-C9DA6417F605}">
      <dsp:nvSpPr>
        <dsp:cNvPr id="0" name=""/>
        <dsp:cNvSpPr/>
      </dsp:nvSpPr>
      <dsp:spPr>
        <a:xfrm rot="5400000">
          <a:off x="5358369" y="379283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(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&gt; 20) || (x &lt; 10)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isOpen</a:t>
          </a:r>
          <a:r>
            <a:rPr lang="en-US" sz="1200" kern="1200" dirty="0" smtClean="0"/>
            <a:t> &amp;&amp; </a:t>
          </a:r>
          <a:r>
            <a:rPr lang="en-US" sz="1200" kern="1200" dirty="0" err="1" smtClean="0"/>
            <a:t>isValid</a:t>
          </a:r>
          <a:endParaRPr lang="en-US" sz="1200" kern="1200" dirty="0"/>
        </a:p>
      </dsp:txBody>
      <dsp:txXfrm rot="-5400000">
        <a:off x="3014149" y="2756213"/>
        <a:ext cx="5325778" cy="604628"/>
      </dsp:txXfrm>
    </dsp:sp>
    <dsp:sp modelId="{C0247834-69D1-894A-822D-95F90394ED51}">
      <dsp:nvSpPr>
        <dsp:cNvPr id="0" name=""/>
        <dsp:cNvSpPr/>
      </dsp:nvSpPr>
      <dsp:spPr>
        <a:xfrm>
          <a:off x="0" y="2639747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Logical</a:t>
          </a:r>
          <a:endParaRPr lang="en-US" sz="3400" kern="1200" dirty="0"/>
        </a:p>
      </dsp:txBody>
      <dsp:txXfrm>
        <a:off x="40886" y="2680633"/>
        <a:ext cx="2932376" cy="755786"/>
      </dsp:txXfrm>
    </dsp:sp>
    <dsp:sp modelId="{2D3CF8E7-6A4B-A94B-B8A2-BCE38ED16C12}">
      <dsp:nvSpPr>
        <dsp:cNvPr id="0" name=""/>
        <dsp:cNvSpPr/>
      </dsp:nvSpPr>
      <dsp:spPr>
        <a:xfrm rot="5400000">
          <a:off x="5358369" y="1258720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0x100FFA | 0x100B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0x3920A &amp; 0x4 </a:t>
          </a:r>
          <a:endParaRPr lang="en-US" sz="1200" kern="1200" dirty="0"/>
        </a:p>
      </dsp:txBody>
      <dsp:txXfrm rot="-5400000">
        <a:off x="3014149" y="3635650"/>
        <a:ext cx="5325778" cy="604628"/>
      </dsp:txXfrm>
    </dsp:sp>
    <dsp:sp modelId="{6953EACA-1ABD-AF4E-84E1-29A9B99691F0}">
      <dsp:nvSpPr>
        <dsp:cNvPr id="0" name=""/>
        <dsp:cNvSpPr/>
      </dsp:nvSpPr>
      <dsp:spPr>
        <a:xfrm>
          <a:off x="0" y="3519184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Bitwise</a:t>
          </a:r>
          <a:endParaRPr lang="en-US" sz="3400" kern="1200" dirty="0"/>
        </a:p>
      </dsp:txBody>
      <dsp:txXfrm>
        <a:off x="40886" y="3560070"/>
        <a:ext cx="2932376" cy="755786"/>
      </dsp:txXfrm>
    </dsp:sp>
    <dsp:sp modelId="{3BFD36CC-6ED2-F840-9DAE-72DB3E40B305}">
      <dsp:nvSpPr>
        <dsp:cNvPr id="0" name=""/>
        <dsp:cNvSpPr/>
      </dsp:nvSpPr>
      <dsp:spPr>
        <a:xfrm rot="5400000">
          <a:off x="5358369" y="2138156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function() { </a:t>
          </a:r>
          <a:r>
            <a:rPr lang="is-IS" sz="1200" kern="1200" dirty="0" smtClean="0"/>
            <a:t>… }</a:t>
          </a:r>
          <a:endParaRPr lang="en-US" sz="1200" kern="1200" dirty="0"/>
        </a:p>
      </dsp:txBody>
      <dsp:txXfrm rot="-5400000">
        <a:off x="3014149" y="4515086"/>
        <a:ext cx="5325778" cy="604628"/>
      </dsp:txXfrm>
    </dsp:sp>
    <dsp:sp modelId="{4C5B3D87-886F-4B4A-A1AF-53B6993D8221}">
      <dsp:nvSpPr>
        <dsp:cNvPr id="0" name=""/>
        <dsp:cNvSpPr/>
      </dsp:nvSpPr>
      <dsp:spPr>
        <a:xfrm>
          <a:off x="0" y="4398620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Functional</a:t>
          </a:r>
          <a:endParaRPr lang="en-US" sz="3400" kern="1200" dirty="0"/>
        </a:p>
      </dsp:txBody>
      <dsp:txXfrm>
        <a:off x="40886" y="4439506"/>
        <a:ext cx="2932376" cy="7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" TargetMode="External"/><Relationship Id="rId3" Type="http://schemas.openxmlformats.org/officeDocument/2006/relationships/hyperlink" Target="https://developer.mozilla.org/en-US/docs/Web/JavaScript/Reference/Operators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#43 – Section 19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smtClean="0"/>
              <a:t>and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2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Expressions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MDN Statements </a:t>
            </a:r>
            <a:r>
              <a:rPr lang="en-US" sz="1400" dirty="0"/>
              <a:t>and Declarations: </a:t>
            </a:r>
            <a:r>
              <a:rPr lang="en-US" sz="1400" dirty="0">
                <a:hlinkClick r:id="rId2"/>
              </a:rPr>
              <a:t>https://developer.mozilla.org/en-US/docs/Web/JavaScript/Reference/</a:t>
            </a:r>
            <a:r>
              <a:rPr lang="en-US" sz="1400" dirty="0" smtClean="0">
                <a:hlinkClick r:id="rId2"/>
              </a:rPr>
              <a:t>Statements</a:t>
            </a:r>
            <a:endParaRPr lang="en-US" sz="1400" dirty="0" smtClean="0"/>
          </a:p>
          <a:p>
            <a:r>
              <a:rPr lang="en-US" sz="1400" dirty="0" smtClean="0"/>
              <a:t>MDN Expressions and Operators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developer.mozilla.org</a:t>
            </a:r>
            <a:r>
              <a:rPr lang="en-US" sz="1400" dirty="0">
                <a:hlinkClick r:id="rId3"/>
              </a:rPr>
              <a:t>/en-US/docs/Web/JavaScript/Reference/Operators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47883" y="1813818"/>
            <a:ext cx="4421567" cy="2907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482" y="2234190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047883" y="1522707"/>
            <a:ext cx="4421567" cy="291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699482" y="2566123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699482" y="2898056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699482" y="3229989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699482" y="3561922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20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16" y="2107851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12516" y="2375491"/>
            <a:ext cx="3118368" cy="1294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31666" y="2588270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1666" y="2909813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Non-Expression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1228" y="4308796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statement can span multiple lines. For example, 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’ and ‘</a:t>
            </a:r>
            <a:r>
              <a:rPr lang="en-US" i="1" dirty="0" smtClean="0">
                <a:solidFill>
                  <a:srgbClr val="953735"/>
                </a:solidFill>
              </a:rPr>
              <a:t>for</a:t>
            </a:r>
            <a:r>
              <a:rPr lang="en-US" dirty="0" smtClean="0"/>
              <a:t>’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statements can be on one line if separated by ‘;’.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1666" y="3235096"/>
            <a:ext cx="2559855" cy="22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 Expression(s)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9964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83849" y="161978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is ‘Control Flow’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/>
              <a:t>definition:</a:t>
            </a:r>
          </a:p>
          <a:p>
            <a:pPr lvl="2"/>
            <a:r>
              <a:rPr lang="en-US" dirty="0" smtClean="0"/>
              <a:t>When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evaluated/computed</a:t>
            </a:r>
            <a:r>
              <a:rPr lang="en-US" dirty="0" smtClean="0"/>
              <a:t>, an </a:t>
            </a:r>
            <a:r>
              <a:rPr lang="en-US" b="1" i="1" dirty="0" smtClean="0">
                <a:solidFill>
                  <a:srgbClr val="3366FF"/>
                </a:solidFill>
              </a:rPr>
              <a:t>expression</a:t>
            </a:r>
            <a:r>
              <a:rPr lang="en-US" dirty="0" smtClean="0"/>
              <a:t> produces a </a:t>
            </a:r>
            <a:r>
              <a:rPr lang="en-US" b="1" i="1" dirty="0" smtClean="0">
                <a:solidFill>
                  <a:srgbClr val="008000"/>
                </a:solidFill>
              </a:rPr>
              <a:t>single </a:t>
            </a:r>
            <a:r>
              <a:rPr lang="en-US" b="1" i="1" dirty="0" smtClean="0">
                <a:solidFill>
                  <a:schemeClr val="accent2"/>
                </a:solidFill>
              </a:rPr>
              <a:t>value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3365830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Process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6369714" y="3365830"/>
            <a:ext cx="771282" cy="671587"/>
          </a:xfrm>
          <a:prstGeom prst="dec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988042" y="3568844"/>
            <a:ext cx="1097081" cy="249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2616" y="4493462"/>
            <a:ext cx="634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An expression’s value can always be assigned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78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/>
              <a:t>A variable is a </a:t>
            </a:r>
            <a:r>
              <a:rPr lang="en-US" b="1" i="1" dirty="0">
                <a:solidFill>
                  <a:srgbClr val="008000"/>
                </a:solidFill>
              </a:rPr>
              <a:t>named </a:t>
            </a:r>
            <a:r>
              <a:rPr lang="en-US" b="1" i="1" dirty="0">
                <a:solidFill>
                  <a:srgbClr val="3366FF"/>
                </a:solidFill>
              </a:rPr>
              <a:t>abstraction </a:t>
            </a:r>
            <a:r>
              <a:rPr lang="en-US" dirty="0"/>
              <a:t>to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/>
              <a:t>or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/>
              <a:t>a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402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75855"/>
              </p:ext>
            </p:extLst>
          </p:nvPr>
        </p:nvGraphicFramePr>
        <p:xfrm>
          <a:off x="457200" y="1345264"/>
          <a:ext cx="8372636" cy="5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9847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AND, &amp;&amp;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90246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782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OR, ||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21811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74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NOT, 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3923"/>
              </p:ext>
            </p:extLst>
          </p:nvPr>
        </p:nvGraphicFramePr>
        <p:xfrm>
          <a:off x="1935596" y="2218804"/>
          <a:ext cx="5446842" cy="157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21"/>
                <a:gridCol w="2723421"/>
              </a:tblGrid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10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C05S17 - Example-01.js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830" r="-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91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</a:t>
            </a:r>
            <a:r>
              <a:rPr lang="en-US" smtClean="0"/>
              <a:t>ample</a:t>
            </a:r>
            <a:r>
              <a:rPr lang="en-US" dirty="0" smtClean="0"/>
              <a:t>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74" r="-1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3822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C05S18 - 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740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87" r="-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8036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87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(</a:t>
                      </a:r>
                      <a:r>
                        <a:rPr lang="is-I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4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17147</TotalTime>
  <Words>4613</Words>
  <Application>Microsoft Macintosh PowerPoint</Application>
  <PresentationFormat>On-screen Show (4:3)</PresentationFormat>
  <Paragraphs>1291</Paragraphs>
  <Slides>158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59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  <vt:lpstr>Chapter 5 – JavaScript</vt:lpstr>
      <vt:lpstr>Topics</vt:lpstr>
      <vt:lpstr>Program</vt:lpstr>
      <vt:lpstr>Statement</vt:lpstr>
      <vt:lpstr>Definition : Expression</vt:lpstr>
      <vt:lpstr>Definition: Value</vt:lpstr>
      <vt:lpstr>Example : Expressions</vt:lpstr>
      <vt:lpstr> Logical Operator: AND, &amp;&amp;</vt:lpstr>
      <vt:lpstr> Logical Operator: OR, ||</vt:lpstr>
      <vt:lpstr> Logical Operator: NOT, !</vt:lpstr>
      <vt:lpstr>C05S17 - Example-01.js</vt:lpstr>
      <vt:lpstr>Example-01.js</vt:lpstr>
      <vt:lpstr>C05S18 - Example-07.js</vt:lpstr>
      <vt:lpstr>Example-02.js</vt:lpstr>
      <vt:lpstr>Truth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368</cp:revision>
  <dcterms:created xsi:type="dcterms:W3CDTF">2016-01-09T12:23:22Z</dcterms:created>
  <dcterms:modified xsi:type="dcterms:W3CDTF">2016-04-07T14:22:41Z</dcterms:modified>
</cp:coreProperties>
</file>