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26" d="100"/>
          <a:sy n="226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</dgm:pt>
    <dgm:pt modelId="{B2965BF0-14E0-474E-A2AB-CCA4521513DD}" type="sibTrans" cxnId="{BD876DF4-FBEE-9943-863F-7B7F61CBAEA9}">
      <dgm:prSet/>
      <dgm:spPr/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</dgm:pt>
    <dgm:pt modelId="{5D03D28D-4580-AA4E-B725-784F886C6797}" type="sibTrans" cxnId="{48C3CFE4-65EB-9D4E-A0CE-F9F821B5D78C}">
      <dgm:prSet/>
      <dgm:spPr/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</dgm:pt>
    <dgm:pt modelId="{4A343348-5A18-A64D-B967-67FF94A2182D}" type="sibTrans" cxnId="{68A68B6C-C4A2-404D-9619-7E596F60AE28}">
      <dgm:prSet/>
      <dgm:spPr/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</dgm:pt>
    <dgm:pt modelId="{BC85FB81-59E3-3246-A1DB-AA9BCA174B1A}" type="sibTrans" cxnId="{4CC6FB2A-BDF9-2948-B3E8-8BFD444DE0F5}">
      <dgm:prSet/>
      <dgm:spPr/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</dgm:pt>
    <dgm:pt modelId="{2B88B2F7-3FE5-E743-A3EF-F1DB3821C219}" type="sibTrans" cxnId="{A5EF75CA-949B-FB42-A967-633DBF9C5416}">
      <dgm:prSet/>
      <dgm:spPr/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</dgm:pt>
    <dgm:pt modelId="{B77BD5BE-E444-A847-B5CA-1B150064119C}" type="sibTrans" cxnId="{C885BB5D-362B-1847-87CF-E1B639313EA0}">
      <dgm:prSet/>
      <dgm:spPr/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78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10829</TotalTime>
  <Words>2798</Words>
  <Application>Microsoft Macintosh PowerPoint</Application>
  <PresentationFormat>On-screen Show (4:3)</PresentationFormat>
  <Paragraphs>735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99</cp:revision>
  <dcterms:created xsi:type="dcterms:W3CDTF">2016-01-09T12:23:22Z</dcterms:created>
  <dcterms:modified xsi:type="dcterms:W3CDTF">2016-02-21T01:38:22Z</dcterms:modified>
</cp:coreProperties>
</file>