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interSettings" Target="printerSettings/printerSettings1.bin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 smtClean="0"/>
              <a:t>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</a:t>
            </a:r>
            <a:r>
              <a:rPr lang="en-US" dirty="0" smtClean="0"/>
              <a:t>some of </a:t>
            </a:r>
            <a:r>
              <a:rPr lang="en-US" dirty="0" smtClean="0"/>
              <a:t>the following to occur for one statement or </a:t>
            </a:r>
            <a:r>
              <a:rPr lang="en-US" dirty="0" smtClean="0"/>
              <a:t>a statement block:</a:t>
            </a:r>
            <a:endParaRPr lang="en-US" dirty="0" smtClean="0"/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</a:t>
            </a:r>
            <a:r>
              <a:rPr lang="en-US" i="1" dirty="0" smtClean="0">
                <a:solidFill>
                  <a:schemeClr val="accent2"/>
                </a:solidFill>
              </a:rPr>
              <a:t>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</a:t>
            </a:r>
            <a:r>
              <a:rPr lang="en-US" dirty="0" smtClean="0"/>
              <a:t>Flow gives the programmer the ability to write more sophisticated and elegant </a:t>
            </a:r>
            <a:r>
              <a:rPr lang="en-US" dirty="0" smtClean="0"/>
              <a:t>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11490</TotalTime>
  <Words>3820</Words>
  <Application>Microsoft Macintosh PowerPoint</Application>
  <PresentationFormat>On-screen Show (4:3)</PresentationFormat>
  <Paragraphs>999</Paragraphs>
  <Slides>118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19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238</cp:revision>
  <dcterms:created xsi:type="dcterms:W3CDTF">2016-01-09T12:23:22Z</dcterms:created>
  <dcterms:modified xsi:type="dcterms:W3CDTF">2016-03-17T16:03:11Z</dcterms:modified>
</cp:coreProperties>
</file>