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  <p:sldId id="356" r:id="rId97"/>
    <p:sldId id="357" r:id="rId98"/>
    <p:sldId id="363" r:id="rId99"/>
    <p:sldId id="358" r:id="rId100"/>
    <p:sldId id="359" r:id="rId101"/>
    <p:sldId id="360" r:id="rId102"/>
    <p:sldId id="361" r:id="rId103"/>
    <p:sldId id="362" r:id="rId104"/>
    <p:sldId id="364" r:id="rId105"/>
    <p:sldId id="365" r:id="rId106"/>
    <p:sldId id="366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7" d="100"/>
          <a:sy n="207" d="100"/>
        </p:scale>
        <p:origin x="-120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interSettings" Target="printerSettings/printerSettings1.bin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3"/>
      <dgm:spPr/>
    </dgm:pt>
    <dgm:pt modelId="{6786A0B3-E715-D444-B7D8-118552E8E98F}" type="pres">
      <dgm:prSet presAssocID="{B7653973-D49C-7B4C-83D1-4283EEE156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1" presStyleCnt="3"/>
      <dgm:spPr/>
    </dgm:pt>
    <dgm:pt modelId="{AAD4844B-E0A8-BE4E-9F97-853BA9C0EAB1}" type="pres">
      <dgm:prSet presAssocID="{E03DBFA5-2BF1-3E4B-ADF4-65409B3551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2" presStyleCnt="3"/>
      <dgm:spPr/>
    </dgm:pt>
    <dgm:pt modelId="{ED876AE6-7C55-A345-AD48-BB0567142D5B}" type="pres">
      <dgm:prSet presAssocID="{DA245E03-5CA3-D74F-8E6E-C026747464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</dgm:ptLst>
  <dgm:cxnLst>
    <dgm:cxn modelId="{5D460F40-F847-CA46-8232-F5B1581678F7}" type="presOf" srcId="{DA245E03-5CA3-D74F-8E6E-C02674746416}" destId="{ED876AE6-7C55-A345-AD48-BB0567142D5B}" srcOrd="0" destOrd="0" presId="urn:microsoft.com/office/officeart/2005/8/layout/hierarchy1"/>
    <dgm:cxn modelId="{E0C09678-CCE3-2E4A-A084-A3ED6A1004DC}" type="presOf" srcId="{A1518930-AD5E-644F-A92E-9D017A6BB90F}" destId="{8FDB1F34-B825-DC46-9AFA-225E07D727BF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D39972F1-BB84-3946-B467-80B3E2E438CC}" srcId="{AFE0BF63-6AD6-7B47-A707-EFF0308A9789}" destId="{DA245E03-5CA3-D74F-8E6E-C02674746416}" srcOrd="2" destOrd="0" parTransId="{C043BD83-4B95-FA42-8910-BFCE8A711ED4}" sibTransId="{7CD25AC2-2E4A-0C4A-8106-787B023869EE}"/>
    <dgm:cxn modelId="{C3890604-8C15-DD4F-A538-06AB8547E9F2}" srcId="{AFE0BF63-6AD6-7B47-A707-EFF0308A9789}" destId="{E03DBFA5-2BF1-3E4B-ADF4-65409B355171}" srcOrd="1" destOrd="0" parTransId="{3CCBE6F7-E7FC-1F47-BCF6-68E8E2D52C40}" sibTransId="{418DC5EC-4591-844B-BBD1-354622345FBF}"/>
    <dgm:cxn modelId="{CC3E5E2C-D7B8-5442-8122-93529D3CB5D6}" type="presOf" srcId="{3CCBE6F7-E7FC-1F47-BCF6-68E8E2D52C40}" destId="{8BF31CB5-B47B-174E-B65F-3A712FD96A4A}" srcOrd="0" destOrd="0" presId="urn:microsoft.com/office/officeart/2005/8/layout/hierarchy1"/>
    <dgm:cxn modelId="{DB3562D2-46B2-FC40-8023-FF4E84BE0EDD}" type="presOf" srcId="{DDBB0BD6-72A4-1A49-96F4-101AC088E3A9}" destId="{9826EB60-F762-3C4B-BB42-023C93E94658}" srcOrd="0" destOrd="0" presId="urn:microsoft.com/office/officeart/2005/8/layout/hierarchy1"/>
    <dgm:cxn modelId="{2D47E17A-C5B8-D64F-81AC-2D862EC96213}" type="presOf" srcId="{B7653973-D49C-7B4C-83D1-4283EEE156D6}" destId="{6786A0B3-E715-D444-B7D8-118552E8E98F}" srcOrd="0" destOrd="0" presId="urn:microsoft.com/office/officeart/2005/8/layout/hierarchy1"/>
    <dgm:cxn modelId="{269E6B81-514E-344A-8717-54AB9BC33B62}" type="presOf" srcId="{AFE0BF63-6AD6-7B47-A707-EFF0308A9789}" destId="{5EB3D2BB-E21D-3146-B21B-70DA44BF6C00}" srcOrd="0" destOrd="0" presId="urn:microsoft.com/office/officeart/2005/8/layout/hierarchy1"/>
    <dgm:cxn modelId="{64DB2F07-B11A-EE41-B5D9-FA871EBF3DF5}" type="presOf" srcId="{E03DBFA5-2BF1-3E4B-ADF4-65409B355171}" destId="{AAD4844B-E0A8-BE4E-9F97-853BA9C0EAB1}" srcOrd="0" destOrd="0" presId="urn:microsoft.com/office/officeart/2005/8/layout/hierarchy1"/>
    <dgm:cxn modelId="{554D9D1F-426A-1C47-9565-BB256D505D2D}" type="presOf" srcId="{C043BD83-4B95-FA42-8910-BFCE8A711ED4}" destId="{6A1C51CE-8B85-714F-AB05-6029DB2A227F}" srcOrd="0" destOrd="0" presId="urn:microsoft.com/office/officeart/2005/8/layout/hierarchy1"/>
    <dgm:cxn modelId="{5018C015-BD4D-5147-8A70-B9907818E17A}" type="presParOf" srcId="{9826EB60-F762-3C4B-BB42-023C93E94658}" destId="{7E1D62BE-C50D-7C4B-B567-894F4A6A47EA}" srcOrd="0" destOrd="0" presId="urn:microsoft.com/office/officeart/2005/8/layout/hierarchy1"/>
    <dgm:cxn modelId="{9D57E206-0005-9040-99E9-F80CC20DCD03}" type="presParOf" srcId="{7E1D62BE-C50D-7C4B-B567-894F4A6A47EA}" destId="{B50AEEDA-EAA2-4647-81A5-1888C9070BE5}" srcOrd="0" destOrd="0" presId="urn:microsoft.com/office/officeart/2005/8/layout/hierarchy1"/>
    <dgm:cxn modelId="{2516AF97-93A1-074D-BC79-DEAD7C8AADCC}" type="presParOf" srcId="{B50AEEDA-EAA2-4647-81A5-1888C9070BE5}" destId="{FE36A13A-ABCC-9345-9413-0EFC78BB8C25}" srcOrd="0" destOrd="0" presId="urn:microsoft.com/office/officeart/2005/8/layout/hierarchy1"/>
    <dgm:cxn modelId="{6403EAEA-4E9C-B545-9205-47EF33C29A43}" type="presParOf" srcId="{B50AEEDA-EAA2-4647-81A5-1888C9070BE5}" destId="{5EB3D2BB-E21D-3146-B21B-70DA44BF6C00}" srcOrd="1" destOrd="0" presId="urn:microsoft.com/office/officeart/2005/8/layout/hierarchy1"/>
    <dgm:cxn modelId="{E159076F-7CAF-3142-B253-EB1A016651D2}" type="presParOf" srcId="{7E1D62BE-C50D-7C4B-B567-894F4A6A47EA}" destId="{0EA7EB9B-52AB-0040-927A-0C505C096254}" srcOrd="1" destOrd="0" presId="urn:microsoft.com/office/officeart/2005/8/layout/hierarchy1"/>
    <dgm:cxn modelId="{1037E669-A00F-034B-AAA9-121222E0FF2D}" type="presParOf" srcId="{0EA7EB9B-52AB-0040-927A-0C505C096254}" destId="{8FDB1F34-B825-DC46-9AFA-225E07D727BF}" srcOrd="0" destOrd="0" presId="urn:microsoft.com/office/officeart/2005/8/layout/hierarchy1"/>
    <dgm:cxn modelId="{DDF5BF26-B647-AC49-8650-638A7F39523A}" type="presParOf" srcId="{0EA7EB9B-52AB-0040-927A-0C505C096254}" destId="{4153252D-36F3-4748-8466-258CA02B416A}" srcOrd="1" destOrd="0" presId="urn:microsoft.com/office/officeart/2005/8/layout/hierarchy1"/>
    <dgm:cxn modelId="{7D851745-72A0-3447-9698-606E5C0D1086}" type="presParOf" srcId="{4153252D-36F3-4748-8466-258CA02B416A}" destId="{444DD880-E547-2C4B-943D-5D83C48666CA}" srcOrd="0" destOrd="0" presId="urn:microsoft.com/office/officeart/2005/8/layout/hierarchy1"/>
    <dgm:cxn modelId="{95181AE6-1F38-3042-9076-15F1FD30749A}" type="presParOf" srcId="{444DD880-E547-2C4B-943D-5D83C48666CA}" destId="{4EAFEFF8-DDE2-624B-8F75-083AD0B3427B}" srcOrd="0" destOrd="0" presId="urn:microsoft.com/office/officeart/2005/8/layout/hierarchy1"/>
    <dgm:cxn modelId="{D4400995-767E-FE4A-8029-A724462962CF}" type="presParOf" srcId="{444DD880-E547-2C4B-943D-5D83C48666CA}" destId="{6786A0B3-E715-D444-B7D8-118552E8E98F}" srcOrd="1" destOrd="0" presId="urn:microsoft.com/office/officeart/2005/8/layout/hierarchy1"/>
    <dgm:cxn modelId="{7FA0519A-098B-9B45-A8C9-50F44C2E2796}" type="presParOf" srcId="{4153252D-36F3-4748-8466-258CA02B416A}" destId="{6FE233EC-C7AD-3242-BD01-E8F472C9BA55}" srcOrd="1" destOrd="0" presId="urn:microsoft.com/office/officeart/2005/8/layout/hierarchy1"/>
    <dgm:cxn modelId="{FF8BD0D5-A04E-A340-9B9A-1895396A961F}" type="presParOf" srcId="{0EA7EB9B-52AB-0040-927A-0C505C096254}" destId="{8BF31CB5-B47B-174E-B65F-3A712FD96A4A}" srcOrd="2" destOrd="0" presId="urn:microsoft.com/office/officeart/2005/8/layout/hierarchy1"/>
    <dgm:cxn modelId="{9C137490-425F-4B46-A2A5-C86296CB15C3}" type="presParOf" srcId="{0EA7EB9B-52AB-0040-927A-0C505C096254}" destId="{51CCAFAC-D181-814B-8EFA-F0A78F6E2CD0}" srcOrd="3" destOrd="0" presId="urn:microsoft.com/office/officeart/2005/8/layout/hierarchy1"/>
    <dgm:cxn modelId="{8AB8AA52-60E6-FB4B-92B8-4C6A8FF7627A}" type="presParOf" srcId="{51CCAFAC-D181-814B-8EFA-F0A78F6E2CD0}" destId="{919876CE-9982-D943-9605-2842737AEAB2}" srcOrd="0" destOrd="0" presId="urn:microsoft.com/office/officeart/2005/8/layout/hierarchy1"/>
    <dgm:cxn modelId="{07D1CE15-A431-C941-B5D4-FD12E938D59B}" type="presParOf" srcId="{919876CE-9982-D943-9605-2842737AEAB2}" destId="{CC5CE2E5-3730-D144-98BD-1F1345DFA00F}" srcOrd="0" destOrd="0" presId="urn:microsoft.com/office/officeart/2005/8/layout/hierarchy1"/>
    <dgm:cxn modelId="{682BC7E5-B3A8-5B4F-A682-3644350E24AD}" type="presParOf" srcId="{919876CE-9982-D943-9605-2842737AEAB2}" destId="{AAD4844B-E0A8-BE4E-9F97-853BA9C0EAB1}" srcOrd="1" destOrd="0" presId="urn:microsoft.com/office/officeart/2005/8/layout/hierarchy1"/>
    <dgm:cxn modelId="{3C6054EC-98EA-6749-9DA1-EDEB2C455475}" type="presParOf" srcId="{51CCAFAC-D181-814B-8EFA-F0A78F6E2CD0}" destId="{471310CB-DFC7-F544-9B01-76D63E1F888A}" srcOrd="1" destOrd="0" presId="urn:microsoft.com/office/officeart/2005/8/layout/hierarchy1"/>
    <dgm:cxn modelId="{5A17A537-7D92-0A43-8675-CFC1842BDD18}" type="presParOf" srcId="{0EA7EB9B-52AB-0040-927A-0C505C096254}" destId="{6A1C51CE-8B85-714F-AB05-6029DB2A227F}" srcOrd="4" destOrd="0" presId="urn:microsoft.com/office/officeart/2005/8/layout/hierarchy1"/>
    <dgm:cxn modelId="{A4BFC277-9C45-CB40-90C4-153C207DF380}" type="presParOf" srcId="{0EA7EB9B-52AB-0040-927A-0C505C096254}" destId="{44233A65-DC03-FB42-AB14-23117557E191}" srcOrd="5" destOrd="0" presId="urn:microsoft.com/office/officeart/2005/8/layout/hierarchy1"/>
    <dgm:cxn modelId="{F728B146-D5FA-D242-96CE-3C87D104EDC8}" type="presParOf" srcId="{44233A65-DC03-FB42-AB14-23117557E191}" destId="{A55A8969-8094-F445-9A0F-58DC471CFE2E}" srcOrd="0" destOrd="0" presId="urn:microsoft.com/office/officeart/2005/8/layout/hierarchy1"/>
    <dgm:cxn modelId="{9BDB85E5-6B5A-1B40-8D92-70FA7327D65F}" type="presParOf" srcId="{A55A8969-8094-F445-9A0F-58DC471CFE2E}" destId="{88D95334-A307-D547-9761-9D4A138F7E94}" srcOrd="0" destOrd="0" presId="urn:microsoft.com/office/officeart/2005/8/layout/hierarchy1"/>
    <dgm:cxn modelId="{1C064992-966D-4A4B-A0DF-77DAB79685FC}" type="presParOf" srcId="{A55A8969-8094-F445-9A0F-58DC471CFE2E}" destId="{ED876AE6-7C55-A345-AD48-BB0567142D5B}" srcOrd="1" destOrd="0" presId="urn:microsoft.com/office/officeart/2005/8/layout/hierarchy1"/>
    <dgm:cxn modelId="{F57BCD0C-6E61-1840-BD0E-8A967D707710}" type="presParOf" srcId="{44233A65-DC03-FB42-AB14-23117557E191}" destId="{635EE5E5-AB3C-714A-ABF1-3A9385B0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D4925F4D-FF3D-3243-80C3-D054CE0D15F4}">
      <dgm:prSet phldrT="[Text]"/>
      <dgm:spPr/>
      <dgm:t>
        <a:bodyPr/>
        <a:lstStyle/>
        <a:p>
          <a:r>
            <a:rPr lang="en-US" smtClean="0"/>
            <a:t>Date</a:t>
          </a:r>
          <a:endParaRPr lang="en-US" dirty="0"/>
        </a:p>
      </dgm:t>
    </dgm:pt>
    <dgm:pt modelId="{C2A9FC4E-27E2-9049-88F1-78353E998057}" type="parTrans" cxnId="{54F07053-4D6F-C14A-9B6E-41BDB1F844FA}">
      <dgm:prSet/>
      <dgm:spPr/>
      <dgm:t>
        <a:bodyPr/>
        <a:lstStyle/>
        <a:p>
          <a:endParaRPr lang="en-US"/>
        </a:p>
      </dgm:t>
    </dgm:pt>
    <dgm:pt modelId="{33331A55-4AF0-2F4D-8FC0-927D2CA6DC35}" type="sibTrans" cxnId="{54F07053-4D6F-C14A-9B6E-41BDB1F844FA}">
      <dgm:prSet/>
      <dgm:spPr/>
      <dgm:t>
        <a:bodyPr/>
        <a:lstStyle/>
        <a:p>
          <a:endParaRPr lang="en-US"/>
        </a:p>
      </dgm:t>
    </dgm:pt>
    <dgm:pt modelId="{E18B05CB-7BD1-E44B-BD40-EA7DA4541957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39123283-88A1-034F-9DE6-C32900A40568}" type="parTrans" cxnId="{77C6F21F-7FF1-B341-9EC6-8A51268EBD70}">
      <dgm:prSet/>
      <dgm:spPr/>
      <dgm:t>
        <a:bodyPr/>
        <a:lstStyle/>
        <a:p>
          <a:endParaRPr lang="en-US"/>
        </a:p>
      </dgm:t>
    </dgm:pt>
    <dgm:pt modelId="{B98F3DA4-85A3-B844-A4F6-B62106FEC6D1}" type="sibTrans" cxnId="{77C6F21F-7FF1-B341-9EC6-8A51268EBD70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5"/>
      <dgm:spPr/>
    </dgm:pt>
    <dgm:pt modelId="{6786A0B3-E715-D444-B7D8-118552E8E98F}" type="pres">
      <dgm:prSet presAssocID="{B7653973-D49C-7B4C-83D1-4283EEE156D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6F232BB9-0815-E348-9ACA-BBA1D2F6663E}" type="pres">
      <dgm:prSet presAssocID="{39123283-88A1-034F-9DE6-C32900A4056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5F586AB5-16D6-BC41-A08D-5C4AE7E752C1}" type="pres">
      <dgm:prSet presAssocID="{E18B05CB-7BD1-E44B-BD40-EA7DA4541957}" presName="hierRoot2" presStyleCnt="0"/>
      <dgm:spPr/>
    </dgm:pt>
    <dgm:pt modelId="{A60F5A78-5A3C-EF4A-8A94-46C333246A7E}" type="pres">
      <dgm:prSet presAssocID="{E18B05CB-7BD1-E44B-BD40-EA7DA4541957}" presName="composite2" presStyleCnt="0"/>
      <dgm:spPr/>
    </dgm:pt>
    <dgm:pt modelId="{6E1ADFB5-DBFE-CB44-86B5-9F7E97739704}" type="pres">
      <dgm:prSet presAssocID="{E18B05CB-7BD1-E44B-BD40-EA7DA4541957}" presName="background2" presStyleLbl="node2" presStyleIdx="1" presStyleCnt="5"/>
      <dgm:spPr/>
    </dgm:pt>
    <dgm:pt modelId="{BC2ABE61-E56F-6345-AA5B-F2C7A52B2959}" type="pres">
      <dgm:prSet presAssocID="{E18B05CB-7BD1-E44B-BD40-EA7DA454195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3B43E-24A8-E14D-AF11-A8FE2824AB70}" type="pres">
      <dgm:prSet presAssocID="{E18B05CB-7BD1-E44B-BD40-EA7DA4541957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2" presStyleCnt="5"/>
      <dgm:spPr/>
    </dgm:pt>
    <dgm:pt modelId="{AAD4844B-E0A8-BE4E-9F97-853BA9C0EAB1}" type="pres">
      <dgm:prSet presAssocID="{E03DBFA5-2BF1-3E4B-ADF4-65409B35517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3" presStyleCnt="5"/>
      <dgm:spPr/>
    </dgm:pt>
    <dgm:pt modelId="{ED876AE6-7C55-A345-AD48-BB0567142D5B}" type="pres">
      <dgm:prSet presAssocID="{DA245E03-5CA3-D74F-8E6E-C0267474641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  <dgm:pt modelId="{18FEBDC0-ED3C-FC43-A68C-5FAB2B655233}" type="pres">
      <dgm:prSet presAssocID="{C2A9FC4E-27E2-9049-88F1-78353E998057}" presName="Name10" presStyleLbl="parChTrans1D2" presStyleIdx="4" presStyleCnt="5"/>
      <dgm:spPr/>
      <dgm:t>
        <a:bodyPr/>
        <a:lstStyle/>
        <a:p>
          <a:endParaRPr lang="en-US"/>
        </a:p>
      </dgm:t>
    </dgm:pt>
    <dgm:pt modelId="{AD11CEDF-A837-8E44-8A20-C9CBDCE6689E}" type="pres">
      <dgm:prSet presAssocID="{D4925F4D-FF3D-3243-80C3-D054CE0D15F4}" presName="hierRoot2" presStyleCnt="0"/>
      <dgm:spPr/>
    </dgm:pt>
    <dgm:pt modelId="{90C475A7-3A2E-724C-85AB-C4F0FAAF670A}" type="pres">
      <dgm:prSet presAssocID="{D4925F4D-FF3D-3243-80C3-D054CE0D15F4}" presName="composite2" presStyleCnt="0"/>
      <dgm:spPr/>
    </dgm:pt>
    <dgm:pt modelId="{BF75B8EA-B881-6D42-AB19-236284FDB29C}" type="pres">
      <dgm:prSet presAssocID="{D4925F4D-FF3D-3243-80C3-D054CE0D15F4}" presName="background2" presStyleLbl="node2" presStyleIdx="4" presStyleCnt="5"/>
      <dgm:spPr/>
    </dgm:pt>
    <dgm:pt modelId="{2CE1055E-D530-B445-B679-EBF2C9DDCB8B}" type="pres">
      <dgm:prSet presAssocID="{D4925F4D-FF3D-3243-80C3-D054CE0D15F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91D4E-B17D-4242-BD41-6505E52C6258}" type="pres">
      <dgm:prSet presAssocID="{D4925F4D-FF3D-3243-80C3-D054CE0D15F4}" presName="hierChild3" presStyleCnt="0"/>
      <dgm:spPr/>
    </dgm:pt>
  </dgm:ptLst>
  <dgm:cxnLst>
    <dgm:cxn modelId="{4914B424-A102-D24A-B994-2CF81EF24EA6}" type="presOf" srcId="{39123283-88A1-034F-9DE6-C32900A40568}" destId="{6F232BB9-0815-E348-9ACA-BBA1D2F6663E}" srcOrd="0" destOrd="0" presId="urn:microsoft.com/office/officeart/2005/8/layout/hierarchy1"/>
    <dgm:cxn modelId="{1E5AB205-57A4-6849-8341-2B0789212CAF}" type="presOf" srcId="{D4925F4D-FF3D-3243-80C3-D054CE0D15F4}" destId="{2CE1055E-D530-B445-B679-EBF2C9DDCB8B}" srcOrd="0" destOrd="0" presId="urn:microsoft.com/office/officeart/2005/8/layout/hierarchy1"/>
    <dgm:cxn modelId="{4BBE7D10-1A18-564E-B741-6EA2C3E1D207}" type="presOf" srcId="{C2A9FC4E-27E2-9049-88F1-78353E998057}" destId="{18FEBDC0-ED3C-FC43-A68C-5FAB2B655233}" srcOrd="0" destOrd="0" presId="urn:microsoft.com/office/officeart/2005/8/layout/hierarchy1"/>
    <dgm:cxn modelId="{726CC43D-6225-0946-A115-AE5FC1B68F66}" type="presOf" srcId="{DDBB0BD6-72A4-1A49-96F4-101AC088E3A9}" destId="{9826EB60-F762-3C4B-BB42-023C93E94658}" srcOrd="0" destOrd="0" presId="urn:microsoft.com/office/officeart/2005/8/layout/hierarchy1"/>
    <dgm:cxn modelId="{D39972F1-BB84-3946-B467-80B3E2E438CC}" srcId="{AFE0BF63-6AD6-7B47-A707-EFF0308A9789}" destId="{DA245E03-5CA3-D74F-8E6E-C02674746416}" srcOrd="3" destOrd="0" parTransId="{C043BD83-4B95-FA42-8910-BFCE8A711ED4}" sibTransId="{7CD25AC2-2E4A-0C4A-8106-787B023869EE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76044975-1705-2A49-9FE4-B557E7CFD0FC}" type="presOf" srcId="{E18B05CB-7BD1-E44B-BD40-EA7DA4541957}" destId="{BC2ABE61-E56F-6345-AA5B-F2C7A52B2959}" srcOrd="0" destOrd="0" presId="urn:microsoft.com/office/officeart/2005/8/layout/hierarchy1"/>
    <dgm:cxn modelId="{79B45644-FAA6-BE44-8F5E-DF95C318C867}" type="presOf" srcId="{C043BD83-4B95-FA42-8910-BFCE8A711ED4}" destId="{6A1C51CE-8B85-714F-AB05-6029DB2A227F}" srcOrd="0" destOrd="0" presId="urn:microsoft.com/office/officeart/2005/8/layout/hierarchy1"/>
    <dgm:cxn modelId="{6F9A41D4-22CC-DB43-B23B-C8818C4E1E07}" type="presOf" srcId="{B7653973-D49C-7B4C-83D1-4283EEE156D6}" destId="{6786A0B3-E715-D444-B7D8-118552E8E98F}" srcOrd="0" destOrd="0" presId="urn:microsoft.com/office/officeart/2005/8/layout/hierarchy1"/>
    <dgm:cxn modelId="{77C6F21F-7FF1-B341-9EC6-8A51268EBD70}" srcId="{AFE0BF63-6AD6-7B47-A707-EFF0308A9789}" destId="{E18B05CB-7BD1-E44B-BD40-EA7DA4541957}" srcOrd="1" destOrd="0" parTransId="{39123283-88A1-034F-9DE6-C32900A40568}" sibTransId="{B98F3DA4-85A3-B844-A4F6-B62106FEC6D1}"/>
    <dgm:cxn modelId="{C6047ACE-24FD-8348-A438-625AAF436E59}" type="presOf" srcId="{E03DBFA5-2BF1-3E4B-ADF4-65409B355171}" destId="{AAD4844B-E0A8-BE4E-9F97-853BA9C0EAB1}" srcOrd="0" destOrd="0" presId="urn:microsoft.com/office/officeart/2005/8/layout/hierarchy1"/>
    <dgm:cxn modelId="{549C6753-F20C-4441-B848-781BAA262799}" type="presOf" srcId="{3CCBE6F7-E7FC-1F47-BCF6-68E8E2D52C40}" destId="{8BF31CB5-B47B-174E-B65F-3A712FD96A4A}" srcOrd="0" destOrd="0" presId="urn:microsoft.com/office/officeart/2005/8/layout/hierarchy1"/>
    <dgm:cxn modelId="{54F07053-4D6F-C14A-9B6E-41BDB1F844FA}" srcId="{AFE0BF63-6AD6-7B47-A707-EFF0308A9789}" destId="{D4925F4D-FF3D-3243-80C3-D054CE0D15F4}" srcOrd="4" destOrd="0" parTransId="{C2A9FC4E-27E2-9049-88F1-78353E998057}" sibTransId="{33331A55-4AF0-2F4D-8FC0-927D2CA6DC35}"/>
    <dgm:cxn modelId="{C3890604-8C15-DD4F-A538-06AB8547E9F2}" srcId="{AFE0BF63-6AD6-7B47-A707-EFF0308A9789}" destId="{E03DBFA5-2BF1-3E4B-ADF4-65409B355171}" srcOrd="2" destOrd="0" parTransId="{3CCBE6F7-E7FC-1F47-BCF6-68E8E2D52C40}" sibTransId="{418DC5EC-4591-844B-BBD1-354622345FBF}"/>
    <dgm:cxn modelId="{7C950E79-C694-4841-84EB-8B60A0AAE80A}" type="presOf" srcId="{AFE0BF63-6AD6-7B47-A707-EFF0308A9789}" destId="{5EB3D2BB-E21D-3146-B21B-70DA44BF6C00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381D8712-BE43-774A-8626-0A537BA6AC27}" type="presOf" srcId="{A1518930-AD5E-644F-A92E-9D017A6BB90F}" destId="{8FDB1F34-B825-DC46-9AFA-225E07D727BF}" srcOrd="0" destOrd="0" presId="urn:microsoft.com/office/officeart/2005/8/layout/hierarchy1"/>
    <dgm:cxn modelId="{DFFB8FB9-EDFC-AA49-8D11-22572A9D5328}" type="presOf" srcId="{DA245E03-5CA3-D74F-8E6E-C02674746416}" destId="{ED876AE6-7C55-A345-AD48-BB0567142D5B}" srcOrd="0" destOrd="0" presId="urn:microsoft.com/office/officeart/2005/8/layout/hierarchy1"/>
    <dgm:cxn modelId="{17E36B2E-8080-F248-A728-F907B733960C}" type="presParOf" srcId="{9826EB60-F762-3C4B-BB42-023C93E94658}" destId="{7E1D62BE-C50D-7C4B-B567-894F4A6A47EA}" srcOrd="0" destOrd="0" presId="urn:microsoft.com/office/officeart/2005/8/layout/hierarchy1"/>
    <dgm:cxn modelId="{7CBDA2B1-5B56-4048-9CDD-BFF50F7B4AF7}" type="presParOf" srcId="{7E1D62BE-C50D-7C4B-B567-894F4A6A47EA}" destId="{B50AEEDA-EAA2-4647-81A5-1888C9070BE5}" srcOrd="0" destOrd="0" presId="urn:microsoft.com/office/officeart/2005/8/layout/hierarchy1"/>
    <dgm:cxn modelId="{9BA89C61-0486-5744-B221-E5BF8B4344FC}" type="presParOf" srcId="{B50AEEDA-EAA2-4647-81A5-1888C9070BE5}" destId="{FE36A13A-ABCC-9345-9413-0EFC78BB8C25}" srcOrd="0" destOrd="0" presId="urn:microsoft.com/office/officeart/2005/8/layout/hierarchy1"/>
    <dgm:cxn modelId="{BD3376F3-3077-C242-8CE2-052C11A29727}" type="presParOf" srcId="{B50AEEDA-EAA2-4647-81A5-1888C9070BE5}" destId="{5EB3D2BB-E21D-3146-B21B-70DA44BF6C00}" srcOrd="1" destOrd="0" presId="urn:microsoft.com/office/officeart/2005/8/layout/hierarchy1"/>
    <dgm:cxn modelId="{B295F65D-23E6-4A43-8D7C-0665FBDA39FE}" type="presParOf" srcId="{7E1D62BE-C50D-7C4B-B567-894F4A6A47EA}" destId="{0EA7EB9B-52AB-0040-927A-0C505C096254}" srcOrd="1" destOrd="0" presId="urn:microsoft.com/office/officeart/2005/8/layout/hierarchy1"/>
    <dgm:cxn modelId="{37590DBD-74AF-4C4D-9AC8-BCA4BD3D7461}" type="presParOf" srcId="{0EA7EB9B-52AB-0040-927A-0C505C096254}" destId="{8FDB1F34-B825-DC46-9AFA-225E07D727BF}" srcOrd="0" destOrd="0" presId="urn:microsoft.com/office/officeart/2005/8/layout/hierarchy1"/>
    <dgm:cxn modelId="{FF73927D-C337-F740-BC82-4C3A89012035}" type="presParOf" srcId="{0EA7EB9B-52AB-0040-927A-0C505C096254}" destId="{4153252D-36F3-4748-8466-258CA02B416A}" srcOrd="1" destOrd="0" presId="urn:microsoft.com/office/officeart/2005/8/layout/hierarchy1"/>
    <dgm:cxn modelId="{0E0B0FC0-F716-DE40-BDDD-B5BB39AA0F72}" type="presParOf" srcId="{4153252D-36F3-4748-8466-258CA02B416A}" destId="{444DD880-E547-2C4B-943D-5D83C48666CA}" srcOrd="0" destOrd="0" presId="urn:microsoft.com/office/officeart/2005/8/layout/hierarchy1"/>
    <dgm:cxn modelId="{7E33B7D8-885D-5646-B16B-E4E9691E1BF4}" type="presParOf" srcId="{444DD880-E547-2C4B-943D-5D83C48666CA}" destId="{4EAFEFF8-DDE2-624B-8F75-083AD0B3427B}" srcOrd="0" destOrd="0" presId="urn:microsoft.com/office/officeart/2005/8/layout/hierarchy1"/>
    <dgm:cxn modelId="{ACBED860-0D64-964C-A5FF-0CFF40EE3BB5}" type="presParOf" srcId="{444DD880-E547-2C4B-943D-5D83C48666CA}" destId="{6786A0B3-E715-D444-B7D8-118552E8E98F}" srcOrd="1" destOrd="0" presId="urn:microsoft.com/office/officeart/2005/8/layout/hierarchy1"/>
    <dgm:cxn modelId="{996F4CF5-9F92-BF43-954F-2B577E546E0B}" type="presParOf" srcId="{4153252D-36F3-4748-8466-258CA02B416A}" destId="{6FE233EC-C7AD-3242-BD01-E8F472C9BA55}" srcOrd="1" destOrd="0" presId="urn:microsoft.com/office/officeart/2005/8/layout/hierarchy1"/>
    <dgm:cxn modelId="{5763F6A2-2401-004A-A767-2FB4012DBC6F}" type="presParOf" srcId="{0EA7EB9B-52AB-0040-927A-0C505C096254}" destId="{6F232BB9-0815-E348-9ACA-BBA1D2F6663E}" srcOrd="2" destOrd="0" presId="urn:microsoft.com/office/officeart/2005/8/layout/hierarchy1"/>
    <dgm:cxn modelId="{D8C0D792-E301-E444-98F9-F55F94EA072F}" type="presParOf" srcId="{0EA7EB9B-52AB-0040-927A-0C505C096254}" destId="{5F586AB5-16D6-BC41-A08D-5C4AE7E752C1}" srcOrd="3" destOrd="0" presId="urn:microsoft.com/office/officeart/2005/8/layout/hierarchy1"/>
    <dgm:cxn modelId="{6F879F67-C97F-2043-B5E1-AC009E1D746D}" type="presParOf" srcId="{5F586AB5-16D6-BC41-A08D-5C4AE7E752C1}" destId="{A60F5A78-5A3C-EF4A-8A94-46C333246A7E}" srcOrd="0" destOrd="0" presId="urn:microsoft.com/office/officeart/2005/8/layout/hierarchy1"/>
    <dgm:cxn modelId="{8F588586-E327-9042-9D32-DC294B2B2291}" type="presParOf" srcId="{A60F5A78-5A3C-EF4A-8A94-46C333246A7E}" destId="{6E1ADFB5-DBFE-CB44-86B5-9F7E97739704}" srcOrd="0" destOrd="0" presId="urn:microsoft.com/office/officeart/2005/8/layout/hierarchy1"/>
    <dgm:cxn modelId="{2F91D868-7855-E442-8924-6FE815245F10}" type="presParOf" srcId="{A60F5A78-5A3C-EF4A-8A94-46C333246A7E}" destId="{BC2ABE61-E56F-6345-AA5B-F2C7A52B2959}" srcOrd="1" destOrd="0" presId="urn:microsoft.com/office/officeart/2005/8/layout/hierarchy1"/>
    <dgm:cxn modelId="{059EF444-86BB-1248-8551-4F22451A8C36}" type="presParOf" srcId="{5F586AB5-16D6-BC41-A08D-5C4AE7E752C1}" destId="{9143B43E-24A8-E14D-AF11-A8FE2824AB70}" srcOrd="1" destOrd="0" presId="urn:microsoft.com/office/officeart/2005/8/layout/hierarchy1"/>
    <dgm:cxn modelId="{7AD748FD-9EED-CE40-90F9-F97A64549D54}" type="presParOf" srcId="{0EA7EB9B-52AB-0040-927A-0C505C096254}" destId="{8BF31CB5-B47B-174E-B65F-3A712FD96A4A}" srcOrd="4" destOrd="0" presId="urn:microsoft.com/office/officeart/2005/8/layout/hierarchy1"/>
    <dgm:cxn modelId="{5845A78B-5566-F24D-855D-2FE1F47B3D39}" type="presParOf" srcId="{0EA7EB9B-52AB-0040-927A-0C505C096254}" destId="{51CCAFAC-D181-814B-8EFA-F0A78F6E2CD0}" srcOrd="5" destOrd="0" presId="urn:microsoft.com/office/officeart/2005/8/layout/hierarchy1"/>
    <dgm:cxn modelId="{68398F4C-5C4E-0849-9B78-67AE2EF4231F}" type="presParOf" srcId="{51CCAFAC-D181-814B-8EFA-F0A78F6E2CD0}" destId="{919876CE-9982-D943-9605-2842737AEAB2}" srcOrd="0" destOrd="0" presId="urn:microsoft.com/office/officeart/2005/8/layout/hierarchy1"/>
    <dgm:cxn modelId="{C33F3718-F256-F94E-882D-4D24D78E0D4B}" type="presParOf" srcId="{919876CE-9982-D943-9605-2842737AEAB2}" destId="{CC5CE2E5-3730-D144-98BD-1F1345DFA00F}" srcOrd="0" destOrd="0" presId="urn:microsoft.com/office/officeart/2005/8/layout/hierarchy1"/>
    <dgm:cxn modelId="{918AFCAB-9D2C-0B4D-9103-C05B3DD30402}" type="presParOf" srcId="{919876CE-9982-D943-9605-2842737AEAB2}" destId="{AAD4844B-E0A8-BE4E-9F97-853BA9C0EAB1}" srcOrd="1" destOrd="0" presId="urn:microsoft.com/office/officeart/2005/8/layout/hierarchy1"/>
    <dgm:cxn modelId="{AFDCCB13-12AD-0342-A098-F0FA11DE2BF7}" type="presParOf" srcId="{51CCAFAC-D181-814B-8EFA-F0A78F6E2CD0}" destId="{471310CB-DFC7-F544-9B01-76D63E1F888A}" srcOrd="1" destOrd="0" presId="urn:microsoft.com/office/officeart/2005/8/layout/hierarchy1"/>
    <dgm:cxn modelId="{98F33542-5DCA-484A-AC8B-FD4E0256FCAD}" type="presParOf" srcId="{0EA7EB9B-52AB-0040-927A-0C505C096254}" destId="{6A1C51CE-8B85-714F-AB05-6029DB2A227F}" srcOrd="6" destOrd="0" presId="urn:microsoft.com/office/officeart/2005/8/layout/hierarchy1"/>
    <dgm:cxn modelId="{0F55D329-3E7F-9F45-975B-22909DB39F8E}" type="presParOf" srcId="{0EA7EB9B-52AB-0040-927A-0C505C096254}" destId="{44233A65-DC03-FB42-AB14-23117557E191}" srcOrd="7" destOrd="0" presId="urn:microsoft.com/office/officeart/2005/8/layout/hierarchy1"/>
    <dgm:cxn modelId="{66F1A5E0-2DB6-1C4C-B0F1-621093EB7596}" type="presParOf" srcId="{44233A65-DC03-FB42-AB14-23117557E191}" destId="{A55A8969-8094-F445-9A0F-58DC471CFE2E}" srcOrd="0" destOrd="0" presId="urn:microsoft.com/office/officeart/2005/8/layout/hierarchy1"/>
    <dgm:cxn modelId="{A74FF187-4FB8-434D-9BA9-5C9273632475}" type="presParOf" srcId="{A55A8969-8094-F445-9A0F-58DC471CFE2E}" destId="{88D95334-A307-D547-9761-9D4A138F7E94}" srcOrd="0" destOrd="0" presId="urn:microsoft.com/office/officeart/2005/8/layout/hierarchy1"/>
    <dgm:cxn modelId="{821A360E-E7C4-1747-8CE0-D6394EF81827}" type="presParOf" srcId="{A55A8969-8094-F445-9A0F-58DC471CFE2E}" destId="{ED876AE6-7C55-A345-AD48-BB0567142D5B}" srcOrd="1" destOrd="0" presId="urn:microsoft.com/office/officeart/2005/8/layout/hierarchy1"/>
    <dgm:cxn modelId="{42A28B59-231A-EE4B-B73F-883B03821E1B}" type="presParOf" srcId="{44233A65-DC03-FB42-AB14-23117557E191}" destId="{635EE5E5-AB3C-714A-ABF1-3A9385B0B65B}" srcOrd="1" destOrd="0" presId="urn:microsoft.com/office/officeart/2005/8/layout/hierarchy1"/>
    <dgm:cxn modelId="{FE453738-1F33-1648-8F16-3FA7FDF6ACD8}" type="presParOf" srcId="{0EA7EB9B-52AB-0040-927A-0C505C096254}" destId="{18FEBDC0-ED3C-FC43-A68C-5FAB2B655233}" srcOrd="8" destOrd="0" presId="urn:microsoft.com/office/officeart/2005/8/layout/hierarchy1"/>
    <dgm:cxn modelId="{77059A5F-1756-0E44-B48B-964C572776EC}" type="presParOf" srcId="{0EA7EB9B-52AB-0040-927A-0C505C096254}" destId="{AD11CEDF-A837-8E44-8A20-C9CBDCE6689E}" srcOrd="9" destOrd="0" presId="urn:microsoft.com/office/officeart/2005/8/layout/hierarchy1"/>
    <dgm:cxn modelId="{F39E3E1D-1BE2-B148-88A8-670B1130707A}" type="presParOf" srcId="{AD11CEDF-A837-8E44-8A20-C9CBDCE6689E}" destId="{90C475A7-3A2E-724C-85AB-C4F0FAAF670A}" srcOrd="0" destOrd="0" presId="urn:microsoft.com/office/officeart/2005/8/layout/hierarchy1"/>
    <dgm:cxn modelId="{6F79E285-22BF-964B-BFD4-C9B02AD388F9}" type="presParOf" srcId="{90C475A7-3A2E-724C-85AB-C4F0FAAF670A}" destId="{BF75B8EA-B881-6D42-AB19-236284FDB29C}" srcOrd="0" destOrd="0" presId="urn:microsoft.com/office/officeart/2005/8/layout/hierarchy1"/>
    <dgm:cxn modelId="{CE0D1AAC-D1C8-8B4B-A850-D56C14DBF517}" type="presParOf" srcId="{90C475A7-3A2E-724C-85AB-C4F0FAAF670A}" destId="{2CE1055E-D530-B445-B679-EBF2C9DDCB8B}" srcOrd="1" destOrd="0" presId="urn:microsoft.com/office/officeart/2005/8/layout/hierarchy1"/>
    <dgm:cxn modelId="{DD65E964-CDAC-BB4A-B467-87FEBB7AC782}" type="presParOf" srcId="{AD11CEDF-A837-8E44-8A20-C9CBDCE6689E}" destId="{86391D4E-B17D-4242-BD41-6505E52C6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C51CE-8B85-714F-AB05-6029DB2A227F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31CB5-B47B-174E-B65F-3A712FD96A4A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B1F34-B825-DC46-9AFA-225E07D727BF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A13A-ABCC-9345-9413-0EFC78BB8C25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3D2BB-E21D-3146-B21B-70DA44BF6C00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Animal</a:t>
          </a:r>
          <a:endParaRPr lang="en-US" sz="4900" kern="1200" dirty="0"/>
        </a:p>
      </dsp:txBody>
      <dsp:txXfrm>
        <a:off x="3129147" y="621854"/>
        <a:ext cx="2228479" cy="1383659"/>
      </dsp:txXfrm>
    </dsp:sp>
    <dsp:sp modelId="{4EAFEFF8-DDE2-624B-8F75-083AD0B3427B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86A0B3-E715-D444-B7D8-118552E8E98F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Dog</a:t>
          </a:r>
          <a:endParaRPr lang="en-US" sz="4900" kern="1200" dirty="0"/>
        </a:p>
      </dsp:txBody>
      <dsp:txXfrm>
        <a:off x="300222" y="2764765"/>
        <a:ext cx="2228479" cy="1383659"/>
      </dsp:txXfrm>
    </dsp:sp>
    <dsp:sp modelId="{CC5CE2E5-3730-D144-98BD-1F1345DFA00F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D4844B-E0A8-BE4E-9F97-853BA9C0EAB1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Cat</a:t>
          </a:r>
          <a:endParaRPr lang="en-US" sz="4900" kern="1200" dirty="0"/>
        </a:p>
      </dsp:txBody>
      <dsp:txXfrm>
        <a:off x="3129147" y="2764765"/>
        <a:ext cx="2228479" cy="1383659"/>
      </dsp:txXfrm>
    </dsp:sp>
    <dsp:sp modelId="{88D95334-A307-D547-9761-9D4A138F7E94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76AE6-7C55-A345-AD48-BB0567142D5B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Human</a:t>
          </a:r>
          <a:endParaRPr lang="en-US" sz="4900" kern="1200" dirty="0"/>
        </a:p>
      </dsp:txBody>
      <dsp:txXfrm>
        <a:off x="5958072" y="2764765"/>
        <a:ext cx="2228479" cy="1383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EBDC0-ED3C-FC43-A68C-5FAB2B655233}">
      <dsp:nvSpPr>
        <dsp:cNvPr id="0" name=""/>
        <dsp:cNvSpPr/>
      </dsp:nvSpPr>
      <dsp:spPr>
        <a:xfrm>
          <a:off x="4038652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3350508" y="271657"/>
              </a:lnTo>
              <a:lnTo>
                <a:pt x="3350508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C51CE-8B85-714F-AB05-6029DB2A227F}">
      <dsp:nvSpPr>
        <dsp:cNvPr id="0" name=""/>
        <dsp:cNvSpPr/>
      </dsp:nvSpPr>
      <dsp:spPr>
        <a:xfrm>
          <a:off x="4038652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1675254" y="271657"/>
              </a:lnTo>
              <a:lnTo>
                <a:pt x="1675254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31CB5-B47B-174E-B65F-3A712FD96A4A}">
      <dsp:nvSpPr>
        <dsp:cNvPr id="0" name=""/>
        <dsp:cNvSpPr/>
      </dsp:nvSpPr>
      <dsp:spPr>
        <a:xfrm>
          <a:off x="3992932" y="1991323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32BB9-0815-E348-9ACA-BBA1D2F6663E}">
      <dsp:nvSpPr>
        <dsp:cNvPr id="0" name=""/>
        <dsp:cNvSpPr/>
      </dsp:nvSpPr>
      <dsp:spPr>
        <a:xfrm>
          <a:off x="2363398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1675254" y="0"/>
              </a:moveTo>
              <a:lnTo>
                <a:pt x="167525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B1F34-B825-DC46-9AFA-225E07D727BF}">
      <dsp:nvSpPr>
        <dsp:cNvPr id="0" name=""/>
        <dsp:cNvSpPr/>
      </dsp:nvSpPr>
      <dsp:spPr>
        <a:xfrm>
          <a:off x="688144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3350508" y="0"/>
              </a:moveTo>
              <a:lnTo>
                <a:pt x="3350508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A13A-ABCC-9345-9413-0EFC78BB8C25}">
      <dsp:nvSpPr>
        <dsp:cNvPr id="0" name=""/>
        <dsp:cNvSpPr/>
      </dsp:nvSpPr>
      <dsp:spPr>
        <a:xfrm>
          <a:off x="3353320" y="1120953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3D2BB-E21D-3146-B21B-70DA44BF6C00}">
      <dsp:nvSpPr>
        <dsp:cNvPr id="0" name=""/>
        <dsp:cNvSpPr/>
      </dsp:nvSpPr>
      <dsp:spPr>
        <a:xfrm>
          <a:off x="3505616" y="126563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Object</a:t>
          </a:r>
          <a:endParaRPr lang="en-US" sz="2500" kern="1200" dirty="0"/>
        </a:p>
      </dsp:txBody>
      <dsp:txXfrm>
        <a:off x="3531108" y="1291126"/>
        <a:ext cx="1319678" cy="819386"/>
      </dsp:txXfrm>
    </dsp:sp>
    <dsp:sp modelId="{4EAFEFF8-DDE2-624B-8F75-083AD0B3427B}">
      <dsp:nvSpPr>
        <dsp:cNvPr id="0" name=""/>
        <dsp:cNvSpPr/>
      </dsp:nvSpPr>
      <dsp:spPr>
        <a:xfrm>
          <a:off x="2812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86A0B3-E715-D444-B7D8-118552E8E98F}">
      <dsp:nvSpPr>
        <dsp:cNvPr id="0" name=""/>
        <dsp:cNvSpPr/>
      </dsp:nvSpPr>
      <dsp:spPr>
        <a:xfrm>
          <a:off x="155108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Number</a:t>
          </a:r>
          <a:endParaRPr lang="en-US" sz="2500" kern="1200" dirty="0"/>
        </a:p>
      </dsp:txBody>
      <dsp:txXfrm>
        <a:off x="180600" y="2560131"/>
        <a:ext cx="1319678" cy="819386"/>
      </dsp:txXfrm>
    </dsp:sp>
    <dsp:sp modelId="{6E1ADFB5-DBFE-CB44-86B5-9F7E97739704}">
      <dsp:nvSpPr>
        <dsp:cNvPr id="0" name=""/>
        <dsp:cNvSpPr/>
      </dsp:nvSpPr>
      <dsp:spPr>
        <a:xfrm>
          <a:off x="1678066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2ABE61-E56F-6345-AA5B-F2C7A52B2959}">
      <dsp:nvSpPr>
        <dsp:cNvPr id="0" name=""/>
        <dsp:cNvSpPr/>
      </dsp:nvSpPr>
      <dsp:spPr>
        <a:xfrm>
          <a:off x="1830362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String</a:t>
          </a:r>
          <a:endParaRPr lang="en-US" sz="2500" kern="1200" dirty="0"/>
        </a:p>
      </dsp:txBody>
      <dsp:txXfrm>
        <a:off x="1855854" y="2560131"/>
        <a:ext cx="1319678" cy="819386"/>
      </dsp:txXfrm>
    </dsp:sp>
    <dsp:sp modelId="{CC5CE2E5-3730-D144-98BD-1F1345DFA00F}">
      <dsp:nvSpPr>
        <dsp:cNvPr id="0" name=""/>
        <dsp:cNvSpPr/>
      </dsp:nvSpPr>
      <dsp:spPr>
        <a:xfrm>
          <a:off x="3353320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D4844B-E0A8-BE4E-9F97-853BA9C0EAB1}">
      <dsp:nvSpPr>
        <dsp:cNvPr id="0" name=""/>
        <dsp:cNvSpPr/>
      </dsp:nvSpPr>
      <dsp:spPr>
        <a:xfrm>
          <a:off x="3505616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Array</a:t>
          </a:r>
          <a:endParaRPr lang="en-US" sz="2500" kern="1200" dirty="0"/>
        </a:p>
      </dsp:txBody>
      <dsp:txXfrm>
        <a:off x="3531108" y="2560131"/>
        <a:ext cx="1319678" cy="819386"/>
      </dsp:txXfrm>
    </dsp:sp>
    <dsp:sp modelId="{88D95334-A307-D547-9761-9D4A138F7E94}">
      <dsp:nvSpPr>
        <dsp:cNvPr id="0" name=""/>
        <dsp:cNvSpPr/>
      </dsp:nvSpPr>
      <dsp:spPr>
        <a:xfrm>
          <a:off x="5028574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76AE6-7C55-A345-AD48-BB0567142D5B}">
      <dsp:nvSpPr>
        <dsp:cNvPr id="0" name=""/>
        <dsp:cNvSpPr/>
      </dsp:nvSpPr>
      <dsp:spPr>
        <a:xfrm>
          <a:off x="5180870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Function</a:t>
          </a:r>
          <a:endParaRPr lang="en-US" sz="2500" kern="1200" dirty="0"/>
        </a:p>
      </dsp:txBody>
      <dsp:txXfrm>
        <a:off x="5206362" y="2560131"/>
        <a:ext cx="1319678" cy="819386"/>
      </dsp:txXfrm>
    </dsp:sp>
    <dsp:sp modelId="{BF75B8EA-B881-6D42-AB19-236284FDB29C}">
      <dsp:nvSpPr>
        <dsp:cNvPr id="0" name=""/>
        <dsp:cNvSpPr/>
      </dsp:nvSpPr>
      <dsp:spPr>
        <a:xfrm>
          <a:off x="6703828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E1055E-D530-B445-B679-EBF2C9DDCB8B}">
      <dsp:nvSpPr>
        <dsp:cNvPr id="0" name=""/>
        <dsp:cNvSpPr/>
      </dsp:nvSpPr>
      <dsp:spPr>
        <a:xfrm>
          <a:off x="6856124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Date</a:t>
          </a:r>
          <a:endParaRPr lang="en-US" sz="2500" kern="1200" dirty="0"/>
        </a:p>
      </dsp:txBody>
      <dsp:txXfrm>
        <a:off x="6881616" y="2560131"/>
        <a:ext cx="1319678" cy="819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Value Type Class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63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25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Instance/Object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689"/>
              </p:ext>
            </p:extLst>
          </p:nvPr>
        </p:nvGraphicFramePr>
        <p:xfrm>
          <a:off x="457200" y="1600200"/>
          <a:ext cx="8229600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dog name ‘Rex’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examples or instances of the</a:t>
                      </a:r>
                      <a:r>
                        <a:rPr lang="en-US" baseline="0" dirty="0" smtClean="0"/>
                        <a:t> Number type. </a:t>
                      </a:r>
                      <a:r>
                        <a:rPr lang="en-US" dirty="0" smtClean="0"/>
                        <a:t>‘a’ is a</a:t>
                      </a:r>
                      <a:r>
                        <a:rPr lang="en-US" baseline="0" dirty="0" smtClean="0"/>
                        <a:t> variable containing a numeric value, and ‘5’ is itself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“all men are created”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477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vs. Product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37008" y="4362347"/>
            <a:ext cx="920305" cy="9939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8" y="1852671"/>
            <a:ext cx="1210420" cy="118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100" y="3348591"/>
            <a:ext cx="12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 recipe</a:t>
            </a:r>
            <a:endParaRPr lang="en-US" dirty="0"/>
          </a:p>
        </p:txBody>
      </p:sp>
      <p:sp>
        <p:nvSpPr>
          <p:cNvPr id="7" name="Merge 6"/>
          <p:cNvSpPr/>
          <p:nvPr/>
        </p:nvSpPr>
        <p:spPr>
          <a:xfrm rot="16200000">
            <a:off x="4027029" y="1993060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46207" y="228363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094" y="3348591"/>
            <a:ext cx="217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 &amp; Baking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45971" y="222569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84920" y="3379054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= Cake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20" y="1852671"/>
            <a:ext cx="1516270" cy="1182177"/>
          </a:xfrm>
          <a:prstGeom prst="rect">
            <a:avLst/>
          </a:prstGeom>
        </p:spPr>
      </p:pic>
      <p:sp>
        <p:nvSpPr>
          <p:cNvPr id="17" name="Merge 16"/>
          <p:cNvSpPr/>
          <p:nvPr/>
        </p:nvSpPr>
        <p:spPr>
          <a:xfrm rot="16200000">
            <a:off x="4000884" y="4378513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88077" y="466908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7284" y="5734044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instance using ‘new’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51811" y="461114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6368" y="5734044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Octagon 21"/>
          <p:cNvSpPr/>
          <p:nvPr/>
        </p:nvSpPr>
        <p:spPr>
          <a:xfrm>
            <a:off x="6380783" y="4417567"/>
            <a:ext cx="993930" cy="938738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8702" y="5734044"/>
            <a:ext cx="9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8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Instances in JavaScript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7580"/>
              </p:ext>
            </p:extLst>
          </p:nvPr>
        </p:nvGraphicFramePr>
        <p:xfrm>
          <a:off x="457200" y="160020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instance of the generate Object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</a:t>
                      </a:r>
                      <a:r>
                        <a:rPr lang="en-US" baseline="0" dirty="0" smtClean="0"/>
                        <a:t> specific class ‘Array’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Number(5)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Number class to represent a numeric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foo()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‘foo’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4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5657"/>
          </a:xfrm>
        </p:spPr>
        <p:txBody>
          <a:bodyPr/>
          <a:lstStyle/>
          <a:p>
            <a:r>
              <a:rPr lang="en-US" dirty="0" smtClean="0"/>
              <a:t>Example-02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2527" r="-42527"/>
          <a:stretch>
            <a:fillRect/>
          </a:stretch>
        </p:blipFill>
        <p:spPr>
          <a:xfrm>
            <a:off x="457200" y="1294600"/>
            <a:ext cx="8229600" cy="5215208"/>
          </a:xfrm>
        </p:spPr>
      </p:pic>
    </p:spTree>
    <p:extLst>
      <p:ext uri="{BB962C8B-B14F-4D97-AF65-F5344CB8AC3E}">
        <p14:creationId xmlns:p14="http://schemas.microsoft.com/office/powerpoint/2010/main" val="2508500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9521"/>
          </a:xfrm>
        </p:spPr>
        <p:txBody>
          <a:bodyPr/>
          <a:lstStyle/>
          <a:p>
            <a:r>
              <a:rPr lang="en-US" dirty="0" smtClean="0"/>
              <a:t>Example-03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8645" r="-48645"/>
          <a:stretch>
            <a:fillRect/>
          </a:stretch>
        </p:blipFill>
        <p:spPr>
          <a:xfrm>
            <a:off x="457200" y="1270057"/>
            <a:ext cx="8229600" cy="5233615"/>
          </a:xfrm>
        </p:spPr>
      </p:pic>
    </p:spTree>
    <p:extLst>
      <p:ext uri="{BB962C8B-B14F-4D97-AF65-F5344CB8AC3E}">
        <p14:creationId xmlns:p14="http://schemas.microsoft.com/office/powerpoint/2010/main" val="3279433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confusing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still </a:t>
            </a:r>
            <a:r>
              <a:rPr lang="en-US" dirty="0"/>
              <a:t>f</a:t>
            </a:r>
            <a:r>
              <a:rPr lang="en-US" dirty="0" smtClean="0"/>
              <a:t>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32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76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#38 – Section 14</a:t>
            </a:r>
            <a:endParaRPr lang="en-US" dirty="0"/>
          </a:p>
          <a:p>
            <a:r>
              <a:rPr lang="en-US" dirty="0" smtClean="0"/>
              <a:t>Objects: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the name, age, date-of-birth, and favorite foods for some family and friends: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could 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‘object’?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objects?</a:t>
            </a:r>
          </a:p>
          <a:p>
            <a:pPr lvl="1"/>
            <a:r>
              <a:rPr lang="en-US" dirty="0" smtClean="0"/>
              <a:t>Grouping of related 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key: any computed value</a:t>
            </a:r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’: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#39 – Section 15</a:t>
            </a:r>
            <a:endParaRPr lang="en-US" dirty="0"/>
          </a:p>
          <a:p>
            <a:r>
              <a:rPr lang="en-US" dirty="0" smtClean="0"/>
              <a:t>Objects</a:t>
            </a:r>
            <a:r>
              <a:rPr lang="en-US" smtClean="0"/>
              <a:t>: “Everything” </a:t>
            </a:r>
            <a:r>
              <a:rPr lang="en-US" dirty="0" smtClean="0"/>
              <a:t>Is An Object</a:t>
            </a:r>
          </a:p>
        </p:txBody>
      </p:sp>
    </p:spTree>
    <p:extLst>
      <p:ext uri="{BB962C8B-B14F-4D97-AF65-F5344CB8AC3E}">
        <p14:creationId xmlns:p14="http://schemas.microsoft.com/office/powerpoint/2010/main" val="16693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everything really an ‘objet’?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31886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386"/>
          </a:xfrm>
        </p:spPr>
        <p:txBody>
          <a:bodyPr/>
          <a:lstStyle/>
          <a:p>
            <a:r>
              <a:rPr lang="en-US" dirty="0" smtClean="0"/>
              <a:t>Example-01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8916" r="-38916"/>
          <a:stretch>
            <a:fillRect/>
          </a:stretch>
        </p:blipFill>
        <p:spPr>
          <a:xfrm>
            <a:off x="457200" y="1263922"/>
            <a:ext cx="8229600" cy="5252022"/>
          </a:xfrm>
        </p:spPr>
      </p:pic>
    </p:spTree>
    <p:extLst>
      <p:ext uri="{BB962C8B-B14F-4D97-AF65-F5344CB8AC3E}">
        <p14:creationId xmlns:p14="http://schemas.microsoft.com/office/powerpoint/2010/main" val="35446905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11201</TotalTime>
  <Words>3573</Words>
  <Application>Microsoft Macintosh PowerPoint</Application>
  <PresentationFormat>On-screen Show (4:3)</PresentationFormat>
  <Paragraphs>933</Paragraphs>
  <Slides>106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  <vt:lpstr>Chapter 5 – JavaScript</vt:lpstr>
      <vt:lpstr>Topics</vt:lpstr>
      <vt:lpstr>Example-01</vt:lpstr>
      <vt:lpstr>Classification</vt:lpstr>
      <vt:lpstr>JavaScript Value Type Class Hierarchy</vt:lpstr>
      <vt:lpstr>Class vs. Instance/Object</vt:lpstr>
      <vt:lpstr>Recipe vs. Product</vt:lpstr>
      <vt:lpstr>Creating Instances in JavaScript</vt:lpstr>
      <vt:lpstr>Example-02</vt:lpstr>
      <vt:lpstr>Example-03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122</cp:revision>
  <dcterms:created xsi:type="dcterms:W3CDTF">2016-01-09T12:23:22Z</dcterms:created>
  <dcterms:modified xsi:type="dcterms:W3CDTF">2016-03-11T17:37:40Z</dcterms:modified>
</cp:coreProperties>
</file>