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5" r:id="rId4"/>
    <p:sldId id="264" r:id="rId5"/>
    <p:sldId id="256" r:id="rId6"/>
    <p:sldId id="257" r:id="rId7"/>
    <p:sldId id="258" r:id="rId8"/>
    <p:sldId id="259" r:id="rId9"/>
    <p:sldId id="260" r:id="rId10"/>
    <p:sldId id="261" r:id="rId11"/>
    <p:sldId id="266" r:id="rId12"/>
    <p:sldId id="267" r:id="rId13"/>
    <p:sldId id="269" r:id="rId14"/>
    <p:sldId id="270" r:id="rId15"/>
    <p:sldId id="268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1" r:id="rId42"/>
    <p:sldId id="297" r:id="rId43"/>
    <p:sldId id="298" r:id="rId44"/>
    <p:sldId id="300" r:id="rId45"/>
    <p:sldId id="299" r:id="rId46"/>
    <p:sldId id="303" r:id="rId47"/>
    <p:sldId id="304" r:id="rId48"/>
    <p:sldId id="302" r:id="rId49"/>
    <p:sldId id="305" r:id="rId50"/>
    <p:sldId id="306" r:id="rId51"/>
    <p:sldId id="307" r:id="rId52"/>
    <p:sldId id="308" r:id="rId53"/>
    <p:sldId id="310" r:id="rId54"/>
    <p:sldId id="312" r:id="rId55"/>
    <p:sldId id="313" r:id="rId56"/>
    <p:sldId id="314" r:id="rId57"/>
    <p:sldId id="315" r:id="rId58"/>
    <p:sldId id="311" r:id="rId59"/>
    <p:sldId id="309" r:id="rId60"/>
    <p:sldId id="316" r:id="rId61"/>
    <p:sldId id="317" r:id="rId62"/>
    <p:sldId id="321" r:id="rId63"/>
    <p:sldId id="318" r:id="rId64"/>
    <p:sldId id="319" r:id="rId65"/>
    <p:sldId id="320" r:id="rId66"/>
    <p:sldId id="323" r:id="rId67"/>
    <p:sldId id="322" r:id="rId68"/>
    <p:sldId id="324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26" d="100"/>
          <a:sy n="226" d="100"/>
        </p:scale>
        <p:origin x="-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70F0D127-9705-B346-8456-2EA73B6E30CF}" type="parTrans" cxnId="{BD876DF4-FBEE-9943-863F-7B7F61CBAEA9}">
      <dgm:prSet/>
      <dgm:spPr/>
    </dgm:pt>
    <dgm:pt modelId="{B2965BF0-14E0-474E-A2AB-CCA4521513DD}" type="sibTrans" cxnId="{BD876DF4-FBEE-9943-863F-7B7F61CBAEA9}">
      <dgm:prSet/>
      <dgm:spPr/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</dgm:pt>
    <dgm:pt modelId="{5D03D28D-4580-AA4E-B725-784F886C6797}" type="sibTrans" cxnId="{48C3CFE4-65EB-9D4E-A0CE-F9F821B5D78C}">
      <dgm:prSet/>
      <dgm:spPr/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</dgm:pt>
    <dgm:pt modelId="{4A343348-5A18-A64D-B967-67FF94A2182D}" type="sibTrans" cxnId="{68A68B6C-C4A2-404D-9619-7E596F60AE28}">
      <dgm:prSet/>
      <dgm:spPr/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</dgm:pt>
    <dgm:pt modelId="{BC85FB81-59E3-3246-A1DB-AA9BCA174B1A}" type="sibTrans" cxnId="{4CC6FB2A-BDF9-2948-B3E8-8BFD444DE0F5}">
      <dgm:prSet/>
      <dgm:spPr/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F9A1264F-2EB8-8148-8E8F-B74886C30473}" type="parTrans" cxnId="{A5EF75CA-949B-FB42-A967-633DBF9C5416}">
      <dgm:prSet/>
      <dgm:spPr/>
    </dgm:pt>
    <dgm:pt modelId="{2B88B2F7-3FE5-E743-A3EF-F1DB3821C219}" type="sibTrans" cxnId="{A5EF75CA-949B-FB42-A967-633DBF9C5416}">
      <dgm:prSet/>
      <dgm:spPr/>
    </dgm:pt>
    <dgm:pt modelId="{E5C8F682-32CD-424A-896C-91EAD3E64C45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</dgm:pt>
    <dgm:pt modelId="{B77BD5BE-E444-A847-B5CA-1B150064119C}" type="sibTrans" cxnId="{C885BB5D-362B-1847-87CF-E1B639313EA0}">
      <dgm:prSet/>
      <dgm:spPr/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6D36957F-2BF7-BF4E-823B-0AEB53A6D11B}" type="presOf" srcId="{960CE163-DF35-2B44-83E7-B9153BC66084}" destId="{923B0C63-79B7-9B4A-94B9-19130FBE5D7B}" srcOrd="0" destOrd="0" presId="urn:microsoft.com/office/officeart/2005/8/layout/hierarchy1"/>
    <dgm:cxn modelId="{8D905AE7-B183-4C4A-B73B-578DC06779C6}" type="presOf" srcId="{6C0275DE-9DFE-0E43-8DDA-D28DD222D71F}" destId="{8CFA3E84-678E-C345-8D46-63E85CF195E2}" srcOrd="0" destOrd="0" presId="urn:microsoft.com/office/officeart/2005/8/layout/hierarchy1"/>
    <dgm:cxn modelId="{C68BF670-8B34-3C4D-9D1C-D21DB540C6F0}" type="presOf" srcId="{4810192D-B607-5A42-8DCE-8CFCF1A82427}" destId="{28156514-4C64-AE45-A406-98283D6076D6}" srcOrd="0" destOrd="0" presId="urn:microsoft.com/office/officeart/2005/8/layout/hierarchy1"/>
    <dgm:cxn modelId="{2F905694-9AC7-9A41-9289-1BA80DD7DCA9}" type="presOf" srcId="{D0F565E7-5D70-054E-90E0-C19FE13B6790}" destId="{6B84F89A-BB62-184B-ACA8-8A1AAAE34DE1}" srcOrd="0" destOrd="0" presId="urn:microsoft.com/office/officeart/2005/8/layout/hierarchy1"/>
    <dgm:cxn modelId="{7107EE87-4D9F-D744-A73B-1F14A2E869D1}" type="presOf" srcId="{67DF074B-DE05-B24C-9E35-CDBF726DC2DD}" destId="{EBC8209D-BB74-B44A-A57A-C51ABEDBBAE8}" srcOrd="0" destOrd="0" presId="urn:microsoft.com/office/officeart/2005/8/layout/hierarchy1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440F4B02-6F42-4E42-88BB-9508A048AC5F}" type="presOf" srcId="{1AD1EA1C-020E-5744-81BA-AEEC1A7A11F3}" destId="{D86CCABB-994E-2B44-9B36-549A167DC946}" srcOrd="0" destOrd="0" presId="urn:microsoft.com/office/officeart/2005/8/layout/hierarchy1"/>
    <dgm:cxn modelId="{484EBA04-EC51-674F-A8AE-34673650413A}" type="presOf" srcId="{4D875376-E6B9-804F-AC85-A1D4337BBC8A}" destId="{0FEFC8CB-58CB-4A43-9867-EED6738F0C0F}" srcOrd="0" destOrd="0" presId="urn:microsoft.com/office/officeart/2005/8/layout/hierarchy1"/>
    <dgm:cxn modelId="{C6A9EB81-781E-B140-AA2A-8482FFB562A9}" type="presOf" srcId="{9C7D04B1-85B2-3F41-9343-3724449F75B3}" destId="{AD6B8219-1F5B-DA4F-B261-22B5D0551A94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B162FBEE-7666-CF40-9F98-71979078B4C4}" type="presOf" srcId="{184A7FBE-4658-3046-B4A7-4EBDDC670AD1}" destId="{2E4A94D1-71F0-A046-B95F-18095848F38A}" srcOrd="0" destOrd="0" presId="urn:microsoft.com/office/officeart/2005/8/layout/hierarchy1"/>
    <dgm:cxn modelId="{83E49D5E-8454-9E42-BE7E-222314DE437A}" type="presOf" srcId="{A215CF19-F4EB-414A-A10F-B2A96141FE91}" destId="{0B86410B-498D-AB4D-9967-4C4AEDB1DF45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0B16FAA0-F0DC-E14D-A933-D97947E06F4E}" type="presOf" srcId="{0C3731E6-7189-414B-8AA4-AA411ADE82DC}" destId="{F42357F4-6E12-A041-A7D6-81713E5E517B}" srcOrd="0" destOrd="0" presId="urn:microsoft.com/office/officeart/2005/8/layout/hierarchy1"/>
    <dgm:cxn modelId="{FC2A4C8E-B168-2C44-A952-F595C96EAE55}" type="presOf" srcId="{12CF4121-F3B4-5C45-B72F-C1FB37DD3C0D}" destId="{800FD04D-B3AC-0B4A-955F-2E2198D77D53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27CEB2DD-056E-0241-AE0E-32A24CF29BE1}" type="presOf" srcId="{E3372A67-8AD5-414E-9A1F-4D9E3CFF6332}" destId="{BA61A876-7050-3746-8DAE-0686A0FD0957}" srcOrd="0" destOrd="0" presId="urn:microsoft.com/office/officeart/2005/8/layout/hierarchy1"/>
    <dgm:cxn modelId="{866811E1-FA95-DF48-AF32-8FBF0514841B}" type="presOf" srcId="{4261D7F4-A7D0-3F49-B78A-20CFB380B683}" destId="{C2C1A37D-940A-6743-AC99-D92FAAA879A9}" srcOrd="0" destOrd="0" presId="urn:microsoft.com/office/officeart/2005/8/layout/hierarchy1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EBA0C76A-39FE-554F-88D0-6528D4CD0E35}" type="presOf" srcId="{8C382D6E-A069-234E-96CC-A5A865E2BBBD}" destId="{C6BA431E-FA40-1D4E-A3D8-2A8BD37A2453}" srcOrd="0" destOrd="0" presId="urn:microsoft.com/office/officeart/2005/8/layout/hierarchy1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83178590-C5E9-EC43-8EDA-B3858F48D21D}" type="presOf" srcId="{2CF1C699-9046-8C42-87E6-2861BF37D660}" destId="{9152FE1E-3F9F-1945-845B-196FD4FE9E7F}" srcOrd="0" destOrd="0" presId="urn:microsoft.com/office/officeart/2005/8/layout/hierarchy1"/>
    <dgm:cxn modelId="{D9D8F9C0-8903-7948-A11A-2122148A6AB2}" type="presOf" srcId="{84B85FB8-CE49-454E-AFD0-26748DF588CB}" destId="{39E9CE6E-1476-7F49-AD48-00E9588CC1FC}" srcOrd="0" destOrd="0" presId="urn:microsoft.com/office/officeart/2005/8/layout/hierarchy1"/>
    <dgm:cxn modelId="{4C996260-0FB8-064C-9305-699F6EBB6836}" type="presOf" srcId="{F9A1264F-2EB8-8148-8E8F-B74886C30473}" destId="{9541F663-17CE-1449-B545-4E9F3C558C3A}" srcOrd="0" destOrd="0" presId="urn:microsoft.com/office/officeart/2005/8/layout/hierarchy1"/>
    <dgm:cxn modelId="{D3398545-283D-7F4A-AD76-F118478DEE25}" type="presOf" srcId="{70F0D127-9705-B346-8456-2EA73B6E30CF}" destId="{201C7CC6-525A-FE42-B4FF-8C5914387024}" srcOrd="0" destOrd="0" presId="urn:microsoft.com/office/officeart/2005/8/layout/hierarchy1"/>
    <dgm:cxn modelId="{EFDA5F81-CFAE-4744-A386-B9CAB38A2A6F}" type="presOf" srcId="{563BE0E2-35F1-EA43-92A4-487E8781D214}" destId="{1F5FFC55-2839-634C-8F0C-96EACF5BE3CB}" srcOrd="0" destOrd="0" presId="urn:microsoft.com/office/officeart/2005/8/layout/hierarchy1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39E71571-F376-1B4E-9008-3C634EFD7392}" type="presOf" srcId="{E5C8F682-32CD-424A-896C-91EAD3E64C45}" destId="{76B33B1D-4CA5-544F-BF28-B308B507EF10}" srcOrd="0" destOrd="0" presId="urn:microsoft.com/office/officeart/2005/8/layout/hierarchy1"/>
    <dgm:cxn modelId="{07847B2C-2197-1D42-89B1-97821FC791F1}" type="presOf" srcId="{FE86CB60-E462-414C-BF0E-606A57D7AD93}" destId="{6603764C-B415-664F-8885-A7DAA8CAF3E7}" srcOrd="0" destOrd="0" presId="urn:microsoft.com/office/officeart/2005/8/layout/hierarchy1"/>
    <dgm:cxn modelId="{697D1675-B656-B84B-AFCA-1CEE639973FF}" type="presOf" srcId="{AE7EA77A-1D8E-3F42-95E1-4EB11A443A81}" destId="{BBF408DD-FB71-6449-9993-DDA736E8D58A}" srcOrd="0" destOrd="0" presId="urn:microsoft.com/office/officeart/2005/8/layout/hierarchy1"/>
    <dgm:cxn modelId="{E157C69F-A525-6547-98DF-51E7622A78B4}" type="presOf" srcId="{632DBD1E-A080-C14D-89CD-94A8C0F3CF25}" destId="{2246CDBD-2CA8-A34C-A89B-E32ACB07E97A}" srcOrd="0" destOrd="0" presId="urn:microsoft.com/office/officeart/2005/8/layout/hierarchy1"/>
    <dgm:cxn modelId="{A07086BC-4D12-9B4A-BF1C-A82AB28D854E}" type="presParOf" srcId="{39E9CE6E-1476-7F49-AD48-00E9588CC1FC}" destId="{AFBF1B26-876E-5B4F-868D-ECF533517B41}" srcOrd="0" destOrd="0" presId="urn:microsoft.com/office/officeart/2005/8/layout/hierarchy1"/>
    <dgm:cxn modelId="{BCCE215E-EBE3-1343-9575-41A6F40123E5}" type="presParOf" srcId="{AFBF1B26-876E-5B4F-868D-ECF533517B41}" destId="{80FDFEA5-D276-C44B-902D-D2E8A937A02A}" srcOrd="0" destOrd="0" presId="urn:microsoft.com/office/officeart/2005/8/layout/hierarchy1"/>
    <dgm:cxn modelId="{55A596F9-C968-9948-B40F-70229FAF54D0}" type="presParOf" srcId="{80FDFEA5-D276-C44B-902D-D2E8A937A02A}" destId="{DE9E6D4B-E798-AA47-81C3-1E545DF4DB5B}" srcOrd="0" destOrd="0" presId="urn:microsoft.com/office/officeart/2005/8/layout/hierarchy1"/>
    <dgm:cxn modelId="{A52932F4-C3D8-EF44-AFD6-9282B43937DE}" type="presParOf" srcId="{80FDFEA5-D276-C44B-902D-D2E8A937A02A}" destId="{923B0C63-79B7-9B4A-94B9-19130FBE5D7B}" srcOrd="1" destOrd="0" presId="urn:microsoft.com/office/officeart/2005/8/layout/hierarchy1"/>
    <dgm:cxn modelId="{D4E57B7B-4D4A-1244-945E-4DCC46ED901E}" type="presParOf" srcId="{AFBF1B26-876E-5B4F-868D-ECF533517B41}" destId="{BE0F867F-BE80-FD4F-A022-F1E0405A48F1}" srcOrd="1" destOrd="0" presId="urn:microsoft.com/office/officeart/2005/8/layout/hierarchy1"/>
    <dgm:cxn modelId="{36EA206E-D42B-FE47-9170-E2559D258DFC}" type="presParOf" srcId="{BE0F867F-BE80-FD4F-A022-F1E0405A48F1}" destId="{6B84F89A-BB62-184B-ACA8-8A1AAAE34DE1}" srcOrd="0" destOrd="0" presId="urn:microsoft.com/office/officeart/2005/8/layout/hierarchy1"/>
    <dgm:cxn modelId="{C5051515-2934-D949-BCFB-DFFBD9164F55}" type="presParOf" srcId="{BE0F867F-BE80-FD4F-A022-F1E0405A48F1}" destId="{57186F82-921A-384B-9A88-E6F59E2B58CF}" srcOrd="1" destOrd="0" presId="urn:microsoft.com/office/officeart/2005/8/layout/hierarchy1"/>
    <dgm:cxn modelId="{8C6C20F7-9E4D-6B4D-94F1-86906B2297AC}" type="presParOf" srcId="{57186F82-921A-384B-9A88-E6F59E2B58CF}" destId="{B28150B0-F092-CC46-AAAD-4BBEDB44147E}" srcOrd="0" destOrd="0" presId="urn:microsoft.com/office/officeart/2005/8/layout/hierarchy1"/>
    <dgm:cxn modelId="{36FA819D-43AE-FF4C-A90D-3FE93F00C304}" type="presParOf" srcId="{B28150B0-F092-CC46-AAAD-4BBEDB44147E}" destId="{3D0C8496-FBEF-B442-BAA7-CC30894D9EC3}" srcOrd="0" destOrd="0" presId="urn:microsoft.com/office/officeart/2005/8/layout/hierarchy1"/>
    <dgm:cxn modelId="{91BB9CB8-A1D6-8841-ACC8-1F82AFF41232}" type="presParOf" srcId="{B28150B0-F092-CC46-AAAD-4BBEDB44147E}" destId="{BBF408DD-FB71-6449-9993-DDA736E8D58A}" srcOrd="1" destOrd="0" presId="urn:microsoft.com/office/officeart/2005/8/layout/hierarchy1"/>
    <dgm:cxn modelId="{FCCCBD78-7325-064B-9A65-2B7DA6CA6845}" type="presParOf" srcId="{57186F82-921A-384B-9A88-E6F59E2B58CF}" destId="{30275E42-2EF8-8541-8588-8D52956296D0}" srcOrd="1" destOrd="0" presId="urn:microsoft.com/office/officeart/2005/8/layout/hierarchy1"/>
    <dgm:cxn modelId="{FD550BD9-73FE-7B46-9A63-4B74F6275492}" type="presParOf" srcId="{30275E42-2EF8-8541-8588-8D52956296D0}" destId="{C6BA431E-FA40-1D4E-A3D8-2A8BD37A2453}" srcOrd="0" destOrd="0" presId="urn:microsoft.com/office/officeart/2005/8/layout/hierarchy1"/>
    <dgm:cxn modelId="{1DB8545C-5E34-944E-B22E-8864D7F68772}" type="presParOf" srcId="{30275E42-2EF8-8541-8588-8D52956296D0}" destId="{FA49C2F0-0FFB-3146-92B9-688B6A49F1AC}" srcOrd="1" destOrd="0" presId="urn:microsoft.com/office/officeart/2005/8/layout/hierarchy1"/>
    <dgm:cxn modelId="{A6E8CCFD-2A6E-8B4D-A22A-B720D76B09FE}" type="presParOf" srcId="{FA49C2F0-0FFB-3146-92B9-688B6A49F1AC}" destId="{0C3DE103-3542-7341-8A0B-7521A1726E5B}" srcOrd="0" destOrd="0" presId="urn:microsoft.com/office/officeart/2005/8/layout/hierarchy1"/>
    <dgm:cxn modelId="{EFD16305-03F5-A940-9FAA-A8F61D0292D9}" type="presParOf" srcId="{0C3DE103-3542-7341-8A0B-7521A1726E5B}" destId="{4AC60A40-741B-ED47-AAD7-DE82CE34AD41}" srcOrd="0" destOrd="0" presId="urn:microsoft.com/office/officeart/2005/8/layout/hierarchy1"/>
    <dgm:cxn modelId="{0F627466-A18A-4544-B56C-8D8276EFD574}" type="presParOf" srcId="{0C3DE103-3542-7341-8A0B-7521A1726E5B}" destId="{C2C1A37D-940A-6743-AC99-D92FAAA879A9}" srcOrd="1" destOrd="0" presId="urn:microsoft.com/office/officeart/2005/8/layout/hierarchy1"/>
    <dgm:cxn modelId="{28B3D4E3-BA39-0441-A182-3F18CA0FA795}" type="presParOf" srcId="{FA49C2F0-0FFB-3146-92B9-688B6A49F1AC}" destId="{45C7168E-E470-0B41-BADA-058CAF77E69B}" srcOrd="1" destOrd="0" presId="urn:microsoft.com/office/officeart/2005/8/layout/hierarchy1"/>
    <dgm:cxn modelId="{1BC80831-D36C-DD43-9704-B45A4A1BBFA3}" type="presParOf" srcId="{30275E42-2EF8-8541-8588-8D52956296D0}" destId="{28156514-4C64-AE45-A406-98283D6076D6}" srcOrd="2" destOrd="0" presId="urn:microsoft.com/office/officeart/2005/8/layout/hierarchy1"/>
    <dgm:cxn modelId="{36133BFF-C214-6046-BEF5-36A07336C6B7}" type="presParOf" srcId="{30275E42-2EF8-8541-8588-8D52956296D0}" destId="{6EB05EE5-0B4E-B94A-957D-24E8465F731F}" srcOrd="3" destOrd="0" presId="urn:microsoft.com/office/officeart/2005/8/layout/hierarchy1"/>
    <dgm:cxn modelId="{5BF8275D-0439-3941-970D-2E0ECB380E8D}" type="presParOf" srcId="{6EB05EE5-0B4E-B94A-957D-24E8465F731F}" destId="{2689CED2-1086-2B4D-90A9-87D971D7A5CD}" srcOrd="0" destOrd="0" presId="urn:microsoft.com/office/officeart/2005/8/layout/hierarchy1"/>
    <dgm:cxn modelId="{15039941-53EE-054D-A607-63BC4B82F04F}" type="presParOf" srcId="{2689CED2-1086-2B4D-90A9-87D971D7A5CD}" destId="{42E6176C-3E48-2248-9A2F-70DD7DB88292}" srcOrd="0" destOrd="0" presId="urn:microsoft.com/office/officeart/2005/8/layout/hierarchy1"/>
    <dgm:cxn modelId="{508A09CC-63A3-AB47-8716-E10F24C9EC98}" type="presParOf" srcId="{2689CED2-1086-2B4D-90A9-87D971D7A5CD}" destId="{0B86410B-498D-AB4D-9967-4C4AEDB1DF45}" srcOrd="1" destOrd="0" presId="urn:microsoft.com/office/officeart/2005/8/layout/hierarchy1"/>
    <dgm:cxn modelId="{258A682A-DE0B-5C48-8633-774C1A8E162F}" type="presParOf" srcId="{6EB05EE5-0B4E-B94A-957D-24E8465F731F}" destId="{B3C8CD39-69CF-704B-96DE-6A9E2710E4DF}" srcOrd="1" destOrd="0" presId="urn:microsoft.com/office/officeart/2005/8/layout/hierarchy1"/>
    <dgm:cxn modelId="{504A4EF5-0603-C14B-BE86-1EF2E931F669}" type="presParOf" srcId="{BE0F867F-BE80-FD4F-A022-F1E0405A48F1}" destId="{8CFA3E84-678E-C345-8D46-63E85CF195E2}" srcOrd="2" destOrd="0" presId="urn:microsoft.com/office/officeart/2005/8/layout/hierarchy1"/>
    <dgm:cxn modelId="{42E0DD84-BC37-4048-A12F-5E7851E23B43}" type="presParOf" srcId="{BE0F867F-BE80-FD4F-A022-F1E0405A48F1}" destId="{17123A68-6C83-C544-9F84-F56BBB484F06}" srcOrd="3" destOrd="0" presId="urn:microsoft.com/office/officeart/2005/8/layout/hierarchy1"/>
    <dgm:cxn modelId="{34FE9035-31DC-5345-866C-6B97AEADDD26}" type="presParOf" srcId="{17123A68-6C83-C544-9F84-F56BBB484F06}" destId="{4AE01571-6379-704D-8604-C8ABF21E8DBB}" srcOrd="0" destOrd="0" presId="urn:microsoft.com/office/officeart/2005/8/layout/hierarchy1"/>
    <dgm:cxn modelId="{8260D833-CD94-164F-A00F-0CEE2A6F76ED}" type="presParOf" srcId="{4AE01571-6379-704D-8604-C8ABF21E8DBB}" destId="{E4637EFB-2FAA-3446-8FC9-AD7B8E683EE6}" srcOrd="0" destOrd="0" presId="urn:microsoft.com/office/officeart/2005/8/layout/hierarchy1"/>
    <dgm:cxn modelId="{E0924C4B-355F-EC4C-8678-3D275E3DB883}" type="presParOf" srcId="{4AE01571-6379-704D-8604-C8ABF21E8DBB}" destId="{0FEFC8CB-58CB-4A43-9867-EED6738F0C0F}" srcOrd="1" destOrd="0" presId="urn:microsoft.com/office/officeart/2005/8/layout/hierarchy1"/>
    <dgm:cxn modelId="{AB9FA113-BC44-3244-98E3-FAB21DD91402}" type="presParOf" srcId="{17123A68-6C83-C544-9F84-F56BBB484F06}" destId="{913C72A4-3E8B-1241-9761-A44A74EB4957}" srcOrd="1" destOrd="0" presId="urn:microsoft.com/office/officeart/2005/8/layout/hierarchy1"/>
    <dgm:cxn modelId="{BBB3BE4F-B9D5-0347-8A03-D842D15E5B4D}" type="presParOf" srcId="{BE0F867F-BE80-FD4F-A022-F1E0405A48F1}" destId="{800FD04D-B3AC-0B4A-955F-2E2198D77D53}" srcOrd="4" destOrd="0" presId="urn:microsoft.com/office/officeart/2005/8/layout/hierarchy1"/>
    <dgm:cxn modelId="{87C9BDA9-C689-A540-8C6F-084128E28230}" type="presParOf" srcId="{BE0F867F-BE80-FD4F-A022-F1E0405A48F1}" destId="{128988B5-99FA-2F4E-AE71-B7EAC369A7E7}" srcOrd="5" destOrd="0" presId="urn:microsoft.com/office/officeart/2005/8/layout/hierarchy1"/>
    <dgm:cxn modelId="{FA35A0D5-D7C9-2A4B-96D8-F8FD2ECE9444}" type="presParOf" srcId="{128988B5-99FA-2F4E-AE71-B7EAC369A7E7}" destId="{49809B21-A121-6949-BE32-B42D5CB61BF3}" srcOrd="0" destOrd="0" presId="urn:microsoft.com/office/officeart/2005/8/layout/hierarchy1"/>
    <dgm:cxn modelId="{F524C95B-426F-5044-A420-8F3473E01A65}" type="presParOf" srcId="{49809B21-A121-6949-BE32-B42D5CB61BF3}" destId="{742E8093-E526-D748-A87A-DEAD1A9F1F6D}" srcOrd="0" destOrd="0" presId="urn:microsoft.com/office/officeart/2005/8/layout/hierarchy1"/>
    <dgm:cxn modelId="{7C9FBEB2-176B-A64E-9DC8-1EADCDB92D98}" type="presParOf" srcId="{49809B21-A121-6949-BE32-B42D5CB61BF3}" destId="{D86CCABB-994E-2B44-9B36-549A167DC946}" srcOrd="1" destOrd="0" presId="urn:microsoft.com/office/officeart/2005/8/layout/hierarchy1"/>
    <dgm:cxn modelId="{51542FE0-91A5-7B40-9994-031CBB1E1E4B}" type="presParOf" srcId="{128988B5-99FA-2F4E-AE71-B7EAC369A7E7}" destId="{CC6967D9-B95C-CE45-A47E-91CDA0E3E445}" srcOrd="1" destOrd="0" presId="urn:microsoft.com/office/officeart/2005/8/layout/hierarchy1"/>
    <dgm:cxn modelId="{75A233A7-7F03-AA4B-B06B-328D786CD6E2}" type="presParOf" srcId="{BE0F867F-BE80-FD4F-A022-F1E0405A48F1}" destId="{201C7CC6-525A-FE42-B4FF-8C5914387024}" srcOrd="6" destOrd="0" presId="urn:microsoft.com/office/officeart/2005/8/layout/hierarchy1"/>
    <dgm:cxn modelId="{F01BD54A-4B96-D348-AC78-3EA64C5172E4}" type="presParOf" srcId="{BE0F867F-BE80-FD4F-A022-F1E0405A48F1}" destId="{BD934BBA-EA07-8840-90B2-9D9E5B1347F2}" srcOrd="7" destOrd="0" presId="urn:microsoft.com/office/officeart/2005/8/layout/hierarchy1"/>
    <dgm:cxn modelId="{B21ECCF1-DAA7-2C4D-8B5B-DEB27F3B4BC4}" type="presParOf" srcId="{BD934BBA-EA07-8840-90B2-9D9E5B1347F2}" destId="{17E8D9DE-F146-0644-88B0-F97B429F2766}" srcOrd="0" destOrd="0" presId="urn:microsoft.com/office/officeart/2005/8/layout/hierarchy1"/>
    <dgm:cxn modelId="{6916C272-9BF6-A643-80FD-BD290BC384FE}" type="presParOf" srcId="{17E8D9DE-F146-0644-88B0-F97B429F2766}" destId="{419941D0-E8C4-AB44-9E78-DAAEB48DEBBF}" srcOrd="0" destOrd="0" presId="urn:microsoft.com/office/officeart/2005/8/layout/hierarchy1"/>
    <dgm:cxn modelId="{D9EBB154-73B4-7143-BDF4-EE002D7720CC}" type="presParOf" srcId="{17E8D9DE-F146-0644-88B0-F97B429F2766}" destId="{6603764C-B415-664F-8885-A7DAA8CAF3E7}" srcOrd="1" destOrd="0" presId="urn:microsoft.com/office/officeart/2005/8/layout/hierarchy1"/>
    <dgm:cxn modelId="{E0A39BA1-34EA-D041-AFFF-2DF8248BFB41}" type="presParOf" srcId="{BD934BBA-EA07-8840-90B2-9D9E5B1347F2}" destId="{B22FE223-04E0-3741-B2BD-26144A52FBF0}" srcOrd="1" destOrd="0" presId="urn:microsoft.com/office/officeart/2005/8/layout/hierarchy1"/>
    <dgm:cxn modelId="{AE522D4E-DB74-D74A-BDDC-F1F5AB364BB3}" type="presParOf" srcId="{B22FE223-04E0-3741-B2BD-26144A52FBF0}" destId="{2E4A94D1-71F0-A046-B95F-18095848F38A}" srcOrd="0" destOrd="0" presId="urn:microsoft.com/office/officeart/2005/8/layout/hierarchy1"/>
    <dgm:cxn modelId="{01B4FE6D-06E8-3547-AB12-D9DBA000100E}" type="presParOf" srcId="{B22FE223-04E0-3741-B2BD-26144A52FBF0}" destId="{ED5C0E39-415F-9345-8AFB-31BAA119B473}" srcOrd="1" destOrd="0" presId="urn:microsoft.com/office/officeart/2005/8/layout/hierarchy1"/>
    <dgm:cxn modelId="{23160068-EE35-4B4C-B3CD-CD8C7457D1A7}" type="presParOf" srcId="{ED5C0E39-415F-9345-8AFB-31BAA119B473}" destId="{BF8EF9AE-3A03-8649-BC95-B3356DB4965E}" srcOrd="0" destOrd="0" presId="urn:microsoft.com/office/officeart/2005/8/layout/hierarchy1"/>
    <dgm:cxn modelId="{44402AA9-DA00-A04D-A86D-D03EC874B370}" type="presParOf" srcId="{BF8EF9AE-3A03-8649-BC95-B3356DB4965E}" destId="{BED1AD82-3EAF-DA47-9563-265E07F41880}" srcOrd="0" destOrd="0" presId="urn:microsoft.com/office/officeart/2005/8/layout/hierarchy1"/>
    <dgm:cxn modelId="{8F90C748-E0D9-6240-BBE2-A124C071AEED}" type="presParOf" srcId="{BF8EF9AE-3A03-8649-BC95-B3356DB4965E}" destId="{AD6B8219-1F5B-DA4F-B261-22B5D0551A94}" srcOrd="1" destOrd="0" presId="urn:microsoft.com/office/officeart/2005/8/layout/hierarchy1"/>
    <dgm:cxn modelId="{C6B89A06-F569-AD4C-A0D1-7FFD22B2D46A}" type="presParOf" srcId="{ED5C0E39-415F-9345-8AFB-31BAA119B473}" destId="{AF36FF68-65FA-3443-983A-A1AA032CA341}" srcOrd="1" destOrd="0" presId="urn:microsoft.com/office/officeart/2005/8/layout/hierarchy1"/>
    <dgm:cxn modelId="{F5E96D77-4714-2C44-B51F-140C1FBC8285}" type="presParOf" srcId="{B22FE223-04E0-3741-B2BD-26144A52FBF0}" destId="{F42357F4-6E12-A041-A7D6-81713E5E517B}" srcOrd="2" destOrd="0" presId="urn:microsoft.com/office/officeart/2005/8/layout/hierarchy1"/>
    <dgm:cxn modelId="{78061520-8399-D741-AB14-D8FC888ADD35}" type="presParOf" srcId="{B22FE223-04E0-3741-B2BD-26144A52FBF0}" destId="{A9A1551E-CC31-A64A-B373-6E945A4DD457}" srcOrd="3" destOrd="0" presId="urn:microsoft.com/office/officeart/2005/8/layout/hierarchy1"/>
    <dgm:cxn modelId="{D233E1E2-8393-944B-BBF9-9F95D7310F83}" type="presParOf" srcId="{A9A1551E-CC31-A64A-B373-6E945A4DD457}" destId="{F43CB637-24DA-304C-BC9F-8ECEC7BECB18}" srcOrd="0" destOrd="0" presId="urn:microsoft.com/office/officeart/2005/8/layout/hierarchy1"/>
    <dgm:cxn modelId="{22CAD5C8-ADB9-2A4F-A576-127834970049}" type="presParOf" srcId="{F43CB637-24DA-304C-BC9F-8ECEC7BECB18}" destId="{E43BE145-21E5-5543-9A7D-46DE44FE97A7}" srcOrd="0" destOrd="0" presId="urn:microsoft.com/office/officeart/2005/8/layout/hierarchy1"/>
    <dgm:cxn modelId="{6DB7FEEA-4A29-9C4D-9892-B16F4ECE5A07}" type="presParOf" srcId="{F43CB637-24DA-304C-BC9F-8ECEC7BECB18}" destId="{EBC8209D-BB74-B44A-A57A-C51ABEDBBAE8}" srcOrd="1" destOrd="0" presId="urn:microsoft.com/office/officeart/2005/8/layout/hierarchy1"/>
    <dgm:cxn modelId="{26CFCD02-9077-6E48-BD40-9A29E32E0885}" type="presParOf" srcId="{A9A1551E-CC31-A64A-B373-6E945A4DD457}" destId="{C466FE0B-24A7-E64D-A09B-9F9133A03D07}" srcOrd="1" destOrd="0" presId="urn:microsoft.com/office/officeart/2005/8/layout/hierarchy1"/>
    <dgm:cxn modelId="{17333E8B-3D8A-A544-8D59-028793FE8EF0}" type="presParOf" srcId="{C466FE0B-24A7-E64D-A09B-9F9133A03D07}" destId="{1F5FFC55-2839-634C-8F0C-96EACF5BE3CB}" srcOrd="0" destOrd="0" presId="urn:microsoft.com/office/officeart/2005/8/layout/hierarchy1"/>
    <dgm:cxn modelId="{E4A9E989-51C7-3949-825F-D75E3297BB8E}" type="presParOf" srcId="{C466FE0B-24A7-E64D-A09B-9F9133A03D07}" destId="{85A5D7ED-B644-F14F-8652-BFCF9A5C48F9}" srcOrd="1" destOrd="0" presId="urn:microsoft.com/office/officeart/2005/8/layout/hierarchy1"/>
    <dgm:cxn modelId="{CC1D646D-B675-2047-8421-FC2F403B0296}" type="presParOf" srcId="{85A5D7ED-B644-F14F-8652-BFCF9A5C48F9}" destId="{00D8B2B2-0CBF-7547-A721-EF848954EC8A}" srcOrd="0" destOrd="0" presId="urn:microsoft.com/office/officeart/2005/8/layout/hierarchy1"/>
    <dgm:cxn modelId="{33E2C93A-449B-544B-BC59-C5A9B7038CD3}" type="presParOf" srcId="{00D8B2B2-0CBF-7547-A721-EF848954EC8A}" destId="{6DF542D9-B5F6-214E-9CDE-F0A47E3A8ABC}" srcOrd="0" destOrd="0" presId="urn:microsoft.com/office/officeart/2005/8/layout/hierarchy1"/>
    <dgm:cxn modelId="{6D3506D2-14D3-1047-A8C1-3985F11007C8}" type="presParOf" srcId="{00D8B2B2-0CBF-7547-A721-EF848954EC8A}" destId="{2246CDBD-2CA8-A34C-A89B-E32ACB07E97A}" srcOrd="1" destOrd="0" presId="urn:microsoft.com/office/officeart/2005/8/layout/hierarchy1"/>
    <dgm:cxn modelId="{E0A4E1DD-FF2B-6D46-AECB-2178D2A8C49D}" type="presParOf" srcId="{85A5D7ED-B644-F14F-8652-BFCF9A5C48F9}" destId="{3665192D-6737-1040-9177-871885CEF638}" srcOrd="1" destOrd="0" presId="urn:microsoft.com/office/officeart/2005/8/layout/hierarchy1"/>
    <dgm:cxn modelId="{EA4538CC-D842-C94A-AA98-FA77EA22FA99}" type="presParOf" srcId="{C466FE0B-24A7-E64D-A09B-9F9133A03D07}" destId="{9541F663-17CE-1449-B545-4E9F3C558C3A}" srcOrd="2" destOrd="0" presId="urn:microsoft.com/office/officeart/2005/8/layout/hierarchy1"/>
    <dgm:cxn modelId="{5DC6857C-5244-9941-8349-C84502789AC5}" type="presParOf" srcId="{C466FE0B-24A7-E64D-A09B-9F9133A03D07}" destId="{83EE79AE-9386-864F-93A5-0F883745028F}" srcOrd="3" destOrd="0" presId="urn:microsoft.com/office/officeart/2005/8/layout/hierarchy1"/>
    <dgm:cxn modelId="{AE1D4564-39C9-A849-802C-D5E7DEF8EDED}" type="presParOf" srcId="{83EE79AE-9386-864F-93A5-0F883745028F}" destId="{429B9511-00B5-5B46-A00E-621F9A4D5014}" srcOrd="0" destOrd="0" presId="urn:microsoft.com/office/officeart/2005/8/layout/hierarchy1"/>
    <dgm:cxn modelId="{125D47D3-2690-F747-9834-09323FA0AE4E}" type="presParOf" srcId="{429B9511-00B5-5B46-A00E-621F9A4D5014}" destId="{7591B2A4-9F4B-F245-820A-E182736ED0B3}" srcOrd="0" destOrd="0" presId="urn:microsoft.com/office/officeart/2005/8/layout/hierarchy1"/>
    <dgm:cxn modelId="{71C9D625-6497-2248-A804-6D9E7BCE0DF8}" type="presParOf" srcId="{429B9511-00B5-5B46-A00E-621F9A4D5014}" destId="{9152FE1E-3F9F-1945-845B-196FD4FE9E7F}" srcOrd="1" destOrd="0" presId="urn:microsoft.com/office/officeart/2005/8/layout/hierarchy1"/>
    <dgm:cxn modelId="{1630125B-00F3-8842-B07C-41F5FEB3AA6C}" type="presParOf" srcId="{83EE79AE-9386-864F-93A5-0F883745028F}" destId="{52AA974E-0B14-7440-B0B8-11CBFA575269}" srcOrd="1" destOrd="0" presId="urn:microsoft.com/office/officeart/2005/8/layout/hierarchy1"/>
    <dgm:cxn modelId="{650AE4D9-54F9-544C-B7E1-F08F256F9935}" type="presParOf" srcId="{B22FE223-04E0-3741-B2BD-26144A52FBF0}" destId="{BA61A876-7050-3746-8DAE-0686A0FD0957}" srcOrd="4" destOrd="0" presId="urn:microsoft.com/office/officeart/2005/8/layout/hierarchy1"/>
    <dgm:cxn modelId="{523A828A-7C72-8140-BA64-49C937624C68}" type="presParOf" srcId="{B22FE223-04E0-3741-B2BD-26144A52FBF0}" destId="{7E1C010A-E642-0444-8F19-1706B4B1F542}" srcOrd="5" destOrd="0" presId="urn:microsoft.com/office/officeart/2005/8/layout/hierarchy1"/>
    <dgm:cxn modelId="{F1DFC1F9-2051-604E-93DF-81BD4852F004}" type="presParOf" srcId="{7E1C010A-E642-0444-8F19-1706B4B1F542}" destId="{9A87F0FC-C76A-AB43-AA0B-DF4820D9F426}" srcOrd="0" destOrd="0" presId="urn:microsoft.com/office/officeart/2005/8/layout/hierarchy1"/>
    <dgm:cxn modelId="{D7C5D980-D8EC-174B-A4D9-8D2161052C76}" type="presParOf" srcId="{9A87F0FC-C76A-AB43-AA0B-DF4820D9F426}" destId="{05D36543-49E4-934D-B25C-1B6526CA4C89}" srcOrd="0" destOrd="0" presId="urn:microsoft.com/office/officeart/2005/8/layout/hierarchy1"/>
    <dgm:cxn modelId="{E5548379-912F-224F-BB85-4F280ABDDF6A}" type="presParOf" srcId="{9A87F0FC-C76A-AB43-AA0B-DF4820D9F426}" destId="{76B33B1D-4CA5-544F-BF28-B308B507EF10}" srcOrd="1" destOrd="0" presId="urn:microsoft.com/office/officeart/2005/8/layout/hierarchy1"/>
    <dgm:cxn modelId="{790731F2-A1D5-F145-88A1-68CA50EDFAAE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70F0D127-9705-B346-8456-2EA73B6E30CF}" type="parTrans" cxnId="{BD876DF4-FBEE-9943-863F-7B7F61CBAEA9}">
      <dgm:prSet/>
      <dgm:spPr/>
      <dgm:t>
        <a:bodyPr/>
        <a:lstStyle/>
        <a:p>
          <a:endParaRPr lang="en-US"/>
        </a:p>
      </dgm:t>
    </dgm:pt>
    <dgm:pt modelId="{B2965BF0-14E0-474E-A2AB-CCA4521513DD}" type="sibTrans" cxnId="{BD876DF4-FBEE-9943-863F-7B7F61CBAEA9}">
      <dgm:prSet/>
      <dgm:spPr/>
      <dgm:t>
        <a:bodyPr/>
        <a:lstStyle/>
        <a:p>
          <a:endParaRPr lang="en-US"/>
        </a:p>
      </dgm:t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  <dgm:t>
        <a:bodyPr/>
        <a:lstStyle/>
        <a:p>
          <a:endParaRPr lang="en-US"/>
        </a:p>
      </dgm:t>
    </dgm:pt>
    <dgm:pt modelId="{5D03D28D-4580-AA4E-B725-784F886C6797}" type="sibTrans" cxnId="{48C3CFE4-65EB-9D4E-A0CE-F9F821B5D78C}">
      <dgm:prSet/>
      <dgm:spPr/>
      <dgm:t>
        <a:bodyPr/>
        <a:lstStyle/>
        <a:p>
          <a:endParaRPr lang="en-US"/>
        </a:p>
      </dgm:t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  <dgm:t>
        <a:bodyPr/>
        <a:lstStyle/>
        <a:p>
          <a:endParaRPr lang="en-US"/>
        </a:p>
      </dgm:t>
    </dgm:pt>
    <dgm:pt modelId="{4A343348-5A18-A64D-B967-67FF94A2182D}" type="sibTrans" cxnId="{68A68B6C-C4A2-404D-9619-7E596F60AE28}">
      <dgm:prSet/>
      <dgm:spPr/>
      <dgm:t>
        <a:bodyPr/>
        <a:lstStyle/>
        <a:p>
          <a:endParaRPr lang="en-US"/>
        </a:p>
      </dgm:t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  <dgm:t>
        <a:bodyPr/>
        <a:lstStyle/>
        <a:p>
          <a:endParaRPr lang="en-US"/>
        </a:p>
      </dgm:t>
    </dgm:pt>
    <dgm:pt modelId="{BC85FB81-59E3-3246-A1DB-AA9BCA174B1A}" type="sibTrans" cxnId="{4CC6FB2A-BDF9-2948-B3E8-8BFD444DE0F5}">
      <dgm:prSet/>
      <dgm:spPr/>
      <dgm:t>
        <a:bodyPr/>
        <a:lstStyle/>
        <a:p>
          <a:endParaRPr lang="en-US"/>
        </a:p>
      </dgm:t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F9A1264F-2EB8-8148-8E8F-B74886C30473}" type="parTrans" cxnId="{A5EF75CA-949B-FB42-A967-633DBF9C5416}">
      <dgm:prSet/>
      <dgm:spPr/>
      <dgm:t>
        <a:bodyPr/>
        <a:lstStyle/>
        <a:p>
          <a:endParaRPr lang="en-US"/>
        </a:p>
      </dgm:t>
    </dgm:pt>
    <dgm:pt modelId="{2B88B2F7-3FE5-E743-A3EF-F1DB3821C219}" type="sibTrans" cxnId="{A5EF75CA-949B-FB42-A967-633DBF9C5416}">
      <dgm:prSet/>
      <dgm:spPr/>
      <dgm:t>
        <a:bodyPr/>
        <a:lstStyle/>
        <a:p>
          <a:endParaRPr lang="en-US"/>
        </a:p>
      </dgm:t>
    </dgm:pt>
    <dgm:pt modelId="{E5C8F682-32CD-424A-896C-91EAD3E64C45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  <dgm:t>
        <a:bodyPr/>
        <a:lstStyle/>
        <a:p>
          <a:endParaRPr lang="en-US"/>
        </a:p>
      </dgm:t>
    </dgm:pt>
    <dgm:pt modelId="{B77BD5BE-E444-A847-B5CA-1B150064119C}" type="sibTrans" cxnId="{C885BB5D-362B-1847-87CF-E1B639313EA0}">
      <dgm:prSet/>
      <dgm:spPr/>
      <dgm:t>
        <a:bodyPr/>
        <a:lstStyle/>
        <a:p>
          <a:endParaRPr lang="en-US"/>
        </a:p>
      </dgm:t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  <dgm:t>
        <a:bodyPr/>
        <a:lstStyle/>
        <a:p>
          <a:endParaRPr lang="en-US"/>
        </a:p>
      </dgm:t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  <dgm:t>
        <a:bodyPr/>
        <a:lstStyle/>
        <a:p>
          <a:endParaRPr lang="en-US"/>
        </a:p>
      </dgm:t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250B2BE2-FEC5-CD47-89C4-F8108BC7D53A}" type="presOf" srcId="{FE86CB60-E462-414C-BF0E-606A57D7AD93}" destId="{6603764C-B415-664F-8885-A7DAA8CAF3E7}" srcOrd="0" destOrd="0" presId="urn:microsoft.com/office/officeart/2005/8/layout/hierarchy1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BDB62AEF-004A-3E4A-BA04-15FFC883C6DC}" type="presOf" srcId="{1AD1EA1C-020E-5744-81BA-AEEC1A7A11F3}" destId="{D86CCABB-994E-2B44-9B36-549A167DC946}" srcOrd="0" destOrd="0" presId="urn:microsoft.com/office/officeart/2005/8/layout/hierarchy1"/>
    <dgm:cxn modelId="{E1A0809A-BAEA-BF42-92A8-DDEE32055693}" type="presOf" srcId="{9C7D04B1-85B2-3F41-9343-3724449F75B3}" destId="{AD6B8219-1F5B-DA4F-B261-22B5D0551A94}" srcOrd="0" destOrd="0" presId="urn:microsoft.com/office/officeart/2005/8/layout/hierarchy1"/>
    <dgm:cxn modelId="{56B8DE62-0A59-E34F-BA89-ACA8FE07FD37}" type="presOf" srcId="{A215CF19-F4EB-414A-A10F-B2A96141FE91}" destId="{0B86410B-498D-AB4D-9967-4C4AEDB1DF45}" srcOrd="0" destOrd="0" presId="urn:microsoft.com/office/officeart/2005/8/layout/hierarchy1"/>
    <dgm:cxn modelId="{D2D6BF3A-81D0-9346-B33A-086AABA7D7D7}" type="presOf" srcId="{D0F565E7-5D70-054E-90E0-C19FE13B6790}" destId="{6B84F89A-BB62-184B-ACA8-8A1AAAE34DE1}" srcOrd="0" destOrd="0" presId="urn:microsoft.com/office/officeart/2005/8/layout/hierarchy1"/>
    <dgm:cxn modelId="{62868263-8B87-BF41-9DB1-C409701EE1E3}" type="presOf" srcId="{184A7FBE-4658-3046-B4A7-4EBDDC670AD1}" destId="{2E4A94D1-71F0-A046-B95F-18095848F38A}" srcOrd="0" destOrd="0" presId="urn:microsoft.com/office/officeart/2005/8/layout/hierarchy1"/>
    <dgm:cxn modelId="{1BB5FA34-3C64-DD46-93EA-B2497E30C558}" type="presOf" srcId="{0C3731E6-7189-414B-8AA4-AA411ADE82DC}" destId="{F42357F4-6E12-A041-A7D6-81713E5E517B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89EEE784-3EED-8F43-8217-BBD1C237CA84}" type="presOf" srcId="{2CF1C699-9046-8C42-87E6-2861BF37D660}" destId="{9152FE1E-3F9F-1945-845B-196FD4FE9E7F}" srcOrd="0" destOrd="0" presId="urn:microsoft.com/office/officeart/2005/8/layout/hierarchy1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80E2C3F7-058F-1C40-8356-C15390BA6FDF}" type="presOf" srcId="{70F0D127-9705-B346-8456-2EA73B6E30CF}" destId="{201C7CC6-525A-FE42-B4FF-8C5914387024}" srcOrd="0" destOrd="0" presId="urn:microsoft.com/office/officeart/2005/8/layout/hierarchy1"/>
    <dgm:cxn modelId="{8BD052AF-949A-F948-A12A-2F16C08A8BAA}" type="presOf" srcId="{4810192D-B607-5A42-8DCE-8CFCF1A82427}" destId="{28156514-4C64-AE45-A406-98283D6076D6}" srcOrd="0" destOrd="0" presId="urn:microsoft.com/office/officeart/2005/8/layout/hierarchy1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FFC55F0E-24F0-0940-B0B5-F6820B65D7C7}" type="presOf" srcId="{E5C8F682-32CD-424A-896C-91EAD3E64C45}" destId="{76B33B1D-4CA5-544F-BF28-B308B507EF10}" srcOrd="0" destOrd="0" presId="urn:microsoft.com/office/officeart/2005/8/layout/hierarchy1"/>
    <dgm:cxn modelId="{F97734D8-6CBC-804D-B286-FA60DFC694E9}" type="presOf" srcId="{84B85FB8-CE49-454E-AFD0-26748DF588CB}" destId="{39E9CE6E-1476-7F49-AD48-00E9588CC1FC}" srcOrd="0" destOrd="0" presId="urn:microsoft.com/office/officeart/2005/8/layout/hierarchy1"/>
    <dgm:cxn modelId="{1FDA42F0-000F-6E4D-ACBD-DD297AF16C8B}" type="presOf" srcId="{960CE163-DF35-2B44-83E7-B9153BC66084}" destId="{923B0C63-79B7-9B4A-94B9-19130FBE5D7B}" srcOrd="0" destOrd="0" presId="urn:microsoft.com/office/officeart/2005/8/layout/hierarchy1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7DFEC403-3D07-E147-94A7-6948508849D0}" type="presOf" srcId="{563BE0E2-35F1-EA43-92A4-487E8781D214}" destId="{1F5FFC55-2839-634C-8F0C-96EACF5BE3CB}" srcOrd="0" destOrd="0" presId="urn:microsoft.com/office/officeart/2005/8/layout/hierarchy1"/>
    <dgm:cxn modelId="{74C3DF55-2571-4A42-A3D4-79D2D7286452}" type="presOf" srcId="{12CF4121-F3B4-5C45-B72F-C1FB37DD3C0D}" destId="{800FD04D-B3AC-0B4A-955F-2E2198D77D53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FBC04F02-4804-8C4A-8D64-8D7E596D7783}" type="presOf" srcId="{AE7EA77A-1D8E-3F42-95E1-4EB11A443A81}" destId="{BBF408DD-FB71-6449-9993-DDA736E8D58A}" srcOrd="0" destOrd="0" presId="urn:microsoft.com/office/officeart/2005/8/layout/hierarchy1"/>
    <dgm:cxn modelId="{7E833AC7-C906-EC48-8CF2-050B2E9E6DD6}" type="presOf" srcId="{632DBD1E-A080-C14D-89CD-94A8C0F3CF25}" destId="{2246CDBD-2CA8-A34C-A89B-E32ACB07E97A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FE6DB9C5-C848-C041-9BAC-D3D409ECA3D7}" type="presOf" srcId="{67DF074B-DE05-B24C-9E35-CDBF726DC2DD}" destId="{EBC8209D-BB74-B44A-A57A-C51ABEDBBAE8}" srcOrd="0" destOrd="0" presId="urn:microsoft.com/office/officeart/2005/8/layout/hierarchy1"/>
    <dgm:cxn modelId="{629969CD-5D04-2A43-B3AF-FE8A98094A86}" type="presOf" srcId="{6C0275DE-9DFE-0E43-8DDA-D28DD222D71F}" destId="{8CFA3E84-678E-C345-8D46-63E85CF195E2}" srcOrd="0" destOrd="0" presId="urn:microsoft.com/office/officeart/2005/8/layout/hierarchy1"/>
    <dgm:cxn modelId="{517E7342-1ED5-B24E-84A1-2A79CCE5BC2A}" type="presOf" srcId="{4D875376-E6B9-804F-AC85-A1D4337BBC8A}" destId="{0FEFC8CB-58CB-4A43-9867-EED6738F0C0F}" srcOrd="0" destOrd="0" presId="urn:microsoft.com/office/officeart/2005/8/layout/hierarchy1"/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FB5948D5-A112-7E4F-A7A4-599731141072}" type="presOf" srcId="{E3372A67-8AD5-414E-9A1F-4D9E3CFF6332}" destId="{BA61A876-7050-3746-8DAE-0686A0FD0957}" srcOrd="0" destOrd="0" presId="urn:microsoft.com/office/officeart/2005/8/layout/hierarchy1"/>
    <dgm:cxn modelId="{7B0EFE83-8F7C-2148-A812-1F8ACB477747}" type="presOf" srcId="{F9A1264F-2EB8-8148-8E8F-B74886C30473}" destId="{9541F663-17CE-1449-B545-4E9F3C558C3A}" srcOrd="0" destOrd="0" presId="urn:microsoft.com/office/officeart/2005/8/layout/hierarchy1"/>
    <dgm:cxn modelId="{5125BE48-CBDA-9E46-A5EC-A00E5922E856}" type="presOf" srcId="{8C382D6E-A069-234E-96CC-A5A865E2BBBD}" destId="{C6BA431E-FA40-1D4E-A3D8-2A8BD37A2453}" srcOrd="0" destOrd="0" presId="urn:microsoft.com/office/officeart/2005/8/layout/hierarchy1"/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4143E40A-3339-5746-9665-4720B7275017}" type="presOf" srcId="{4261D7F4-A7D0-3F49-B78A-20CFB380B683}" destId="{C2C1A37D-940A-6743-AC99-D92FAAA879A9}" srcOrd="0" destOrd="0" presId="urn:microsoft.com/office/officeart/2005/8/layout/hierarchy1"/>
    <dgm:cxn modelId="{DF469E1B-C306-5F4B-B680-7ACFEA169B9B}" type="presParOf" srcId="{39E9CE6E-1476-7F49-AD48-00E9588CC1FC}" destId="{AFBF1B26-876E-5B4F-868D-ECF533517B41}" srcOrd="0" destOrd="0" presId="urn:microsoft.com/office/officeart/2005/8/layout/hierarchy1"/>
    <dgm:cxn modelId="{9BD7EE58-09E0-D144-8D85-070D725F1603}" type="presParOf" srcId="{AFBF1B26-876E-5B4F-868D-ECF533517B41}" destId="{80FDFEA5-D276-C44B-902D-D2E8A937A02A}" srcOrd="0" destOrd="0" presId="urn:microsoft.com/office/officeart/2005/8/layout/hierarchy1"/>
    <dgm:cxn modelId="{8C3AC7B7-A647-D047-8BDB-5F00B4604513}" type="presParOf" srcId="{80FDFEA5-D276-C44B-902D-D2E8A937A02A}" destId="{DE9E6D4B-E798-AA47-81C3-1E545DF4DB5B}" srcOrd="0" destOrd="0" presId="urn:microsoft.com/office/officeart/2005/8/layout/hierarchy1"/>
    <dgm:cxn modelId="{E88AEAED-926A-BE40-A660-1B9E6D1457AA}" type="presParOf" srcId="{80FDFEA5-D276-C44B-902D-D2E8A937A02A}" destId="{923B0C63-79B7-9B4A-94B9-19130FBE5D7B}" srcOrd="1" destOrd="0" presId="urn:microsoft.com/office/officeart/2005/8/layout/hierarchy1"/>
    <dgm:cxn modelId="{BDC69DB9-DD5B-AF4D-9E04-6B3DFCCB601A}" type="presParOf" srcId="{AFBF1B26-876E-5B4F-868D-ECF533517B41}" destId="{BE0F867F-BE80-FD4F-A022-F1E0405A48F1}" srcOrd="1" destOrd="0" presId="urn:microsoft.com/office/officeart/2005/8/layout/hierarchy1"/>
    <dgm:cxn modelId="{05461AC2-1A4A-6146-9ACE-ADB75BFCD45F}" type="presParOf" srcId="{BE0F867F-BE80-FD4F-A022-F1E0405A48F1}" destId="{6B84F89A-BB62-184B-ACA8-8A1AAAE34DE1}" srcOrd="0" destOrd="0" presId="urn:microsoft.com/office/officeart/2005/8/layout/hierarchy1"/>
    <dgm:cxn modelId="{8A956436-C30D-F849-AF47-0112B082BACA}" type="presParOf" srcId="{BE0F867F-BE80-FD4F-A022-F1E0405A48F1}" destId="{57186F82-921A-384B-9A88-E6F59E2B58CF}" srcOrd="1" destOrd="0" presId="urn:microsoft.com/office/officeart/2005/8/layout/hierarchy1"/>
    <dgm:cxn modelId="{57FC672C-09BA-1F46-BBEB-C15A0225754E}" type="presParOf" srcId="{57186F82-921A-384B-9A88-E6F59E2B58CF}" destId="{B28150B0-F092-CC46-AAAD-4BBEDB44147E}" srcOrd="0" destOrd="0" presId="urn:microsoft.com/office/officeart/2005/8/layout/hierarchy1"/>
    <dgm:cxn modelId="{3345BCF1-5EB7-8F42-870C-97A312B2EDB3}" type="presParOf" srcId="{B28150B0-F092-CC46-AAAD-4BBEDB44147E}" destId="{3D0C8496-FBEF-B442-BAA7-CC30894D9EC3}" srcOrd="0" destOrd="0" presId="urn:microsoft.com/office/officeart/2005/8/layout/hierarchy1"/>
    <dgm:cxn modelId="{76FA4244-041B-5242-B3DA-60005DC037CD}" type="presParOf" srcId="{B28150B0-F092-CC46-AAAD-4BBEDB44147E}" destId="{BBF408DD-FB71-6449-9993-DDA736E8D58A}" srcOrd="1" destOrd="0" presId="urn:microsoft.com/office/officeart/2005/8/layout/hierarchy1"/>
    <dgm:cxn modelId="{0BB3067F-4E16-D24A-89C4-CB059715DC71}" type="presParOf" srcId="{57186F82-921A-384B-9A88-E6F59E2B58CF}" destId="{30275E42-2EF8-8541-8588-8D52956296D0}" srcOrd="1" destOrd="0" presId="urn:microsoft.com/office/officeart/2005/8/layout/hierarchy1"/>
    <dgm:cxn modelId="{CE6084AF-A949-AD43-9228-411943AD3741}" type="presParOf" srcId="{30275E42-2EF8-8541-8588-8D52956296D0}" destId="{C6BA431E-FA40-1D4E-A3D8-2A8BD37A2453}" srcOrd="0" destOrd="0" presId="urn:microsoft.com/office/officeart/2005/8/layout/hierarchy1"/>
    <dgm:cxn modelId="{2409F0D0-B799-814D-821B-30B6E250EE83}" type="presParOf" srcId="{30275E42-2EF8-8541-8588-8D52956296D0}" destId="{FA49C2F0-0FFB-3146-92B9-688B6A49F1AC}" srcOrd="1" destOrd="0" presId="urn:microsoft.com/office/officeart/2005/8/layout/hierarchy1"/>
    <dgm:cxn modelId="{7989BBA5-1C0A-2849-830E-B46ED7599243}" type="presParOf" srcId="{FA49C2F0-0FFB-3146-92B9-688B6A49F1AC}" destId="{0C3DE103-3542-7341-8A0B-7521A1726E5B}" srcOrd="0" destOrd="0" presId="urn:microsoft.com/office/officeart/2005/8/layout/hierarchy1"/>
    <dgm:cxn modelId="{DCD269C1-188F-294A-9C48-1BDDA842F26D}" type="presParOf" srcId="{0C3DE103-3542-7341-8A0B-7521A1726E5B}" destId="{4AC60A40-741B-ED47-AAD7-DE82CE34AD41}" srcOrd="0" destOrd="0" presId="urn:microsoft.com/office/officeart/2005/8/layout/hierarchy1"/>
    <dgm:cxn modelId="{4EBFB292-2E17-144C-99B0-31A1D75E81F6}" type="presParOf" srcId="{0C3DE103-3542-7341-8A0B-7521A1726E5B}" destId="{C2C1A37D-940A-6743-AC99-D92FAAA879A9}" srcOrd="1" destOrd="0" presId="urn:microsoft.com/office/officeart/2005/8/layout/hierarchy1"/>
    <dgm:cxn modelId="{E15FE155-09D1-B34E-9FBC-0CDFAF5F4789}" type="presParOf" srcId="{FA49C2F0-0FFB-3146-92B9-688B6A49F1AC}" destId="{45C7168E-E470-0B41-BADA-058CAF77E69B}" srcOrd="1" destOrd="0" presId="urn:microsoft.com/office/officeart/2005/8/layout/hierarchy1"/>
    <dgm:cxn modelId="{74434AB6-EC44-424B-9BDD-FF5E61AAAF40}" type="presParOf" srcId="{30275E42-2EF8-8541-8588-8D52956296D0}" destId="{28156514-4C64-AE45-A406-98283D6076D6}" srcOrd="2" destOrd="0" presId="urn:microsoft.com/office/officeart/2005/8/layout/hierarchy1"/>
    <dgm:cxn modelId="{839C03CF-CCC2-E443-ACF1-2B887D81E9AA}" type="presParOf" srcId="{30275E42-2EF8-8541-8588-8D52956296D0}" destId="{6EB05EE5-0B4E-B94A-957D-24E8465F731F}" srcOrd="3" destOrd="0" presId="urn:microsoft.com/office/officeart/2005/8/layout/hierarchy1"/>
    <dgm:cxn modelId="{46E90399-B2FD-A342-ADE2-2BC2E33B0B97}" type="presParOf" srcId="{6EB05EE5-0B4E-B94A-957D-24E8465F731F}" destId="{2689CED2-1086-2B4D-90A9-87D971D7A5CD}" srcOrd="0" destOrd="0" presId="urn:microsoft.com/office/officeart/2005/8/layout/hierarchy1"/>
    <dgm:cxn modelId="{B7C86AB0-8A71-F447-82B8-6D040919E1A8}" type="presParOf" srcId="{2689CED2-1086-2B4D-90A9-87D971D7A5CD}" destId="{42E6176C-3E48-2248-9A2F-70DD7DB88292}" srcOrd="0" destOrd="0" presId="urn:microsoft.com/office/officeart/2005/8/layout/hierarchy1"/>
    <dgm:cxn modelId="{57654AF7-8151-844F-A387-593043AF8BEC}" type="presParOf" srcId="{2689CED2-1086-2B4D-90A9-87D971D7A5CD}" destId="{0B86410B-498D-AB4D-9967-4C4AEDB1DF45}" srcOrd="1" destOrd="0" presId="urn:microsoft.com/office/officeart/2005/8/layout/hierarchy1"/>
    <dgm:cxn modelId="{C984FE2D-25BF-4D4E-B413-C07E6C22B5F9}" type="presParOf" srcId="{6EB05EE5-0B4E-B94A-957D-24E8465F731F}" destId="{B3C8CD39-69CF-704B-96DE-6A9E2710E4DF}" srcOrd="1" destOrd="0" presId="urn:microsoft.com/office/officeart/2005/8/layout/hierarchy1"/>
    <dgm:cxn modelId="{9527B403-DF6C-9A4A-908E-8A114D23B8EC}" type="presParOf" srcId="{BE0F867F-BE80-FD4F-A022-F1E0405A48F1}" destId="{8CFA3E84-678E-C345-8D46-63E85CF195E2}" srcOrd="2" destOrd="0" presId="urn:microsoft.com/office/officeart/2005/8/layout/hierarchy1"/>
    <dgm:cxn modelId="{4B0CE3E2-F567-BD4D-989C-605E07B6EF0F}" type="presParOf" srcId="{BE0F867F-BE80-FD4F-A022-F1E0405A48F1}" destId="{17123A68-6C83-C544-9F84-F56BBB484F06}" srcOrd="3" destOrd="0" presId="urn:microsoft.com/office/officeart/2005/8/layout/hierarchy1"/>
    <dgm:cxn modelId="{12806916-6318-2C4B-B951-73369C3A470C}" type="presParOf" srcId="{17123A68-6C83-C544-9F84-F56BBB484F06}" destId="{4AE01571-6379-704D-8604-C8ABF21E8DBB}" srcOrd="0" destOrd="0" presId="urn:microsoft.com/office/officeart/2005/8/layout/hierarchy1"/>
    <dgm:cxn modelId="{DA1D09F7-33C8-C14B-812C-A30E52006DD5}" type="presParOf" srcId="{4AE01571-6379-704D-8604-C8ABF21E8DBB}" destId="{E4637EFB-2FAA-3446-8FC9-AD7B8E683EE6}" srcOrd="0" destOrd="0" presId="urn:microsoft.com/office/officeart/2005/8/layout/hierarchy1"/>
    <dgm:cxn modelId="{97E2B852-05BE-3D4E-AA7B-3F1A35E8B687}" type="presParOf" srcId="{4AE01571-6379-704D-8604-C8ABF21E8DBB}" destId="{0FEFC8CB-58CB-4A43-9867-EED6738F0C0F}" srcOrd="1" destOrd="0" presId="urn:microsoft.com/office/officeart/2005/8/layout/hierarchy1"/>
    <dgm:cxn modelId="{03EBEA49-370C-6443-ABC9-C3A8F835BBD5}" type="presParOf" srcId="{17123A68-6C83-C544-9F84-F56BBB484F06}" destId="{913C72A4-3E8B-1241-9761-A44A74EB4957}" srcOrd="1" destOrd="0" presId="urn:microsoft.com/office/officeart/2005/8/layout/hierarchy1"/>
    <dgm:cxn modelId="{2FD4A54A-3F78-5242-B476-4049F8900D53}" type="presParOf" srcId="{BE0F867F-BE80-FD4F-A022-F1E0405A48F1}" destId="{800FD04D-B3AC-0B4A-955F-2E2198D77D53}" srcOrd="4" destOrd="0" presId="urn:microsoft.com/office/officeart/2005/8/layout/hierarchy1"/>
    <dgm:cxn modelId="{F34D9638-1AB7-8B40-91D8-0C4BA92A41D3}" type="presParOf" srcId="{BE0F867F-BE80-FD4F-A022-F1E0405A48F1}" destId="{128988B5-99FA-2F4E-AE71-B7EAC369A7E7}" srcOrd="5" destOrd="0" presId="urn:microsoft.com/office/officeart/2005/8/layout/hierarchy1"/>
    <dgm:cxn modelId="{A6910E76-C8BA-5A4A-AC3F-74BD6CC0FB48}" type="presParOf" srcId="{128988B5-99FA-2F4E-AE71-B7EAC369A7E7}" destId="{49809B21-A121-6949-BE32-B42D5CB61BF3}" srcOrd="0" destOrd="0" presId="urn:microsoft.com/office/officeart/2005/8/layout/hierarchy1"/>
    <dgm:cxn modelId="{35E3F1CA-F930-864D-AF75-AD726995405B}" type="presParOf" srcId="{49809B21-A121-6949-BE32-B42D5CB61BF3}" destId="{742E8093-E526-D748-A87A-DEAD1A9F1F6D}" srcOrd="0" destOrd="0" presId="urn:microsoft.com/office/officeart/2005/8/layout/hierarchy1"/>
    <dgm:cxn modelId="{FB1BB9CB-7C92-4E41-8936-ED3A96986FB8}" type="presParOf" srcId="{49809B21-A121-6949-BE32-B42D5CB61BF3}" destId="{D86CCABB-994E-2B44-9B36-549A167DC946}" srcOrd="1" destOrd="0" presId="urn:microsoft.com/office/officeart/2005/8/layout/hierarchy1"/>
    <dgm:cxn modelId="{B9E1D41F-2318-A04C-982E-99AFDDD4787A}" type="presParOf" srcId="{128988B5-99FA-2F4E-AE71-B7EAC369A7E7}" destId="{CC6967D9-B95C-CE45-A47E-91CDA0E3E445}" srcOrd="1" destOrd="0" presId="urn:microsoft.com/office/officeart/2005/8/layout/hierarchy1"/>
    <dgm:cxn modelId="{ABC2AA24-317D-3D47-A94F-424C275ED5F4}" type="presParOf" srcId="{BE0F867F-BE80-FD4F-A022-F1E0405A48F1}" destId="{201C7CC6-525A-FE42-B4FF-8C5914387024}" srcOrd="6" destOrd="0" presId="urn:microsoft.com/office/officeart/2005/8/layout/hierarchy1"/>
    <dgm:cxn modelId="{ADC2826B-A6BC-D540-BAF5-886DAA09F6DE}" type="presParOf" srcId="{BE0F867F-BE80-FD4F-A022-F1E0405A48F1}" destId="{BD934BBA-EA07-8840-90B2-9D9E5B1347F2}" srcOrd="7" destOrd="0" presId="urn:microsoft.com/office/officeart/2005/8/layout/hierarchy1"/>
    <dgm:cxn modelId="{70CA386F-0D33-B94E-A927-8DEFC82ACC48}" type="presParOf" srcId="{BD934BBA-EA07-8840-90B2-9D9E5B1347F2}" destId="{17E8D9DE-F146-0644-88B0-F97B429F2766}" srcOrd="0" destOrd="0" presId="urn:microsoft.com/office/officeart/2005/8/layout/hierarchy1"/>
    <dgm:cxn modelId="{76628A3E-3F0D-4648-9418-E8F60269195C}" type="presParOf" srcId="{17E8D9DE-F146-0644-88B0-F97B429F2766}" destId="{419941D0-E8C4-AB44-9E78-DAAEB48DEBBF}" srcOrd="0" destOrd="0" presId="urn:microsoft.com/office/officeart/2005/8/layout/hierarchy1"/>
    <dgm:cxn modelId="{F241AB42-8633-9843-A73E-438773DF58D8}" type="presParOf" srcId="{17E8D9DE-F146-0644-88B0-F97B429F2766}" destId="{6603764C-B415-664F-8885-A7DAA8CAF3E7}" srcOrd="1" destOrd="0" presId="urn:microsoft.com/office/officeart/2005/8/layout/hierarchy1"/>
    <dgm:cxn modelId="{A0E7C5B4-D220-4449-A507-F1EBF0CA3B2E}" type="presParOf" srcId="{BD934BBA-EA07-8840-90B2-9D9E5B1347F2}" destId="{B22FE223-04E0-3741-B2BD-26144A52FBF0}" srcOrd="1" destOrd="0" presId="urn:microsoft.com/office/officeart/2005/8/layout/hierarchy1"/>
    <dgm:cxn modelId="{7A12977A-71B9-1246-9F1E-2262B8623FBB}" type="presParOf" srcId="{B22FE223-04E0-3741-B2BD-26144A52FBF0}" destId="{2E4A94D1-71F0-A046-B95F-18095848F38A}" srcOrd="0" destOrd="0" presId="urn:microsoft.com/office/officeart/2005/8/layout/hierarchy1"/>
    <dgm:cxn modelId="{63B7B2C5-5877-474A-A65D-55D1B49A7FC0}" type="presParOf" srcId="{B22FE223-04E0-3741-B2BD-26144A52FBF0}" destId="{ED5C0E39-415F-9345-8AFB-31BAA119B473}" srcOrd="1" destOrd="0" presId="urn:microsoft.com/office/officeart/2005/8/layout/hierarchy1"/>
    <dgm:cxn modelId="{F836E73B-D5E8-7040-9CCD-FA95E6A9C412}" type="presParOf" srcId="{ED5C0E39-415F-9345-8AFB-31BAA119B473}" destId="{BF8EF9AE-3A03-8649-BC95-B3356DB4965E}" srcOrd="0" destOrd="0" presId="urn:microsoft.com/office/officeart/2005/8/layout/hierarchy1"/>
    <dgm:cxn modelId="{00475802-2B86-4443-B857-B6AFDCB7ABF7}" type="presParOf" srcId="{BF8EF9AE-3A03-8649-BC95-B3356DB4965E}" destId="{BED1AD82-3EAF-DA47-9563-265E07F41880}" srcOrd="0" destOrd="0" presId="urn:microsoft.com/office/officeart/2005/8/layout/hierarchy1"/>
    <dgm:cxn modelId="{797BCCEF-3AA1-E946-9235-D22A457DDDB3}" type="presParOf" srcId="{BF8EF9AE-3A03-8649-BC95-B3356DB4965E}" destId="{AD6B8219-1F5B-DA4F-B261-22B5D0551A94}" srcOrd="1" destOrd="0" presId="urn:microsoft.com/office/officeart/2005/8/layout/hierarchy1"/>
    <dgm:cxn modelId="{56930F1F-8E19-4948-B30D-82911C7158D2}" type="presParOf" srcId="{ED5C0E39-415F-9345-8AFB-31BAA119B473}" destId="{AF36FF68-65FA-3443-983A-A1AA032CA341}" srcOrd="1" destOrd="0" presId="urn:microsoft.com/office/officeart/2005/8/layout/hierarchy1"/>
    <dgm:cxn modelId="{07494B18-AE38-F54D-8273-52D30A8951F5}" type="presParOf" srcId="{B22FE223-04E0-3741-B2BD-26144A52FBF0}" destId="{F42357F4-6E12-A041-A7D6-81713E5E517B}" srcOrd="2" destOrd="0" presId="urn:microsoft.com/office/officeart/2005/8/layout/hierarchy1"/>
    <dgm:cxn modelId="{44F3A873-6EDB-CF45-9A56-489AC65DB968}" type="presParOf" srcId="{B22FE223-04E0-3741-B2BD-26144A52FBF0}" destId="{A9A1551E-CC31-A64A-B373-6E945A4DD457}" srcOrd="3" destOrd="0" presId="urn:microsoft.com/office/officeart/2005/8/layout/hierarchy1"/>
    <dgm:cxn modelId="{3E9DF692-5AD8-5A40-A05A-EDC45F0EA89E}" type="presParOf" srcId="{A9A1551E-CC31-A64A-B373-6E945A4DD457}" destId="{F43CB637-24DA-304C-BC9F-8ECEC7BECB18}" srcOrd="0" destOrd="0" presId="urn:microsoft.com/office/officeart/2005/8/layout/hierarchy1"/>
    <dgm:cxn modelId="{D1196F97-8F84-2447-849D-54ABB2A2F5D2}" type="presParOf" srcId="{F43CB637-24DA-304C-BC9F-8ECEC7BECB18}" destId="{E43BE145-21E5-5543-9A7D-46DE44FE97A7}" srcOrd="0" destOrd="0" presId="urn:microsoft.com/office/officeart/2005/8/layout/hierarchy1"/>
    <dgm:cxn modelId="{08FB8194-3A4C-234E-A777-F404D9FFA210}" type="presParOf" srcId="{F43CB637-24DA-304C-BC9F-8ECEC7BECB18}" destId="{EBC8209D-BB74-B44A-A57A-C51ABEDBBAE8}" srcOrd="1" destOrd="0" presId="urn:microsoft.com/office/officeart/2005/8/layout/hierarchy1"/>
    <dgm:cxn modelId="{20596F96-4F67-4F4E-BE45-AA8F62EC95ED}" type="presParOf" srcId="{A9A1551E-CC31-A64A-B373-6E945A4DD457}" destId="{C466FE0B-24A7-E64D-A09B-9F9133A03D07}" srcOrd="1" destOrd="0" presId="urn:microsoft.com/office/officeart/2005/8/layout/hierarchy1"/>
    <dgm:cxn modelId="{E399E175-D7DC-674E-ABD6-858078CAF656}" type="presParOf" srcId="{C466FE0B-24A7-E64D-A09B-9F9133A03D07}" destId="{1F5FFC55-2839-634C-8F0C-96EACF5BE3CB}" srcOrd="0" destOrd="0" presId="urn:microsoft.com/office/officeart/2005/8/layout/hierarchy1"/>
    <dgm:cxn modelId="{578D2ABF-FADB-EF48-91D3-23D452F7CE60}" type="presParOf" srcId="{C466FE0B-24A7-E64D-A09B-9F9133A03D07}" destId="{85A5D7ED-B644-F14F-8652-BFCF9A5C48F9}" srcOrd="1" destOrd="0" presId="urn:microsoft.com/office/officeart/2005/8/layout/hierarchy1"/>
    <dgm:cxn modelId="{646AA1EA-BC84-7943-8ADC-382C503B149C}" type="presParOf" srcId="{85A5D7ED-B644-F14F-8652-BFCF9A5C48F9}" destId="{00D8B2B2-0CBF-7547-A721-EF848954EC8A}" srcOrd="0" destOrd="0" presId="urn:microsoft.com/office/officeart/2005/8/layout/hierarchy1"/>
    <dgm:cxn modelId="{F74AE1DE-4E34-C84C-AA54-83F9DC3B2898}" type="presParOf" srcId="{00D8B2B2-0CBF-7547-A721-EF848954EC8A}" destId="{6DF542D9-B5F6-214E-9CDE-F0A47E3A8ABC}" srcOrd="0" destOrd="0" presId="urn:microsoft.com/office/officeart/2005/8/layout/hierarchy1"/>
    <dgm:cxn modelId="{4DD32D70-9D5D-E341-AB33-67A8146FB807}" type="presParOf" srcId="{00D8B2B2-0CBF-7547-A721-EF848954EC8A}" destId="{2246CDBD-2CA8-A34C-A89B-E32ACB07E97A}" srcOrd="1" destOrd="0" presId="urn:microsoft.com/office/officeart/2005/8/layout/hierarchy1"/>
    <dgm:cxn modelId="{AE604864-15EC-6C49-9C15-0960378F09B2}" type="presParOf" srcId="{85A5D7ED-B644-F14F-8652-BFCF9A5C48F9}" destId="{3665192D-6737-1040-9177-871885CEF638}" srcOrd="1" destOrd="0" presId="urn:microsoft.com/office/officeart/2005/8/layout/hierarchy1"/>
    <dgm:cxn modelId="{D66C7FE8-884E-AB40-8E74-401E128CD225}" type="presParOf" srcId="{C466FE0B-24A7-E64D-A09B-9F9133A03D07}" destId="{9541F663-17CE-1449-B545-4E9F3C558C3A}" srcOrd="2" destOrd="0" presId="urn:microsoft.com/office/officeart/2005/8/layout/hierarchy1"/>
    <dgm:cxn modelId="{150B8779-0CDB-0441-B216-2A217287094E}" type="presParOf" srcId="{C466FE0B-24A7-E64D-A09B-9F9133A03D07}" destId="{83EE79AE-9386-864F-93A5-0F883745028F}" srcOrd="3" destOrd="0" presId="urn:microsoft.com/office/officeart/2005/8/layout/hierarchy1"/>
    <dgm:cxn modelId="{5CEFA73D-66AE-CB4C-A52F-9A77BC3C8727}" type="presParOf" srcId="{83EE79AE-9386-864F-93A5-0F883745028F}" destId="{429B9511-00B5-5B46-A00E-621F9A4D5014}" srcOrd="0" destOrd="0" presId="urn:microsoft.com/office/officeart/2005/8/layout/hierarchy1"/>
    <dgm:cxn modelId="{62588F59-47F2-6C4C-961A-BEFAB9340587}" type="presParOf" srcId="{429B9511-00B5-5B46-A00E-621F9A4D5014}" destId="{7591B2A4-9F4B-F245-820A-E182736ED0B3}" srcOrd="0" destOrd="0" presId="urn:microsoft.com/office/officeart/2005/8/layout/hierarchy1"/>
    <dgm:cxn modelId="{05A76CFC-072B-D542-B834-90FF81772810}" type="presParOf" srcId="{429B9511-00B5-5B46-A00E-621F9A4D5014}" destId="{9152FE1E-3F9F-1945-845B-196FD4FE9E7F}" srcOrd="1" destOrd="0" presId="urn:microsoft.com/office/officeart/2005/8/layout/hierarchy1"/>
    <dgm:cxn modelId="{42E0EA1E-3576-204A-8F82-B8708DC537E2}" type="presParOf" srcId="{83EE79AE-9386-864F-93A5-0F883745028F}" destId="{52AA974E-0B14-7440-B0B8-11CBFA575269}" srcOrd="1" destOrd="0" presId="urn:microsoft.com/office/officeart/2005/8/layout/hierarchy1"/>
    <dgm:cxn modelId="{560315DD-FF86-7745-B93E-56F856C6AC5E}" type="presParOf" srcId="{B22FE223-04E0-3741-B2BD-26144A52FBF0}" destId="{BA61A876-7050-3746-8DAE-0686A0FD0957}" srcOrd="4" destOrd="0" presId="urn:microsoft.com/office/officeart/2005/8/layout/hierarchy1"/>
    <dgm:cxn modelId="{ED53BEEC-3E98-3349-9117-A31C809CFDF6}" type="presParOf" srcId="{B22FE223-04E0-3741-B2BD-26144A52FBF0}" destId="{7E1C010A-E642-0444-8F19-1706B4B1F542}" srcOrd="5" destOrd="0" presId="urn:microsoft.com/office/officeart/2005/8/layout/hierarchy1"/>
    <dgm:cxn modelId="{C71320DD-C903-A14D-A700-FA9E2D1DF57B}" type="presParOf" srcId="{7E1C010A-E642-0444-8F19-1706B4B1F542}" destId="{9A87F0FC-C76A-AB43-AA0B-DF4820D9F426}" srcOrd="0" destOrd="0" presId="urn:microsoft.com/office/officeart/2005/8/layout/hierarchy1"/>
    <dgm:cxn modelId="{49C61C44-7488-0147-873C-915DBDFE72A5}" type="presParOf" srcId="{9A87F0FC-C76A-AB43-AA0B-DF4820D9F426}" destId="{05D36543-49E4-934D-B25C-1B6526CA4C89}" srcOrd="0" destOrd="0" presId="urn:microsoft.com/office/officeart/2005/8/layout/hierarchy1"/>
    <dgm:cxn modelId="{40112C75-BAEF-604C-8F79-B612FF20EDBB}" type="presParOf" srcId="{9A87F0FC-C76A-AB43-AA0B-DF4820D9F426}" destId="{76B33B1D-4CA5-544F-BF28-B308B507EF10}" srcOrd="1" destOrd="0" presId="urn:microsoft.com/office/officeart/2005/8/layout/hierarchy1"/>
    <dgm:cxn modelId="{B2B623E0-A9CE-564F-82CF-FCA43B9BA899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1A876-7050-3746-8DAE-0686A0FD0957}">
      <dsp:nvSpPr>
        <dsp:cNvPr id="0" name=""/>
        <dsp:cNvSpPr/>
      </dsp:nvSpPr>
      <dsp:spPr>
        <a:xfrm>
          <a:off x="5946368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520547" y="246570"/>
              </a:lnTo>
              <a:lnTo>
                <a:pt x="1520547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1F663-17CE-1449-B545-4E9F3C558C3A}">
      <dsp:nvSpPr>
        <dsp:cNvPr id="0" name=""/>
        <dsp:cNvSpPr/>
      </dsp:nvSpPr>
      <dsp:spPr>
        <a:xfrm>
          <a:off x="5946368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FFC55-2839-634C-8F0C-96EACF5BE3CB}">
      <dsp:nvSpPr>
        <dsp:cNvPr id="0" name=""/>
        <dsp:cNvSpPr/>
      </dsp:nvSpPr>
      <dsp:spPr>
        <a:xfrm>
          <a:off x="5186094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357F4-6E12-A041-A7D6-81713E5E517B}">
      <dsp:nvSpPr>
        <dsp:cNvPr id="0" name=""/>
        <dsp:cNvSpPr/>
      </dsp:nvSpPr>
      <dsp:spPr>
        <a:xfrm>
          <a:off x="5900648" y="2016410"/>
          <a:ext cx="91440" cy="361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A94D1-71F0-A046-B95F-18095848F38A}">
      <dsp:nvSpPr>
        <dsp:cNvPr id="0" name=""/>
        <dsp:cNvSpPr/>
      </dsp:nvSpPr>
      <dsp:spPr>
        <a:xfrm>
          <a:off x="4425821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1520547" y="0"/>
              </a:moveTo>
              <a:lnTo>
                <a:pt x="1520547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C7CC6-525A-FE42-B4FF-8C5914387024}">
      <dsp:nvSpPr>
        <dsp:cNvPr id="0" name=""/>
        <dsp:cNvSpPr/>
      </dsp:nvSpPr>
      <dsp:spPr>
        <a:xfrm>
          <a:off x="3665547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2280820" y="246570"/>
              </a:lnTo>
              <a:lnTo>
                <a:pt x="228082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FD04D-B3AC-0B4A-955F-2E2198D77D53}">
      <dsp:nvSpPr>
        <dsp:cNvPr id="0" name=""/>
        <dsp:cNvSpPr/>
      </dsp:nvSpPr>
      <dsp:spPr>
        <a:xfrm>
          <a:off x="3665547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A3E84-678E-C345-8D46-63E85CF195E2}">
      <dsp:nvSpPr>
        <dsp:cNvPr id="0" name=""/>
        <dsp:cNvSpPr/>
      </dsp:nvSpPr>
      <dsp:spPr>
        <a:xfrm>
          <a:off x="2905273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56514-4C64-AE45-A406-98283D6076D6}">
      <dsp:nvSpPr>
        <dsp:cNvPr id="0" name=""/>
        <dsp:cNvSpPr/>
      </dsp:nvSpPr>
      <dsp:spPr>
        <a:xfrm>
          <a:off x="1384726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A431E-FA40-1D4E-A3D8-2A8BD37A2453}">
      <dsp:nvSpPr>
        <dsp:cNvPr id="0" name=""/>
        <dsp:cNvSpPr/>
      </dsp:nvSpPr>
      <dsp:spPr>
        <a:xfrm>
          <a:off x="624453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4F89A-BB62-184B-ACA8-8A1AAAE34DE1}">
      <dsp:nvSpPr>
        <dsp:cNvPr id="0" name=""/>
        <dsp:cNvSpPr/>
      </dsp:nvSpPr>
      <dsp:spPr>
        <a:xfrm>
          <a:off x="1384726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2280820" y="0"/>
              </a:moveTo>
              <a:lnTo>
                <a:pt x="2280820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E6D4B-E798-AA47-81C3-1E545DF4DB5B}">
      <dsp:nvSpPr>
        <dsp:cNvPr id="0" name=""/>
        <dsp:cNvSpPr/>
      </dsp:nvSpPr>
      <dsp:spPr>
        <a:xfrm>
          <a:off x="3043505" y="74603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3B0C63-79B7-9B4A-94B9-19130FBE5D7B}">
      <dsp:nvSpPr>
        <dsp:cNvPr id="0" name=""/>
        <dsp:cNvSpPr/>
      </dsp:nvSpPr>
      <dsp:spPr>
        <a:xfrm>
          <a:off x="3181736" y="205923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Type</a:t>
          </a:r>
          <a:endParaRPr lang="en-US" sz="2000" kern="1200" dirty="0"/>
        </a:p>
      </dsp:txBody>
      <dsp:txXfrm>
        <a:off x="3204874" y="229061"/>
        <a:ext cx="1197808" cy="743717"/>
      </dsp:txXfrm>
    </dsp:sp>
    <dsp:sp modelId="{3D0C8496-FBEF-B442-BAA7-CC30894D9EC3}">
      <dsp:nvSpPr>
        <dsp:cNvPr id="0" name=""/>
        <dsp:cNvSpPr/>
      </dsp:nvSpPr>
      <dsp:spPr>
        <a:xfrm>
          <a:off x="762684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F408DD-FB71-6449-9993-DDA736E8D58A}">
      <dsp:nvSpPr>
        <dsp:cNvPr id="0" name=""/>
        <dsp:cNvSpPr/>
      </dsp:nvSpPr>
      <dsp:spPr>
        <a:xfrm>
          <a:off x="900916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Number</a:t>
          </a:r>
          <a:endParaRPr lang="en-US" sz="2000" kern="1200" dirty="0"/>
        </a:p>
      </dsp:txBody>
      <dsp:txXfrm>
        <a:off x="924054" y="1380875"/>
        <a:ext cx="1197808" cy="743717"/>
      </dsp:txXfrm>
    </dsp:sp>
    <dsp:sp modelId="{4AC60A40-741B-ED47-AAD7-DE82CE34AD41}">
      <dsp:nvSpPr>
        <dsp:cNvPr id="0" name=""/>
        <dsp:cNvSpPr/>
      </dsp:nvSpPr>
      <dsp:spPr>
        <a:xfrm>
          <a:off x="2411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C1A37D-940A-6743-AC99-D92FAAA879A9}">
      <dsp:nvSpPr>
        <dsp:cNvPr id="0" name=""/>
        <dsp:cNvSpPr/>
      </dsp:nvSpPr>
      <dsp:spPr>
        <a:xfrm>
          <a:off x="140642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Whole</a:t>
          </a:r>
          <a:endParaRPr lang="en-US" sz="2000" kern="1200" dirty="0"/>
        </a:p>
      </dsp:txBody>
      <dsp:txXfrm>
        <a:off x="163780" y="2532690"/>
        <a:ext cx="1197808" cy="743717"/>
      </dsp:txXfrm>
    </dsp:sp>
    <dsp:sp modelId="{42E6176C-3E48-2248-9A2F-70DD7DB88292}">
      <dsp:nvSpPr>
        <dsp:cNvPr id="0" name=""/>
        <dsp:cNvSpPr/>
      </dsp:nvSpPr>
      <dsp:spPr>
        <a:xfrm>
          <a:off x="152295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86410B-498D-AB4D-9967-4C4AEDB1DF45}">
      <dsp:nvSpPr>
        <dsp:cNvPr id="0" name=""/>
        <dsp:cNvSpPr/>
      </dsp:nvSpPr>
      <dsp:spPr>
        <a:xfrm>
          <a:off x="1661189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Float</a:t>
          </a:r>
          <a:endParaRPr lang="en-US" sz="2000" kern="1200" dirty="0"/>
        </a:p>
      </dsp:txBody>
      <dsp:txXfrm>
        <a:off x="1684327" y="2532690"/>
        <a:ext cx="1197808" cy="743717"/>
      </dsp:txXfrm>
    </dsp:sp>
    <dsp:sp modelId="{E4637EFB-2FAA-3446-8FC9-AD7B8E683EE6}">
      <dsp:nvSpPr>
        <dsp:cNvPr id="0" name=""/>
        <dsp:cNvSpPr/>
      </dsp:nvSpPr>
      <dsp:spPr>
        <a:xfrm>
          <a:off x="2283231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EFC8CB-58CB-4A43-9867-EED6738F0C0F}">
      <dsp:nvSpPr>
        <dsp:cNvPr id="0" name=""/>
        <dsp:cNvSpPr/>
      </dsp:nvSpPr>
      <dsp:spPr>
        <a:xfrm>
          <a:off x="2421463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String</a:t>
          </a:r>
          <a:endParaRPr lang="en-US" sz="2000" kern="1200" dirty="0"/>
        </a:p>
      </dsp:txBody>
      <dsp:txXfrm>
        <a:off x="2444601" y="1380875"/>
        <a:ext cx="1197808" cy="743717"/>
      </dsp:txXfrm>
    </dsp:sp>
    <dsp:sp modelId="{742E8093-E526-D748-A87A-DEAD1A9F1F6D}">
      <dsp:nvSpPr>
        <dsp:cNvPr id="0" name=""/>
        <dsp:cNvSpPr/>
      </dsp:nvSpPr>
      <dsp:spPr>
        <a:xfrm>
          <a:off x="3803778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6CCABB-994E-2B44-9B36-549A167DC946}">
      <dsp:nvSpPr>
        <dsp:cNvPr id="0" name=""/>
        <dsp:cNvSpPr/>
      </dsp:nvSpPr>
      <dsp:spPr>
        <a:xfrm>
          <a:off x="3942010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Boolean</a:t>
          </a:r>
          <a:endParaRPr lang="en-US" sz="2000" kern="1200" dirty="0"/>
        </a:p>
      </dsp:txBody>
      <dsp:txXfrm>
        <a:off x="3965148" y="1380875"/>
        <a:ext cx="1197808" cy="743717"/>
      </dsp:txXfrm>
    </dsp:sp>
    <dsp:sp modelId="{419941D0-E8C4-AB44-9E78-DAAEB48DEBBF}">
      <dsp:nvSpPr>
        <dsp:cNvPr id="0" name=""/>
        <dsp:cNvSpPr/>
      </dsp:nvSpPr>
      <dsp:spPr>
        <a:xfrm>
          <a:off x="5324326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03764C-B415-664F-8885-A7DAA8CAF3E7}">
      <dsp:nvSpPr>
        <dsp:cNvPr id="0" name=""/>
        <dsp:cNvSpPr/>
      </dsp:nvSpPr>
      <dsp:spPr>
        <a:xfrm>
          <a:off x="5462557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</a:t>
          </a:r>
          <a:endParaRPr lang="en-US" sz="2000" kern="1200" dirty="0"/>
        </a:p>
      </dsp:txBody>
      <dsp:txXfrm>
        <a:off x="5485695" y="1380875"/>
        <a:ext cx="1197808" cy="743717"/>
      </dsp:txXfrm>
    </dsp:sp>
    <dsp:sp modelId="{BED1AD82-3EAF-DA47-9563-265E07F41880}">
      <dsp:nvSpPr>
        <dsp:cNvPr id="0" name=""/>
        <dsp:cNvSpPr/>
      </dsp:nvSpPr>
      <dsp:spPr>
        <a:xfrm>
          <a:off x="380377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6B8219-1F5B-DA4F-B261-22B5D0551A94}">
      <dsp:nvSpPr>
        <dsp:cNvPr id="0" name=""/>
        <dsp:cNvSpPr/>
      </dsp:nvSpPr>
      <dsp:spPr>
        <a:xfrm>
          <a:off x="3942010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Date</a:t>
          </a:r>
          <a:endParaRPr lang="en-US" sz="2000" kern="1200" dirty="0"/>
        </a:p>
      </dsp:txBody>
      <dsp:txXfrm>
        <a:off x="3965148" y="2532690"/>
        <a:ext cx="1197808" cy="743717"/>
      </dsp:txXfrm>
    </dsp:sp>
    <dsp:sp modelId="{E43BE145-21E5-5543-9A7D-46DE44FE97A7}">
      <dsp:nvSpPr>
        <dsp:cNvPr id="0" name=""/>
        <dsp:cNvSpPr/>
      </dsp:nvSpPr>
      <dsp:spPr>
        <a:xfrm>
          <a:off x="5324326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C8209D-BB74-B44A-A57A-C51ABEDBBAE8}">
      <dsp:nvSpPr>
        <dsp:cNvPr id="0" name=""/>
        <dsp:cNvSpPr/>
      </dsp:nvSpPr>
      <dsp:spPr>
        <a:xfrm>
          <a:off x="5462557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Container</a:t>
          </a:r>
          <a:endParaRPr lang="en-US" sz="2000" kern="1200" dirty="0"/>
        </a:p>
      </dsp:txBody>
      <dsp:txXfrm>
        <a:off x="5485695" y="2532690"/>
        <a:ext cx="1197808" cy="743717"/>
      </dsp:txXfrm>
    </dsp:sp>
    <dsp:sp modelId="{6DF542D9-B5F6-214E-9CDE-F0A47E3A8ABC}">
      <dsp:nvSpPr>
        <dsp:cNvPr id="0" name=""/>
        <dsp:cNvSpPr/>
      </dsp:nvSpPr>
      <dsp:spPr>
        <a:xfrm>
          <a:off x="4564052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46CDBD-2CA8-A34C-A89B-E32ACB07E97A}">
      <dsp:nvSpPr>
        <dsp:cNvPr id="0" name=""/>
        <dsp:cNvSpPr/>
      </dsp:nvSpPr>
      <dsp:spPr>
        <a:xfrm>
          <a:off x="4702284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Array</a:t>
          </a:r>
          <a:endParaRPr lang="en-US" sz="2000" kern="1200" dirty="0"/>
        </a:p>
      </dsp:txBody>
      <dsp:txXfrm>
        <a:off x="4725422" y="3684504"/>
        <a:ext cx="1197808" cy="743717"/>
      </dsp:txXfrm>
    </dsp:sp>
    <dsp:sp modelId="{7591B2A4-9F4B-F245-820A-E182736ED0B3}">
      <dsp:nvSpPr>
        <dsp:cNvPr id="0" name=""/>
        <dsp:cNvSpPr/>
      </dsp:nvSpPr>
      <dsp:spPr>
        <a:xfrm>
          <a:off x="6084599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52FE1E-3F9F-1945-845B-196FD4FE9E7F}">
      <dsp:nvSpPr>
        <dsp:cNvPr id="0" name=""/>
        <dsp:cNvSpPr/>
      </dsp:nvSpPr>
      <dsp:spPr>
        <a:xfrm>
          <a:off x="6222831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Hash</a:t>
          </a:r>
          <a:endParaRPr lang="en-US" sz="2000" kern="1200" dirty="0"/>
        </a:p>
      </dsp:txBody>
      <dsp:txXfrm>
        <a:off x="6245969" y="3684504"/>
        <a:ext cx="1197808" cy="743717"/>
      </dsp:txXfrm>
    </dsp:sp>
    <dsp:sp modelId="{05D36543-49E4-934D-B25C-1B6526CA4C89}">
      <dsp:nvSpPr>
        <dsp:cNvPr id="0" name=""/>
        <dsp:cNvSpPr/>
      </dsp:nvSpPr>
      <dsp:spPr>
        <a:xfrm>
          <a:off x="6844873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B33B1D-4CA5-544F-BF28-B308B507EF10}">
      <dsp:nvSpPr>
        <dsp:cNvPr id="0" name=""/>
        <dsp:cNvSpPr/>
      </dsp:nvSpPr>
      <dsp:spPr>
        <a:xfrm>
          <a:off x="6983104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Function</a:t>
          </a:r>
          <a:endParaRPr lang="en-US" sz="2000" kern="1200" dirty="0"/>
        </a:p>
      </dsp:txBody>
      <dsp:txXfrm>
        <a:off x="7006242" y="2532690"/>
        <a:ext cx="1197808" cy="743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1A876-7050-3746-8DAE-0686A0FD0957}">
      <dsp:nvSpPr>
        <dsp:cNvPr id="0" name=""/>
        <dsp:cNvSpPr/>
      </dsp:nvSpPr>
      <dsp:spPr>
        <a:xfrm>
          <a:off x="5946368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520547" y="246570"/>
              </a:lnTo>
              <a:lnTo>
                <a:pt x="1520547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1F663-17CE-1449-B545-4E9F3C558C3A}">
      <dsp:nvSpPr>
        <dsp:cNvPr id="0" name=""/>
        <dsp:cNvSpPr/>
      </dsp:nvSpPr>
      <dsp:spPr>
        <a:xfrm>
          <a:off x="5946368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FFC55-2839-634C-8F0C-96EACF5BE3CB}">
      <dsp:nvSpPr>
        <dsp:cNvPr id="0" name=""/>
        <dsp:cNvSpPr/>
      </dsp:nvSpPr>
      <dsp:spPr>
        <a:xfrm>
          <a:off x="5186094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357F4-6E12-A041-A7D6-81713E5E517B}">
      <dsp:nvSpPr>
        <dsp:cNvPr id="0" name=""/>
        <dsp:cNvSpPr/>
      </dsp:nvSpPr>
      <dsp:spPr>
        <a:xfrm>
          <a:off x="5900648" y="2016410"/>
          <a:ext cx="91440" cy="361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A94D1-71F0-A046-B95F-18095848F38A}">
      <dsp:nvSpPr>
        <dsp:cNvPr id="0" name=""/>
        <dsp:cNvSpPr/>
      </dsp:nvSpPr>
      <dsp:spPr>
        <a:xfrm>
          <a:off x="4425821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1520547" y="0"/>
              </a:moveTo>
              <a:lnTo>
                <a:pt x="1520547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C7CC6-525A-FE42-B4FF-8C5914387024}">
      <dsp:nvSpPr>
        <dsp:cNvPr id="0" name=""/>
        <dsp:cNvSpPr/>
      </dsp:nvSpPr>
      <dsp:spPr>
        <a:xfrm>
          <a:off x="3665547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2280820" y="246570"/>
              </a:lnTo>
              <a:lnTo>
                <a:pt x="228082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FD04D-B3AC-0B4A-955F-2E2198D77D53}">
      <dsp:nvSpPr>
        <dsp:cNvPr id="0" name=""/>
        <dsp:cNvSpPr/>
      </dsp:nvSpPr>
      <dsp:spPr>
        <a:xfrm>
          <a:off x="3665547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A3E84-678E-C345-8D46-63E85CF195E2}">
      <dsp:nvSpPr>
        <dsp:cNvPr id="0" name=""/>
        <dsp:cNvSpPr/>
      </dsp:nvSpPr>
      <dsp:spPr>
        <a:xfrm>
          <a:off x="2905273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56514-4C64-AE45-A406-98283D6076D6}">
      <dsp:nvSpPr>
        <dsp:cNvPr id="0" name=""/>
        <dsp:cNvSpPr/>
      </dsp:nvSpPr>
      <dsp:spPr>
        <a:xfrm>
          <a:off x="1384726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A431E-FA40-1D4E-A3D8-2A8BD37A2453}">
      <dsp:nvSpPr>
        <dsp:cNvPr id="0" name=""/>
        <dsp:cNvSpPr/>
      </dsp:nvSpPr>
      <dsp:spPr>
        <a:xfrm>
          <a:off x="624453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4F89A-BB62-184B-ACA8-8A1AAAE34DE1}">
      <dsp:nvSpPr>
        <dsp:cNvPr id="0" name=""/>
        <dsp:cNvSpPr/>
      </dsp:nvSpPr>
      <dsp:spPr>
        <a:xfrm>
          <a:off x="1384726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2280820" y="0"/>
              </a:moveTo>
              <a:lnTo>
                <a:pt x="2280820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E6D4B-E798-AA47-81C3-1E545DF4DB5B}">
      <dsp:nvSpPr>
        <dsp:cNvPr id="0" name=""/>
        <dsp:cNvSpPr/>
      </dsp:nvSpPr>
      <dsp:spPr>
        <a:xfrm>
          <a:off x="3043505" y="74603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3B0C63-79B7-9B4A-94B9-19130FBE5D7B}">
      <dsp:nvSpPr>
        <dsp:cNvPr id="0" name=""/>
        <dsp:cNvSpPr/>
      </dsp:nvSpPr>
      <dsp:spPr>
        <a:xfrm>
          <a:off x="3181736" y="205923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Type</a:t>
          </a:r>
          <a:endParaRPr lang="en-US" sz="2000" kern="1200" dirty="0"/>
        </a:p>
      </dsp:txBody>
      <dsp:txXfrm>
        <a:off x="3204874" y="229061"/>
        <a:ext cx="1197808" cy="743717"/>
      </dsp:txXfrm>
    </dsp:sp>
    <dsp:sp modelId="{3D0C8496-FBEF-B442-BAA7-CC30894D9EC3}">
      <dsp:nvSpPr>
        <dsp:cNvPr id="0" name=""/>
        <dsp:cNvSpPr/>
      </dsp:nvSpPr>
      <dsp:spPr>
        <a:xfrm>
          <a:off x="762684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F408DD-FB71-6449-9993-DDA736E8D58A}">
      <dsp:nvSpPr>
        <dsp:cNvPr id="0" name=""/>
        <dsp:cNvSpPr/>
      </dsp:nvSpPr>
      <dsp:spPr>
        <a:xfrm>
          <a:off x="900916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Number</a:t>
          </a:r>
          <a:endParaRPr lang="en-US" sz="2000" kern="1200" dirty="0"/>
        </a:p>
      </dsp:txBody>
      <dsp:txXfrm>
        <a:off x="924054" y="1380875"/>
        <a:ext cx="1197808" cy="743717"/>
      </dsp:txXfrm>
    </dsp:sp>
    <dsp:sp modelId="{4AC60A40-741B-ED47-AAD7-DE82CE34AD41}">
      <dsp:nvSpPr>
        <dsp:cNvPr id="0" name=""/>
        <dsp:cNvSpPr/>
      </dsp:nvSpPr>
      <dsp:spPr>
        <a:xfrm>
          <a:off x="2411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C1A37D-940A-6743-AC99-D92FAAA879A9}">
      <dsp:nvSpPr>
        <dsp:cNvPr id="0" name=""/>
        <dsp:cNvSpPr/>
      </dsp:nvSpPr>
      <dsp:spPr>
        <a:xfrm>
          <a:off x="140642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Whole</a:t>
          </a:r>
          <a:endParaRPr lang="en-US" sz="2000" kern="1200" dirty="0"/>
        </a:p>
      </dsp:txBody>
      <dsp:txXfrm>
        <a:off x="163780" y="2532690"/>
        <a:ext cx="1197808" cy="743717"/>
      </dsp:txXfrm>
    </dsp:sp>
    <dsp:sp modelId="{42E6176C-3E48-2248-9A2F-70DD7DB88292}">
      <dsp:nvSpPr>
        <dsp:cNvPr id="0" name=""/>
        <dsp:cNvSpPr/>
      </dsp:nvSpPr>
      <dsp:spPr>
        <a:xfrm>
          <a:off x="152295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86410B-498D-AB4D-9967-4C4AEDB1DF45}">
      <dsp:nvSpPr>
        <dsp:cNvPr id="0" name=""/>
        <dsp:cNvSpPr/>
      </dsp:nvSpPr>
      <dsp:spPr>
        <a:xfrm>
          <a:off x="1661189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Float</a:t>
          </a:r>
          <a:endParaRPr lang="en-US" sz="2000" kern="1200" dirty="0"/>
        </a:p>
      </dsp:txBody>
      <dsp:txXfrm>
        <a:off x="1684327" y="2532690"/>
        <a:ext cx="1197808" cy="743717"/>
      </dsp:txXfrm>
    </dsp:sp>
    <dsp:sp modelId="{E4637EFB-2FAA-3446-8FC9-AD7B8E683EE6}">
      <dsp:nvSpPr>
        <dsp:cNvPr id="0" name=""/>
        <dsp:cNvSpPr/>
      </dsp:nvSpPr>
      <dsp:spPr>
        <a:xfrm>
          <a:off x="2283231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EFC8CB-58CB-4A43-9867-EED6738F0C0F}">
      <dsp:nvSpPr>
        <dsp:cNvPr id="0" name=""/>
        <dsp:cNvSpPr/>
      </dsp:nvSpPr>
      <dsp:spPr>
        <a:xfrm>
          <a:off x="2421463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String</a:t>
          </a:r>
          <a:endParaRPr lang="en-US" sz="2000" kern="1200" dirty="0"/>
        </a:p>
      </dsp:txBody>
      <dsp:txXfrm>
        <a:off x="2444601" y="1380875"/>
        <a:ext cx="1197808" cy="743717"/>
      </dsp:txXfrm>
    </dsp:sp>
    <dsp:sp modelId="{742E8093-E526-D748-A87A-DEAD1A9F1F6D}">
      <dsp:nvSpPr>
        <dsp:cNvPr id="0" name=""/>
        <dsp:cNvSpPr/>
      </dsp:nvSpPr>
      <dsp:spPr>
        <a:xfrm>
          <a:off x="3803778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6CCABB-994E-2B44-9B36-549A167DC946}">
      <dsp:nvSpPr>
        <dsp:cNvPr id="0" name=""/>
        <dsp:cNvSpPr/>
      </dsp:nvSpPr>
      <dsp:spPr>
        <a:xfrm>
          <a:off x="3942010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Boolean</a:t>
          </a:r>
          <a:endParaRPr lang="en-US" sz="2000" kern="1200" dirty="0"/>
        </a:p>
      </dsp:txBody>
      <dsp:txXfrm>
        <a:off x="3965148" y="1380875"/>
        <a:ext cx="1197808" cy="743717"/>
      </dsp:txXfrm>
    </dsp:sp>
    <dsp:sp modelId="{419941D0-E8C4-AB44-9E78-DAAEB48DEBBF}">
      <dsp:nvSpPr>
        <dsp:cNvPr id="0" name=""/>
        <dsp:cNvSpPr/>
      </dsp:nvSpPr>
      <dsp:spPr>
        <a:xfrm>
          <a:off x="5324326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03764C-B415-664F-8885-A7DAA8CAF3E7}">
      <dsp:nvSpPr>
        <dsp:cNvPr id="0" name=""/>
        <dsp:cNvSpPr/>
      </dsp:nvSpPr>
      <dsp:spPr>
        <a:xfrm>
          <a:off x="5462557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</a:t>
          </a:r>
          <a:endParaRPr lang="en-US" sz="2000" kern="1200" dirty="0"/>
        </a:p>
      </dsp:txBody>
      <dsp:txXfrm>
        <a:off x="5485695" y="1380875"/>
        <a:ext cx="1197808" cy="743717"/>
      </dsp:txXfrm>
    </dsp:sp>
    <dsp:sp modelId="{BED1AD82-3EAF-DA47-9563-265E07F41880}">
      <dsp:nvSpPr>
        <dsp:cNvPr id="0" name=""/>
        <dsp:cNvSpPr/>
      </dsp:nvSpPr>
      <dsp:spPr>
        <a:xfrm>
          <a:off x="380377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6B8219-1F5B-DA4F-B261-22B5D0551A94}">
      <dsp:nvSpPr>
        <dsp:cNvPr id="0" name=""/>
        <dsp:cNvSpPr/>
      </dsp:nvSpPr>
      <dsp:spPr>
        <a:xfrm>
          <a:off x="3942010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Date</a:t>
          </a:r>
          <a:endParaRPr lang="en-US" sz="2000" kern="1200" dirty="0"/>
        </a:p>
      </dsp:txBody>
      <dsp:txXfrm>
        <a:off x="3965148" y="2532690"/>
        <a:ext cx="1197808" cy="743717"/>
      </dsp:txXfrm>
    </dsp:sp>
    <dsp:sp modelId="{E43BE145-21E5-5543-9A7D-46DE44FE97A7}">
      <dsp:nvSpPr>
        <dsp:cNvPr id="0" name=""/>
        <dsp:cNvSpPr/>
      </dsp:nvSpPr>
      <dsp:spPr>
        <a:xfrm>
          <a:off x="5324326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C8209D-BB74-B44A-A57A-C51ABEDBBAE8}">
      <dsp:nvSpPr>
        <dsp:cNvPr id="0" name=""/>
        <dsp:cNvSpPr/>
      </dsp:nvSpPr>
      <dsp:spPr>
        <a:xfrm>
          <a:off x="5462557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Container</a:t>
          </a:r>
          <a:endParaRPr lang="en-US" sz="2000" kern="1200" dirty="0"/>
        </a:p>
      </dsp:txBody>
      <dsp:txXfrm>
        <a:off x="5485695" y="2532690"/>
        <a:ext cx="1197808" cy="743717"/>
      </dsp:txXfrm>
    </dsp:sp>
    <dsp:sp modelId="{6DF542D9-B5F6-214E-9CDE-F0A47E3A8ABC}">
      <dsp:nvSpPr>
        <dsp:cNvPr id="0" name=""/>
        <dsp:cNvSpPr/>
      </dsp:nvSpPr>
      <dsp:spPr>
        <a:xfrm>
          <a:off x="4564052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46CDBD-2CA8-A34C-A89B-E32ACB07E97A}">
      <dsp:nvSpPr>
        <dsp:cNvPr id="0" name=""/>
        <dsp:cNvSpPr/>
      </dsp:nvSpPr>
      <dsp:spPr>
        <a:xfrm>
          <a:off x="4702284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Array</a:t>
          </a:r>
          <a:endParaRPr lang="en-US" sz="2000" kern="1200" dirty="0"/>
        </a:p>
      </dsp:txBody>
      <dsp:txXfrm>
        <a:off x="4725422" y="3684504"/>
        <a:ext cx="1197808" cy="743717"/>
      </dsp:txXfrm>
    </dsp:sp>
    <dsp:sp modelId="{7591B2A4-9F4B-F245-820A-E182736ED0B3}">
      <dsp:nvSpPr>
        <dsp:cNvPr id="0" name=""/>
        <dsp:cNvSpPr/>
      </dsp:nvSpPr>
      <dsp:spPr>
        <a:xfrm>
          <a:off x="6084599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52FE1E-3F9F-1945-845B-196FD4FE9E7F}">
      <dsp:nvSpPr>
        <dsp:cNvPr id="0" name=""/>
        <dsp:cNvSpPr/>
      </dsp:nvSpPr>
      <dsp:spPr>
        <a:xfrm>
          <a:off x="6222831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Hash</a:t>
          </a:r>
          <a:endParaRPr lang="en-US" sz="2000" kern="1200" dirty="0"/>
        </a:p>
      </dsp:txBody>
      <dsp:txXfrm>
        <a:off x="6245969" y="3684504"/>
        <a:ext cx="1197808" cy="743717"/>
      </dsp:txXfrm>
    </dsp:sp>
    <dsp:sp modelId="{05D36543-49E4-934D-B25C-1B6526CA4C89}">
      <dsp:nvSpPr>
        <dsp:cNvPr id="0" name=""/>
        <dsp:cNvSpPr/>
      </dsp:nvSpPr>
      <dsp:spPr>
        <a:xfrm>
          <a:off x="6844873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B33B1D-4CA5-544F-BF28-B308B507EF10}">
      <dsp:nvSpPr>
        <dsp:cNvPr id="0" name=""/>
        <dsp:cNvSpPr/>
      </dsp:nvSpPr>
      <dsp:spPr>
        <a:xfrm>
          <a:off x="6983104" y="2509552"/>
          <a:ext cx="1244084" cy="7899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Function</a:t>
          </a:r>
          <a:endParaRPr lang="en-US" sz="2000" kern="1200" dirty="0"/>
        </a:p>
      </dsp:txBody>
      <dsp:txXfrm>
        <a:off x="7006242" y="2532690"/>
        <a:ext cx="1197808" cy="743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9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1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2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C26A-63A4-F547-BB74-146C3D288EFD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verrol/learn-computer-programming" TargetMode="External"/><Relationship Id="rId3" Type="http://schemas.openxmlformats.org/officeDocument/2006/relationships/hyperlink" Target="https://github.com/verrol/learn-computer-programming.g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#25 – Section 1</a:t>
            </a:r>
          </a:p>
          <a:p>
            <a:r>
              <a:rPr lang="en-US" dirty="0" smtClean="0"/>
              <a:t>Node JS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6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Hello World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err="1" smtClean="0"/>
              <a:t>console.log</a:t>
            </a:r>
            <a:r>
              <a:rPr lang="en-US" sz="2000" dirty="0" smtClean="0"/>
              <a:t>(“Hello, World!\n”)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 &amp; Execute</a:t>
            </a:r>
          </a:p>
          <a:p>
            <a:pPr marL="0" indent="0">
              <a:buNone/>
            </a:pPr>
            <a:r>
              <a:rPr lang="en-US" sz="2000" dirty="0" smtClean="0"/>
              <a:t>	node </a:t>
            </a:r>
            <a:r>
              <a:rPr lang="en-US" sz="2000" dirty="0" err="1" smtClean="0"/>
              <a:t>hello.js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3212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#27 – Section 3</a:t>
            </a:r>
          </a:p>
          <a:p>
            <a:r>
              <a:rPr lang="en-US" dirty="0" smtClean="0"/>
              <a:t>Getting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8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Location: </a:t>
            </a:r>
            <a:r>
              <a:rPr lang="en-US" sz="2000" dirty="0" smtClean="0">
                <a:hlinkClick r:id="rId2"/>
              </a:rPr>
              <a:t>http://</a:t>
            </a:r>
            <a:r>
              <a:rPr lang="en-US" sz="2000" dirty="0" err="1" smtClean="0">
                <a:hlinkClick r:id="rId2"/>
              </a:rPr>
              <a:t>github.com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err="1" smtClean="0">
                <a:hlinkClick r:id="rId2"/>
              </a:rPr>
              <a:t>verrol</a:t>
            </a:r>
            <a:r>
              <a:rPr lang="en-US" sz="2000" dirty="0" smtClean="0">
                <a:hlinkClick r:id="rId2"/>
              </a:rPr>
              <a:t>/learn-computer-programming</a:t>
            </a:r>
            <a:endParaRPr lang="en-US" sz="2000" dirty="0" smtClean="0"/>
          </a:p>
          <a:p>
            <a:r>
              <a:rPr lang="en-US" sz="2800" dirty="0" smtClean="0"/>
              <a:t>Two Ways To Access The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Online with web browser</a:t>
            </a:r>
          </a:p>
          <a:p>
            <a:pPr marL="1371600" lvl="2" indent="-514350"/>
            <a:r>
              <a:rPr lang="en-US" dirty="0" smtClean="0"/>
              <a:t>Point web browser to:</a:t>
            </a:r>
          </a:p>
          <a:p>
            <a:pPr marL="1314450" lvl="3" indent="0">
              <a:buNone/>
            </a:pPr>
            <a:r>
              <a:rPr lang="en-US" dirty="0" smtClean="0">
                <a:hlinkClick r:id="rId2"/>
              </a:rPr>
              <a:t>http://github.com/verrol/learn-computer-programming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Clone a copy to your computer using ‘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</a:p>
          <a:p>
            <a:pPr marL="1371600" lvl="2" indent="-514350"/>
            <a:r>
              <a:rPr lang="en-US" dirty="0" smtClean="0"/>
              <a:t>Command line, type the following:</a:t>
            </a:r>
          </a:p>
          <a:p>
            <a:pPr marL="1314450" lvl="3" indent="0">
              <a:buNone/>
            </a:pPr>
            <a:r>
              <a:rPr lang="en-US" sz="1800" dirty="0" err="1" smtClean="0"/>
              <a:t>git</a:t>
            </a:r>
            <a:r>
              <a:rPr lang="en-US" sz="1800" dirty="0" smtClean="0"/>
              <a:t> clone </a:t>
            </a:r>
            <a:r>
              <a:rPr lang="en-US" sz="1800" dirty="0" smtClean="0">
                <a:hlinkClick r:id="rId3"/>
              </a:rPr>
              <a:t>https://github.com/verrol/learn-computer-programming.git</a:t>
            </a:r>
            <a:endParaRPr lang="en-US" sz="1800" dirty="0" smtClean="0"/>
          </a:p>
          <a:p>
            <a:pPr marL="1200150" lvl="2" indent="-342900"/>
            <a:r>
              <a:rPr lang="en-US" dirty="0" smtClean="0"/>
              <a:t>Brackets</a:t>
            </a:r>
          </a:p>
        </p:txBody>
      </p:sp>
    </p:spTree>
    <p:extLst>
      <p:ext uri="{BB962C8B-B14F-4D97-AF65-F5344CB8AC3E}">
        <p14:creationId xmlns:p14="http://schemas.microsoft.com/office/powerpoint/2010/main" val="320601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#28 – Section 4</a:t>
            </a:r>
          </a:p>
          <a:p>
            <a:r>
              <a:rPr lang="en-US" dirty="0" smtClean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1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Core Features</a:t>
            </a:r>
          </a:p>
          <a:p>
            <a:pPr lvl="1"/>
            <a:r>
              <a:rPr lang="en-US" dirty="0" smtClean="0"/>
              <a:t>High Level : easier to read and write code, gets rid of fluff/boilerplate, forgiving,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Dynamic : allows extension and changes at runtime</a:t>
            </a:r>
          </a:p>
          <a:p>
            <a:pPr lvl="1"/>
            <a:r>
              <a:rPr lang="en-US" dirty="0" err="1" smtClean="0"/>
              <a:t>Untyped</a:t>
            </a:r>
            <a:r>
              <a:rPr lang="en-US" dirty="0" smtClean="0"/>
              <a:t> : flexible in operations used on different types of data</a:t>
            </a:r>
          </a:p>
          <a:p>
            <a:pPr lvl="1"/>
            <a:r>
              <a:rPr lang="en-US" dirty="0" smtClean="0"/>
              <a:t>Interpreted : No step for producing a binary executable or any other intermediate </a:t>
            </a:r>
            <a:r>
              <a:rPr lang="en-US" b="1" i="1" dirty="0" smtClean="0"/>
              <a:t>artifact</a:t>
            </a:r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/wiki/JavaScript</a:t>
            </a:r>
          </a:p>
        </p:txBody>
      </p:sp>
    </p:spTree>
    <p:extLst>
      <p:ext uri="{BB962C8B-B14F-4D97-AF65-F5344CB8AC3E}">
        <p14:creationId xmlns:p14="http://schemas.microsoft.com/office/powerpoint/2010/main" val="255677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One of the </a:t>
            </a:r>
            <a:r>
              <a:rPr lang="en-US" dirty="0"/>
              <a:t>s</a:t>
            </a:r>
            <a:r>
              <a:rPr lang="en-US" dirty="0" smtClean="0"/>
              <a:t>implest complete program in a programming language</a:t>
            </a:r>
          </a:p>
          <a:p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Demonstrates a number of features of the language</a:t>
            </a:r>
          </a:p>
          <a:p>
            <a:pPr lvl="1"/>
            <a:r>
              <a:rPr lang="en-US" dirty="0" smtClean="0"/>
              <a:t>Structure</a:t>
            </a:r>
          </a:p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Traces back to languages in the C pedigree (B, BCPL)</a:t>
            </a:r>
          </a:p>
          <a:p>
            <a:pPr lvl="1"/>
            <a:r>
              <a:rPr lang="en-US" dirty="0"/>
              <a:t>Reference: https://</a:t>
            </a:r>
            <a:r>
              <a:rPr lang="en-US" dirty="0" err="1"/>
              <a:t>en.wikipedia.org</a:t>
            </a:r>
            <a:r>
              <a:rPr lang="en-US" dirty="0"/>
              <a:t>/wiki/%22Hello,_World!%22_program</a:t>
            </a:r>
          </a:p>
        </p:txBody>
      </p:sp>
    </p:spTree>
    <p:extLst>
      <p:ext uri="{BB962C8B-B14F-4D97-AF65-F5344CB8AC3E}">
        <p14:creationId xmlns:p14="http://schemas.microsoft.com/office/powerpoint/2010/main" val="124646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My ‘hello world’ program in JavaScript</a:t>
            </a:r>
          </a:p>
          <a:p>
            <a:pPr marL="0" indent="0">
              <a:buNone/>
            </a:pPr>
            <a:r>
              <a:rPr lang="en-US" dirty="0" err="1" smtClean="0"/>
              <a:t>console.log</a:t>
            </a:r>
            <a:r>
              <a:rPr lang="en-US" dirty="0" smtClean="0"/>
              <a:t>(“Hello, World”)</a:t>
            </a:r>
          </a:p>
        </p:txBody>
      </p:sp>
    </p:spTree>
    <p:extLst>
      <p:ext uri="{BB962C8B-B14F-4D97-AF65-F5344CB8AC3E}">
        <p14:creationId xmlns:p14="http://schemas.microsoft.com/office/powerpoint/2010/main" val="4157312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Breakdown Of ‘hello world’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Statement</a:t>
            </a:r>
          </a:p>
          <a:p>
            <a:r>
              <a:rPr lang="en-US" dirty="0" smtClean="0"/>
              <a:t>Function call</a:t>
            </a:r>
          </a:p>
          <a:p>
            <a:r>
              <a:rPr lang="en-US" dirty="0" smtClean="0"/>
              <a:t>Function argument(s)</a:t>
            </a:r>
          </a:p>
          <a:p>
            <a:pPr lvl="1"/>
            <a:r>
              <a:rPr lang="en-US" dirty="0" smtClean="0"/>
              <a:t>Calling the ‘log’ function with arguments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‘console’</a:t>
            </a:r>
          </a:p>
          <a:p>
            <a:r>
              <a:rPr lang="en-US" dirty="0" smtClean="0"/>
              <a:t>Membership Resolution</a:t>
            </a:r>
          </a:p>
          <a:p>
            <a:pPr lvl="1"/>
            <a:r>
              <a:rPr lang="en-US" dirty="0" smtClean="0"/>
              <a:t>Using the ‘.’ or ‘dot’ operator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console.log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Single line using //</a:t>
            </a:r>
          </a:p>
          <a:p>
            <a:pPr lvl="1"/>
            <a:r>
              <a:rPr lang="en-US" dirty="0" smtClean="0"/>
              <a:t>Multi-line using /* </a:t>
            </a:r>
            <a:r>
              <a:rPr lang="is-IS" dirty="0" smtClean="0"/>
              <a:t>… */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68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Bit</a:t>
            </a:r>
          </a:p>
          <a:p>
            <a:pPr lvl="1"/>
            <a:r>
              <a:rPr lang="en-US" dirty="0" smtClean="0"/>
              <a:t>Representing a binary value or 2-value system</a:t>
            </a:r>
          </a:p>
          <a:p>
            <a:r>
              <a:rPr lang="en-US" dirty="0" smtClean="0"/>
              <a:t>Byte : 8-bits</a:t>
            </a:r>
          </a:p>
          <a:p>
            <a:pPr lvl="1"/>
            <a:r>
              <a:rPr lang="en-US" dirty="0" smtClean="0"/>
              <a:t>Character can be one or two bytes</a:t>
            </a:r>
          </a:p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20</a:t>
            </a:r>
          </a:p>
          <a:p>
            <a:pPr lvl="1"/>
            <a:r>
              <a:rPr lang="en-US" dirty="0" smtClean="0"/>
              <a:t>495.97</a:t>
            </a:r>
          </a:p>
          <a:p>
            <a:pPr lvl="1"/>
            <a:r>
              <a:rPr lang="en-US" dirty="0" smtClean="0"/>
              <a:t>10e-8</a:t>
            </a:r>
            <a:endParaRPr lang="en-US" dirty="0"/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“Hello, World\n”</a:t>
            </a:r>
          </a:p>
          <a:p>
            <a:pPr lvl="1"/>
            <a:r>
              <a:rPr lang="en-US" dirty="0" smtClean="0"/>
              <a:t>‘Hi’</a:t>
            </a:r>
          </a:p>
        </p:txBody>
      </p:sp>
    </p:spTree>
    <p:extLst>
      <p:ext uri="{BB962C8B-B14F-4D97-AF65-F5344CB8AC3E}">
        <p14:creationId xmlns:p14="http://schemas.microsoft.com/office/powerpoint/2010/main" val="310857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#29 – Section 5</a:t>
            </a:r>
          </a:p>
          <a:p>
            <a:r>
              <a:rPr lang="en-US" dirty="0" smtClean="0"/>
              <a:t>Two Flavors Of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2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download, run the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Accept terms, and defaults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7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Home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for the Web browser</a:t>
            </a:r>
          </a:p>
          <a:p>
            <a:r>
              <a:rPr lang="en-US" dirty="0" smtClean="0"/>
              <a:t>Works along side HTML and CSS</a:t>
            </a:r>
          </a:p>
          <a:p>
            <a:r>
              <a:rPr lang="en-US" dirty="0" smtClean="0"/>
              <a:t>1 of the cornerstone technologies for Web programming, along with HTML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34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The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5302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In The Web Browser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6584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Browser: JavaScript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for debugging and seeing code errors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3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Web Browser: JavaScript Console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JavaScript Console</a:t>
            </a:r>
          </a:p>
          <a:p>
            <a:pPr lvl="1"/>
            <a:r>
              <a:rPr lang="en-US" dirty="0" smtClean="0"/>
              <a:t>Chrome: View -&gt; Developer -&gt; JavaScript Console</a:t>
            </a:r>
          </a:p>
          <a:p>
            <a:pPr lvl="1"/>
            <a:r>
              <a:rPr lang="en-US" dirty="0" smtClean="0"/>
              <a:t>Firefox: Tools -&gt; Web Developer -&gt; Web Console</a:t>
            </a:r>
          </a:p>
          <a:p>
            <a:pPr lvl="1"/>
            <a:r>
              <a:rPr lang="en-US" dirty="0" smtClean="0"/>
              <a:t>Safari</a:t>
            </a:r>
            <a:r>
              <a:rPr lang="en-US" dirty="0"/>
              <a:t>: http://</a:t>
            </a:r>
            <a:r>
              <a:rPr lang="en-US" dirty="0" err="1"/>
              <a:t>bfy.tw</a:t>
            </a:r>
            <a:r>
              <a:rPr lang="en-US" dirty="0"/>
              <a:t>/3pD2</a:t>
            </a:r>
            <a:endParaRPr lang="en-US" dirty="0" smtClean="0"/>
          </a:p>
          <a:p>
            <a:pPr lvl="1"/>
            <a:r>
              <a:rPr lang="en-US" dirty="0" smtClean="0"/>
              <a:t>Internet Explorer: Right-click, select “Inspect Element”, click “Console” tab.</a:t>
            </a:r>
          </a:p>
          <a:p>
            <a:r>
              <a:rPr lang="en-US" dirty="0" smtClean="0"/>
              <a:t>In the console, type:</a:t>
            </a:r>
          </a:p>
          <a:p>
            <a:pPr marL="800100" lvl="2" indent="0"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0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simple examples of dynamic web pages: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using +, -, *, and /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with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78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Abstraction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94960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73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Engine Liberation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15394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37180" y="2023588"/>
            <a:ext cx="2354080" cy="2529484"/>
            <a:chOff x="4228588" y="2023588"/>
            <a:chExt cx="2354080" cy="2529484"/>
          </a:xfrm>
        </p:grpSpPr>
        <p:sp>
          <p:nvSpPr>
            <p:cNvPr id="15" name="Rectangle 14"/>
            <p:cNvSpPr/>
            <p:nvPr/>
          </p:nvSpPr>
          <p:spPr>
            <a:xfrm>
              <a:off x="4228588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65845" y="4078149"/>
              <a:ext cx="1935921" cy="278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5525" y="2570782"/>
              <a:ext cx="506241" cy="4749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6603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5845" y="3198105"/>
              <a:ext cx="852237" cy="7433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5845" y="2570782"/>
              <a:ext cx="852237" cy="4749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8588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NodeJS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67898" y="2570782"/>
              <a:ext cx="289418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011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#30 – </a:t>
            </a:r>
            <a:r>
              <a:rPr lang="en-US" smtClean="0"/>
              <a:t>Section 6</a:t>
            </a:r>
            <a:endParaRPr lang="en-US" dirty="0" smtClean="0"/>
          </a:p>
          <a:p>
            <a:r>
              <a:rPr lang="en-US" dirty="0" smtClean="0"/>
              <a:t>Values &amp;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3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‘value’?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value is an </a:t>
            </a:r>
            <a:r>
              <a:rPr lang="en-US" b="1" i="1" dirty="0" smtClean="0">
                <a:solidFill>
                  <a:srgbClr val="008000"/>
                </a:solidFill>
              </a:rPr>
              <a:t>abstraction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rgbClr val="3366FF"/>
                </a:solidFill>
              </a:rPr>
              <a:t>represent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67972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OS X/Linux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you run an executable may be different, but you know how to do that already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4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6-01-26 at 10.28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19" y="2441222"/>
            <a:ext cx="7360014" cy="35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23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‘variable’?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variable is a </a:t>
            </a:r>
            <a:r>
              <a:rPr lang="en-US" b="1" i="1" dirty="0" smtClean="0">
                <a:solidFill>
                  <a:srgbClr val="008000"/>
                </a:solidFill>
              </a:rPr>
              <a:t>named </a:t>
            </a:r>
            <a:r>
              <a:rPr lang="en-US" b="1" i="1" dirty="0" smtClean="0">
                <a:solidFill>
                  <a:srgbClr val="3366FF"/>
                </a:solidFill>
              </a:rPr>
              <a:t>abstraction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recall </a:t>
            </a:r>
            <a:r>
              <a:rPr lang="en-US" dirty="0" smtClean="0"/>
              <a:t>or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reference </a:t>
            </a:r>
            <a:r>
              <a:rPr lang="en-US" dirty="0" smtClean="0"/>
              <a:t>a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914413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5" name="Picture 4" descr="Screen Shot 2016-01-26 at 10.3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57777"/>
            <a:ext cx="6847749" cy="428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07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#31 – Section 7</a:t>
            </a:r>
          </a:p>
          <a:p>
            <a:r>
              <a:rPr lang="en-US" dirty="0" smtClean="0"/>
              <a:t>Values, Variables,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Data &amp;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 ‘data’?</a:t>
            </a:r>
          </a:p>
          <a:p>
            <a:pPr lvl="1"/>
            <a:r>
              <a:rPr lang="en-US" dirty="0" smtClean="0"/>
              <a:t>‘data’ is another name for ‘value’</a:t>
            </a:r>
          </a:p>
          <a:p>
            <a:pPr lvl="2"/>
            <a:r>
              <a:rPr lang="en-US" dirty="0" smtClean="0"/>
              <a:t>The words ‘data’ and ‘value’ can be used interchangeably</a:t>
            </a:r>
          </a:p>
          <a:p>
            <a:r>
              <a:rPr lang="en-US" dirty="0" smtClean="0"/>
              <a:t>What is ‘data type’?</a:t>
            </a:r>
          </a:p>
          <a:p>
            <a:pPr lvl="1"/>
            <a:r>
              <a:rPr lang="en-US" dirty="0" err="1" smtClean="0"/>
              <a:t>Verrol’s</a:t>
            </a:r>
            <a:r>
              <a:rPr lang="en-US" dirty="0" smtClean="0"/>
              <a:t> definition:</a:t>
            </a:r>
          </a:p>
          <a:p>
            <a:pPr lvl="2"/>
            <a:r>
              <a:rPr lang="en-US" dirty="0" smtClean="0"/>
              <a:t>A ‘data type’ is the </a:t>
            </a:r>
            <a:r>
              <a:rPr lang="en-US" b="1" i="1" dirty="0" smtClean="0">
                <a:solidFill>
                  <a:srgbClr val="008000"/>
                </a:solidFill>
              </a:rPr>
              <a:t>format </a:t>
            </a:r>
            <a:r>
              <a:rPr lang="en-US" dirty="0" smtClean="0"/>
              <a:t>or </a:t>
            </a:r>
            <a:r>
              <a:rPr lang="en-US" b="1" i="1" dirty="0" smtClean="0">
                <a:solidFill>
                  <a:srgbClr val="3366FF"/>
                </a:solidFill>
              </a:rPr>
              <a:t>representation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en-US" dirty="0" smtClean="0"/>
              <a:t>/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</a:t>
            </a:r>
          </a:p>
          <a:p>
            <a:pPr lvl="2"/>
            <a:r>
              <a:rPr lang="en-US" dirty="0" smtClean="0"/>
              <a:t>In other words, it is the grouping of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similar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366574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7232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131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5"/>
            <a:chOff x="2011708" y="1713970"/>
            <a:chExt cx="5405766" cy="1042413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Number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2669970"/>
            <a:ext cx="5405766" cy="932855"/>
            <a:chOff x="2011708" y="1713970"/>
            <a:chExt cx="5405766" cy="1042413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String</a:t>
              </a:r>
              <a:endParaRPr lang="en-US" sz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11708" y="3822656"/>
            <a:ext cx="5405766" cy="932855"/>
            <a:chOff x="2011708" y="1713970"/>
            <a:chExt cx="5405766" cy="1042413"/>
          </a:xfrm>
        </p:grpSpPr>
        <p:sp>
          <p:nvSpPr>
            <p:cNvPr id="25" name="Snip Same Side Corner Rectangle 24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Boolean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4975342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Date</a:t>
              </a:r>
              <a:endParaRPr lang="en-US" sz="1200" dirty="0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916" y="1610144"/>
            <a:ext cx="3048000" cy="7257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917" y="2746349"/>
            <a:ext cx="3438272" cy="7630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17" y="3930011"/>
            <a:ext cx="2071845" cy="71333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916" y="5085565"/>
            <a:ext cx="3438273" cy="7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91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6"/>
            <a:chOff x="2011708" y="1713970"/>
            <a:chExt cx="5405766" cy="1042414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0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Array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3822657"/>
            <a:ext cx="5405767" cy="2085540"/>
            <a:chOff x="2011708" y="1713971"/>
            <a:chExt cx="5405767" cy="2330474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3984851" y="611820"/>
              <a:ext cx="2330474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lvl="2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2366515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Function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2667846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 smtClean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Hash</a:t>
              </a:r>
              <a:endParaRPr lang="en-US" sz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547" y="1631709"/>
            <a:ext cx="3416300" cy="71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547" y="2785841"/>
            <a:ext cx="3416300" cy="717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547" y="4084596"/>
            <a:ext cx="3416300" cy="146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77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#32 – Section 8</a:t>
            </a:r>
          </a:p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6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‘function’?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 ‘function</a:t>
            </a:r>
            <a:r>
              <a:rPr lang="en-US" dirty="0"/>
              <a:t>’ ’ 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statements</a:t>
            </a:r>
          </a:p>
          <a:p>
            <a:r>
              <a:rPr lang="en-US" dirty="0" smtClean="0"/>
              <a:t>What are the benefits of functions?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Reuse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74834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Node JS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a command line prompt</a:t>
            </a:r>
          </a:p>
          <a:p>
            <a:pPr marL="914400" lvl="1" indent="-514350"/>
            <a:r>
              <a:rPr lang="en-US" dirty="0" smtClean="0"/>
              <a:t>Windows users usually type ‘</a:t>
            </a:r>
            <a:r>
              <a:rPr lang="en-US" dirty="0" err="1" smtClean="0"/>
              <a:t>cmd</a:t>
            </a:r>
            <a:r>
              <a:rPr lang="en-US" dirty="0" smtClean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“node” and press the enter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get a prompt that loos like this “&gt;”,  then node is installed successfully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“1 + 2” and press enter key to get “3”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err="1" smtClean="0"/>
              <a:t>ctrl+c</a:t>
            </a:r>
            <a:r>
              <a:rPr lang="en-US" dirty="0" smtClean="0"/>
              <a:t> twice to exit Node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2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</a:t>
            </a:r>
            <a:r>
              <a:rPr lang="is-IS" dirty="0" smtClean="0"/>
              <a:t>{</a:t>
            </a:r>
          </a:p>
          <a:p>
            <a:pPr marL="400050" lvl="1" indent="0">
              <a:buNone/>
            </a:pPr>
            <a:r>
              <a:rPr lang="is-IS" dirty="0" smtClean="0"/>
              <a:t>	 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 smtClean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pPr lvl="1"/>
            <a:r>
              <a:rPr lang="en-US" dirty="0" smtClean="0"/>
              <a:t>Argument List</a:t>
            </a:r>
          </a:p>
          <a:p>
            <a:pPr lvl="2"/>
            <a:r>
              <a:rPr lang="en-US" i="1" u="sng" dirty="0" smtClean="0">
                <a:solidFill>
                  <a:srgbClr val="FF6600"/>
                </a:solidFill>
              </a:rPr>
              <a:t>Optional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comma separated list of variable names</a:t>
            </a:r>
          </a:p>
          <a:p>
            <a:pPr lvl="1"/>
            <a:r>
              <a:rPr lang="en-US" dirty="0" smtClean="0"/>
              <a:t>Body</a:t>
            </a:r>
          </a:p>
          <a:p>
            <a:pPr lvl="2"/>
            <a:r>
              <a:rPr lang="en-US" dirty="0" smtClean="0"/>
              <a:t>One or more statements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83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5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Anonymous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 err="1">
                <a:solidFill>
                  <a:srgbClr val="3366FF"/>
                </a:solidFill>
              </a:rPr>
              <a:t>var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>
                <a:solidFill>
                  <a:srgbClr val="000000"/>
                </a:solidFill>
              </a:rPr>
              <a:t> =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=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69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6971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734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Name followed by ‘(‘ and ‘)’</a:t>
            </a:r>
          </a:p>
          <a:p>
            <a:r>
              <a:rPr lang="en-US" dirty="0" smtClean="0"/>
              <a:t>If functions doesn’t require arguments/parameters, leave the parameter list empty</a:t>
            </a:r>
          </a:p>
          <a:p>
            <a:r>
              <a:rPr lang="en-US" dirty="0" smtClean="0"/>
              <a:t>Definition: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/>
              <a:t>]){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r>
              <a:rPr lang="en-US" dirty="0" smtClean="0"/>
              <a:t>Usage:</a:t>
            </a:r>
          </a:p>
          <a:p>
            <a:pPr marL="457200" lvl="1" indent="0">
              <a:buNone/>
            </a:pPr>
            <a:r>
              <a:rPr lang="en-US" dirty="0" smtClean="0"/>
              <a:t>name([</a:t>
            </a:r>
            <a:r>
              <a:rPr lang="is-IS" dirty="0" smtClean="0"/>
              <a:t>…]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91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Example-01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17638"/>
            <a:ext cx="8445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7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#33 – Section 9</a:t>
            </a:r>
          </a:p>
          <a:p>
            <a:r>
              <a:rPr lang="en-US" dirty="0" smtClean="0"/>
              <a:t>Functions : More On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8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C05S08 : Example-01.js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39" y="1809506"/>
            <a:ext cx="7825001" cy="387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34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9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1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#26 – Section 2</a:t>
            </a:r>
          </a:p>
          <a:p>
            <a:r>
              <a:rPr lang="en-US" dirty="0" smtClean="0"/>
              <a:t>Birth of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1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95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2865842" y="3052105"/>
            <a:ext cx="1052504" cy="1758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6" idx="1"/>
          </p:cNvCxnSpPr>
          <p:nvPr/>
        </p:nvCxnSpPr>
        <p:spPr>
          <a:xfrm flipV="1">
            <a:off x="2865842" y="2318079"/>
            <a:ext cx="1342309" cy="734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 flipV="1">
            <a:off x="2865842" y="1950669"/>
            <a:ext cx="1382345" cy="1101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91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#34 – Section 10</a:t>
            </a:r>
          </a:p>
          <a:p>
            <a:r>
              <a:rPr lang="en-US" dirty="0" smtClean="0"/>
              <a:t>Containers: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8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18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‘array’?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An ‘array’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</a:p>
          <a:p>
            <a:r>
              <a:rPr lang="en-US" dirty="0" smtClean="0"/>
              <a:t>What are the benefits of arrays?</a:t>
            </a:r>
          </a:p>
          <a:p>
            <a:pPr lvl="1"/>
            <a:r>
              <a:rPr lang="en-US" dirty="0" smtClean="0"/>
              <a:t>Grouping of related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11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802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54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2502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3938" y="1882561"/>
            <a:ext cx="3528918" cy="3995524"/>
          </a:xfrm>
          <a:prstGeom prst="rect">
            <a:avLst/>
          </a:prstGeom>
          <a:solidFill>
            <a:schemeClr val="accent3">
              <a:alpha val="1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46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</a:t>
            </a:r>
            <a:r>
              <a:rPr lang="en-US" dirty="0"/>
              <a:t>/</a:t>
            </a:r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dirty="0" smtClean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>
                <a:solidFill>
                  <a:srgbClr val="000000"/>
                </a:solidFill>
              </a:rPr>
              <a:t>,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 elementN</a:t>
            </a:r>
            <a:r>
              <a:rPr lang="is-IS" dirty="0" smtClean="0"/>
              <a:t>]</a:t>
            </a:r>
          </a:p>
          <a:p>
            <a:pPr marL="457200" indent="-457200"/>
            <a:r>
              <a:rPr lang="is-IS" dirty="0" smtClean="0"/>
              <a:t>Formal Syntax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i="1" dirty="0" smtClean="0">
                <a:solidFill>
                  <a:srgbClr val="008000"/>
                </a:solidFill>
              </a:rPr>
              <a:t>new</a:t>
            </a:r>
            <a:r>
              <a:rPr lang="is-IS" dirty="0" smtClean="0">
                <a:solidFill>
                  <a:srgbClr val="008000"/>
                </a:solidFill>
              </a:rPr>
              <a:t> </a:t>
            </a:r>
            <a:r>
              <a:rPr lang="is-IS" i="1" dirty="0" smtClean="0">
                <a:solidFill>
                  <a:srgbClr val="0000FF"/>
                </a:solidFill>
              </a:rPr>
              <a:t>Array</a:t>
            </a:r>
            <a:r>
              <a:rPr lang="is-IS" dirty="0" smtClean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>
                <a:solidFill>
                  <a:srgbClr val="000000"/>
                </a:solidFill>
              </a:rPr>
              <a:t>,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 elementN</a:t>
            </a:r>
            <a:r>
              <a:rPr lang="is-I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46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Basic</a:t>
            </a:r>
            <a:r>
              <a:rPr lang="en-US" dirty="0" smtClean="0"/>
              <a:t> Array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1417638"/>
            <a:ext cx="2565400" cy="195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35" y="3860800"/>
            <a:ext cx="5346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to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Before the computer can do anything, it has to be presented with instructions</a:t>
            </a:r>
          </a:p>
          <a:p>
            <a:pPr lvl="1"/>
            <a:r>
              <a:rPr lang="en-US" dirty="0" smtClean="0"/>
              <a:t>Told what to do</a:t>
            </a:r>
          </a:p>
          <a:p>
            <a:r>
              <a:rPr lang="en-US" dirty="0" smtClean="0"/>
              <a:t>Source Code or just Code</a:t>
            </a:r>
          </a:p>
          <a:p>
            <a:r>
              <a:rPr lang="en-US" dirty="0" smtClean="0"/>
              <a:t>Programmer writes the Code</a:t>
            </a:r>
          </a:p>
          <a:p>
            <a:r>
              <a:rPr lang="en-US" dirty="0" smtClean="0"/>
              <a:t>Optionally converts “code” to another format</a:t>
            </a:r>
          </a:p>
          <a:p>
            <a:pPr lvl="1"/>
            <a:r>
              <a:rPr lang="en-US" dirty="0" smtClean="0"/>
              <a:t>Makes it easier for the computer to “understand”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nderstand =&gt; execute</a:t>
            </a:r>
          </a:p>
          <a:p>
            <a:pPr lvl="1"/>
            <a:r>
              <a:rPr lang="en-US" dirty="0" smtClean="0"/>
              <a:t>This process is call “compiling”</a:t>
            </a:r>
          </a:p>
          <a:p>
            <a:r>
              <a:rPr lang="en-US" dirty="0" smtClean="0"/>
              <a:t>Now the computer run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</a:p>
          <a:p>
            <a:pPr lvl="1"/>
            <a:r>
              <a:rPr lang="en-US" dirty="0" smtClean="0"/>
              <a:t>Arrays are useful for group related values</a:t>
            </a:r>
          </a:p>
          <a:p>
            <a:pPr lvl="1"/>
            <a:r>
              <a:rPr lang="en-US" dirty="0" smtClean="0"/>
              <a:t>Creating an array is </a:t>
            </a:r>
            <a:r>
              <a:rPr lang="en-US" i="1" u="sng" dirty="0" smtClean="0"/>
              <a:t>fairly</a:t>
            </a:r>
            <a:r>
              <a:rPr lang="en-US" dirty="0" smtClean="0"/>
              <a:t> simple</a:t>
            </a:r>
          </a:p>
          <a:p>
            <a:pPr lvl="1"/>
            <a:r>
              <a:rPr lang="en-US" dirty="0" smtClean="0"/>
              <a:t>JavaScript’s </a:t>
            </a:r>
            <a:r>
              <a:rPr lang="en-US" smtClean="0"/>
              <a:t>console.log</a:t>
            </a:r>
            <a:r>
              <a:rPr lang="en-US" dirty="0" smtClean="0"/>
              <a:t>() function knows how to print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729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smtClean="0"/>
              <a:t>35 </a:t>
            </a:r>
            <a:r>
              <a:rPr lang="en-US" dirty="0" smtClean="0"/>
              <a:t>– Section </a:t>
            </a:r>
            <a:r>
              <a:rPr lang="en-US" dirty="0" smtClean="0"/>
              <a:t>11</a:t>
            </a:r>
            <a:endParaRPr lang="en-US" dirty="0"/>
          </a:p>
          <a:p>
            <a:r>
              <a:rPr lang="en-US" dirty="0" smtClean="0"/>
              <a:t>Arrays: </a:t>
            </a:r>
            <a:r>
              <a:rPr lang="en-US" smtClean="0"/>
              <a:t>More On Usage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29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access elements of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count the elements in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smtClean="0"/>
              <a:t>How to modify an array, add/remove elements?</a:t>
            </a:r>
          </a:p>
        </p:txBody>
      </p:sp>
    </p:spTree>
    <p:extLst>
      <p:ext uri="{BB962C8B-B14F-4D97-AF65-F5344CB8AC3E}">
        <p14:creationId xmlns:p14="http://schemas.microsoft.com/office/powerpoint/2010/main" val="19938053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392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572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Basic</a:t>
            </a:r>
            <a:r>
              <a:rPr lang="en-US" dirty="0" smtClean="0"/>
              <a:t> Array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935" y="1417638"/>
            <a:ext cx="2565400" cy="195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35" y="3860800"/>
            <a:ext cx="5346700" cy="8763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31635" y="1417638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1: 76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  <a:r>
              <a:rPr lang="en-US" sz="1400" dirty="0" smtClean="0">
                <a:solidFill>
                  <a:schemeClr val="tx1"/>
                </a:solidFill>
              </a:rPr>
              <a:t>, 81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  <a:r>
              <a:rPr lang="en-US" sz="1400" dirty="0" smtClean="0">
                <a:solidFill>
                  <a:schemeClr val="tx1"/>
                </a:solidFill>
              </a:rPr>
              <a:t>, 79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31635" y="1701346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2: 79°, 83°, 80°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31635" y="1985054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3: 80°, 85°, 80°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31635" y="2268762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4: 81°, 87°, 79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31635" y="2552470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5: 72°, 79°, 75°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31635" y="2836178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6: 75°, 79°, 72°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31635" y="3119887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7: 81°, 88°, 77°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018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 Illustrated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37703" y="2490246"/>
            <a:ext cx="2278038" cy="4298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64243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9712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5182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0651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6121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1590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585585" y="1664158"/>
            <a:ext cx="1702646" cy="297838"/>
          </a:xfrm>
          <a:prstGeom prst="borderCallout1">
            <a:avLst>
              <a:gd name="adj1" fmla="val 64033"/>
              <a:gd name="adj2" fmla="val -7673"/>
              <a:gd name="adj3" fmla="val 63929"/>
              <a:gd name="adj4" fmla="val -383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Individual values</a:t>
            </a:r>
            <a:endParaRPr lang="en-US" sz="1200" dirty="0"/>
          </a:p>
        </p:txBody>
      </p:sp>
      <p:sp>
        <p:nvSpPr>
          <p:cNvPr id="12" name="Line Callout 1 11"/>
          <p:cNvSpPr/>
          <p:nvPr/>
        </p:nvSpPr>
        <p:spPr>
          <a:xfrm>
            <a:off x="5585585" y="2543632"/>
            <a:ext cx="1702646" cy="297838"/>
          </a:xfrm>
          <a:prstGeom prst="borderCallout1">
            <a:avLst>
              <a:gd name="adj1" fmla="val 65920"/>
              <a:gd name="adj2" fmla="val -6353"/>
              <a:gd name="adj3" fmla="val 63929"/>
              <a:gd name="adj4" fmla="val -383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Array: named grouping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264243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9712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35182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70651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06121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41590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37703" y="359720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64243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99712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35182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70651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06121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41590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4243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99712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35182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0651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06121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41590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32" name="Line Callout 1 31"/>
          <p:cNvSpPr/>
          <p:nvPr/>
        </p:nvSpPr>
        <p:spPr>
          <a:xfrm>
            <a:off x="5585585" y="3965957"/>
            <a:ext cx="1702646" cy="297838"/>
          </a:xfrm>
          <a:prstGeom prst="borderCallout1">
            <a:avLst>
              <a:gd name="adj1" fmla="val 79127"/>
              <a:gd name="adj2" fmla="val -6023"/>
              <a:gd name="adj3" fmla="val 79023"/>
              <a:gd name="adj4" fmla="val -3668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Index: element address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904945" y="4845423"/>
            <a:ext cx="291079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64243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99712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35182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70651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6121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41590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64243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99712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335182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0651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06121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41590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6" name="Decagon 45"/>
          <p:cNvSpPr/>
          <p:nvPr/>
        </p:nvSpPr>
        <p:spPr>
          <a:xfrm>
            <a:off x="2090382" y="4950854"/>
            <a:ext cx="286584" cy="263322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6</a:t>
            </a:r>
            <a:endParaRPr lang="en-US" sz="11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541099" y="4845423"/>
            <a:ext cx="16858" cy="69615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04946" y="5295360"/>
            <a:ext cx="632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length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178167" y="292014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cxnSp>
        <p:nvCxnSpPr>
          <p:cNvPr id="52" name="Elbow Connector 51"/>
          <p:cNvCxnSpPr>
            <a:endCxn id="13" idx="2"/>
          </p:cNvCxnSpPr>
          <p:nvPr/>
        </p:nvCxnSpPr>
        <p:spPr>
          <a:xfrm rot="10800000">
            <a:off x="2788535" y="2859000"/>
            <a:ext cx="389633" cy="245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18" idx="2"/>
          </p:cNvCxnSpPr>
          <p:nvPr/>
        </p:nvCxnSpPr>
        <p:spPr>
          <a:xfrm flipV="1">
            <a:off x="4234867" y="2858999"/>
            <a:ext cx="327142" cy="245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010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Elements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‘[]’, the array ‘</a:t>
            </a:r>
            <a:r>
              <a:rPr lang="en-US" b="1" i="1" dirty="0" smtClean="0">
                <a:solidFill>
                  <a:srgbClr val="0000FF"/>
                </a:solidFill>
              </a:rPr>
              <a:t>index operator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Access an element:</a:t>
            </a:r>
          </a:p>
          <a:p>
            <a:pPr marL="914400" lvl="2" indent="0">
              <a:buNone/>
            </a:pPr>
            <a:r>
              <a:rPr lang="en-US" i="1" dirty="0" smtClean="0">
                <a:solidFill>
                  <a:srgbClr val="008000"/>
                </a:solidFill>
              </a:rPr>
              <a:t>array</a:t>
            </a:r>
            <a:r>
              <a:rPr lang="en-US" dirty="0" smtClean="0"/>
              <a:t>[</a:t>
            </a:r>
            <a:r>
              <a:rPr lang="en-US" i="1" dirty="0" smtClean="0">
                <a:solidFill>
                  <a:srgbClr val="FF6600"/>
                </a:solidFill>
              </a:rPr>
              <a:t>index</a:t>
            </a:r>
            <a:r>
              <a:rPr lang="en-US" dirty="0" smtClean="0"/>
              <a:t>]</a:t>
            </a:r>
          </a:p>
          <a:p>
            <a:pPr marL="1371600" lvl="3" indent="0">
              <a:buNone/>
            </a:pPr>
            <a:r>
              <a:rPr lang="en-US" dirty="0" smtClean="0"/>
              <a:t>* Index: an integer value</a:t>
            </a:r>
          </a:p>
          <a:p>
            <a:pPr lvl="1"/>
            <a:r>
              <a:rPr lang="en-US" dirty="0" smtClean="0"/>
              <a:t>Length or count of array elements:</a:t>
            </a:r>
          </a:p>
          <a:p>
            <a:pPr marL="914400" lvl="2" indent="0">
              <a:buNone/>
            </a:pPr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length</a:t>
            </a:r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* Return an integer value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515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access elements of an array using ‘[]’, the array index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get the length of an array using the ‘length’ property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Array Documentation</a:t>
            </a:r>
          </a:p>
          <a:p>
            <a:pPr marL="914400" lvl="1" indent="-514350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/Array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3999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550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5734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5734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28612" y="1802731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what you wan the computer to do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820452" y="1790293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instructions that is human readable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582045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a program by writing instructions that is human readable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36550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2861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Give encoded instruction to computer to perform (execute/run)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3321283" y="1603966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6" idx="0"/>
          </p:cNvCxnSpPr>
          <p:nvPr/>
        </p:nvCxnSpPr>
        <p:spPr>
          <a:xfrm flipH="1">
            <a:off x="6935232" y="2496986"/>
            <a:ext cx="6422" cy="1853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12" idx="3"/>
          </p:cNvCxnSpPr>
          <p:nvPr/>
        </p:nvCxnSpPr>
        <p:spPr>
          <a:xfrm flipH="1">
            <a:off x="3321283" y="4537101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6911" y="1618065"/>
            <a:ext cx="67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79032" y="3142632"/>
            <a:ext cx="186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 (convert)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89311" y="4556276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4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11" y="1852671"/>
            <a:ext cx="1210420" cy="1182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144" y="3237609"/>
            <a:ext cx="174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readable </a:t>
            </a:r>
          </a:p>
          <a:p>
            <a:r>
              <a:rPr lang="en-US" dirty="0" smtClean="0"/>
              <a:t>code in a file</a:t>
            </a:r>
            <a:endParaRPr lang="en-US" dirty="0"/>
          </a:p>
        </p:txBody>
      </p:sp>
      <p:sp>
        <p:nvSpPr>
          <p:cNvPr id="6" name="Merge 5"/>
          <p:cNvSpPr/>
          <p:nvPr/>
        </p:nvSpPr>
        <p:spPr>
          <a:xfrm rot="16200000">
            <a:off x="3022927" y="1980185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334134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197755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01" y="1708459"/>
            <a:ext cx="1423245" cy="14232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06666" y="3237609"/>
            <a:ext cx="103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1512" y="3237609"/>
            <a:ext cx="203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Computer/machine </a:t>
            </a:r>
          </a:p>
          <a:p>
            <a:r>
              <a:rPr lang="en-US" dirty="0" smtClean="0"/>
              <a:t>instructions in a file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444803" y="2267108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045" y="1894089"/>
            <a:ext cx="1106626" cy="12376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08045" y="3390009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Hello World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smtClean="0"/>
              <a:t>#</a:t>
            </a:r>
            <a:r>
              <a:rPr lang="en-US" sz="2000" dirty="0" smtClean="0">
                <a:solidFill>
                  <a:srgbClr val="3366FF"/>
                </a:solidFill>
              </a:rPr>
              <a:t>include</a:t>
            </a:r>
            <a:r>
              <a:rPr lang="en-US" sz="2000" dirty="0" smtClean="0"/>
              <a:t> &lt;</a:t>
            </a:r>
            <a:r>
              <a:rPr lang="en-US" sz="2000" dirty="0" err="1" smtClean="0">
                <a:solidFill>
                  <a:srgbClr val="FF6600"/>
                </a:solidFill>
              </a:rPr>
              <a:t>iostream</a:t>
            </a:r>
            <a:r>
              <a:rPr lang="en-US" sz="2000" dirty="0" smtClean="0"/>
              <a:t>&gt;</a:t>
            </a:r>
          </a:p>
          <a:p>
            <a:pPr marL="457200" lvl="1" indent="0">
              <a:buNone/>
            </a:pP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660066"/>
                </a:solidFill>
              </a:rPr>
              <a:t>main</a:t>
            </a:r>
            <a:r>
              <a:rPr lang="en-US" sz="2000" dirty="0" smtClean="0"/>
              <a:t>(</a:t>
            </a:r>
            <a:r>
              <a:rPr lang="en-US" sz="2000" i="1" dirty="0" err="1" smtClean="0">
                <a:solidFill>
                  <a:srgbClr val="558ED5"/>
                </a:solidFill>
              </a:rPr>
              <a:t>int</a:t>
            </a:r>
            <a:r>
              <a:rPr lang="en-US" sz="2000" dirty="0" smtClean="0">
                <a:solidFill>
                  <a:srgbClr val="558ED5"/>
                </a:solidFill>
              </a:rPr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558ED5"/>
                </a:solidFill>
              </a:rPr>
              <a:t>char</a:t>
            </a:r>
            <a:r>
              <a:rPr lang="en-US" sz="2000" dirty="0" smtClean="0"/>
              <a:t>* </a:t>
            </a:r>
            <a:r>
              <a:rPr lang="en-US" sz="2000" dirty="0" err="1" smtClean="0"/>
              <a:t>argv</a:t>
            </a:r>
            <a:r>
              <a:rPr lang="en-US" sz="2000" dirty="0" smtClean="0"/>
              <a:t>[]){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i="1" dirty="0" err="1" smtClean="0">
                <a:solidFill>
                  <a:schemeClr val="accent1"/>
                </a:solidFill>
              </a:rPr>
              <a:t>cout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&lt;&lt; “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Hello, world!</a:t>
            </a:r>
            <a:r>
              <a:rPr lang="en-US" sz="2000" dirty="0" smtClean="0"/>
              <a:t>” &lt;&lt; </a:t>
            </a:r>
            <a:r>
              <a:rPr lang="en-US" sz="2000" i="1" dirty="0" err="1" smtClean="0">
                <a:solidFill>
                  <a:srgbClr val="4F81BD"/>
                </a:solidFill>
              </a:rPr>
              <a:t>endl</a:t>
            </a:r>
            <a:r>
              <a:rPr lang="en-US" sz="2000" dirty="0" smtClean="0"/>
              <a:t>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</a:t>
            </a:r>
          </a:p>
          <a:p>
            <a:pPr marL="0" indent="0">
              <a:buNone/>
            </a:pPr>
            <a:r>
              <a:rPr lang="en-US" sz="2000" dirty="0" smtClean="0"/>
              <a:t>	g++ </a:t>
            </a:r>
            <a:r>
              <a:rPr lang="en-US" sz="2000" dirty="0" err="1" smtClean="0"/>
              <a:t>hello.cpp</a:t>
            </a:r>
            <a:r>
              <a:rPr lang="en-US" sz="2000" dirty="0" smtClean="0"/>
              <a:t> -o </a:t>
            </a:r>
            <a:r>
              <a:rPr lang="en-US" sz="2000" dirty="0" err="1" smtClean="0"/>
              <a:t>hello.exe</a:t>
            </a:r>
            <a:endParaRPr lang="en-US" sz="20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Execute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hello.exe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732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9327</TotalTime>
  <Words>2322</Words>
  <Application>Microsoft Macintosh PowerPoint</Application>
  <PresentationFormat>On-screen Show (4:3)</PresentationFormat>
  <Paragraphs>487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Chapter 5 – JavaScript</vt:lpstr>
      <vt:lpstr>Windows Installation</vt:lpstr>
      <vt:lpstr>Mac OS X/Linux Installation</vt:lpstr>
      <vt:lpstr>Verify Node JS Installation</vt:lpstr>
      <vt:lpstr>Chapter 5 – JavaScript</vt:lpstr>
      <vt:lpstr>Human to Computer</vt:lpstr>
      <vt:lpstr>The Process</vt:lpstr>
      <vt:lpstr>The Process (cont.)</vt:lpstr>
      <vt:lpstr>Example – Hello World in C++</vt:lpstr>
      <vt:lpstr>Example – Hello World in JavaScript</vt:lpstr>
      <vt:lpstr>Chapter 5 – JavaScript</vt:lpstr>
      <vt:lpstr>How To Access The Code</vt:lpstr>
      <vt:lpstr>Chapter 5 – JavaScript</vt:lpstr>
      <vt:lpstr>JavaScript</vt:lpstr>
      <vt:lpstr>“Hello World” Program</vt:lpstr>
      <vt:lpstr>hello.js</vt:lpstr>
      <vt:lpstr>A Breakdown Of ‘hello world’</vt:lpstr>
      <vt:lpstr>Basic Data Types</vt:lpstr>
      <vt:lpstr>Chapter 5 – JavaScript</vt:lpstr>
      <vt:lpstr>Native Home Of JavaScript</vt:lpstr>
      <vt:lpstr>JavaScript In The Web Browser</vt:lpstr>
      <vt:lpstr>JavaScript In The Web Browser (cont.)</vt:lpstr>
      <vt:lpstr>Web Browser: JavaScript Console</vt:lpstr>
      <vt:lpstr>Web Browser: JavaScript Console (cont.)</vt:lpstr>
      <vt:lpstr>Interactive Web Pages</vt:lpstr>
      <vt:lpstr>Browser Abstraction</vt:lpstr>
      <vt:lpstr>JS Engine Liberation</vt:lpstr>
      <vt:lpstr>Chapter 5 – JavaScript</vt:lpstr>
      <vt:lpstr>Definition: Value</vt:lpstr>
      <vt:lpstr>Demo: Values</vt:lpstr>
      <vt:lpstr>Definition: Variable</vt:lpstr>
      <vt:lpstr>Demo: Variables</vt:lpstr>
      <vt:lpstr>Chapter 5 – JavaScript</vt:lpstr>
      <vt:lpstr>Definition: Data &amp; Data Type</vt:lpstr>
      <vt:lpstr>My Data Type Tree</vt:lpstr>
      <vt:lpstr>Example Data Types</vt:lpstr>
      <vt:lpstr>Example Data Types</vt:lpstr>
      <vt:lpstr>Chapter 5 – JavaScript</vt:lpstr>
      <vt:lpstr>Definition: Functions</vt:lpstr>
      <vt:lpstr>Function Syntax</vt:lpstr>
      <vt:lpstr>Function Syntax</vt:lpstr>
      <vt:lpstr>Function Syntax</vt:lpstr>
      <vt:lpstr>My Data Type Tree</vt:lpstr>
      <vt:lpstr>Using Functions</vt:lpstr>
      <vt:lpstr>Example-01</vt:lpstr>
      <vt:lpstr>Chapter 5 – JavaScript</vt:lpstr>
      <vt:lpstr>C05S08 : Example-01.js</vt:lpstr>
      <vt:lpstr>Your Awesome Program</vt:lpstr>
      <vt:lpstr>Your Awesome Program</vt:lpstr>
      <vt:lpstr>Introduce Function(s)</vt:lpstr>
      <vt:lpstr>Introduce Function(s)</vt:lpstr>
      <vt:lpstr>Chapter 5 – JavaScript</vt:lpstr>
      <vt:lpstr>Problem</vt:lpstr>
      <vt:lpstr>Definition: Array</vt:lpstr>
      <vt:lpstr>Why Arrays?</vt:lpstr>
      <vt:lpstr>Why Arrays?</vt:lpstr>
      <vt:lpstr>Why Arrays?</vt:lpstr>
      <vt:lpstr>Array Syntax</vt:lpstr>
      <vt:lpstr>Basic Array Usage</vt:lpstr>
      <vt:lpstr>Conclusion</vt:lpstr>
      <vt:lpstr>Chapter 5 – JavaScript</vt:lpstr>
      <vt:lpstr>Topics</vt:lpstr>
      <vt:lpstr>Why Arrays?</vt:lpstr>
      <vt:lpstr>Why Arrays?</vt:lpstr>
      <vt:lpstr>Basic Array Usage</vt:lpstr>
      <vt:lpstr>An Array Illustrated</vt:lpstr>
      <vt:lpstr>Access Elements of An array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JavaScript</dc:title>
  <dc:creator>LS</dc:creator>
  <cp:lastModifiedBy>Another User</cp:lastModifiedBy>
  <cp:revision>81</cp:revision>
  <dcterms:created xsi:type="dcterms:W3CDTF">2016-01-09T12:23:22Z</dcterms:created>
  <dcterms:modified xsi:type="dcterms:W3CDTF">2016-02-15T19:42:01Z</dcterms:modified>
</cp:coreProperties>
</file>