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12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printerSettings" Target="printerSettings/printerSettings1.bin"/><Relationship Id="rId146" Type="http://schemas.openxmlformats.org/officeDocument/2006/relationships/presProps" Target="presProps.xml"/><Relationship Id="rId147" Type="http://schemas.openxmlformats.org/officeDocument/2006/relationships/viewProps" Target="viewProps.xml"/><Relationship Id="rId148" Type="http://schemas.openxmlformats.org/officeDocument/2006/relationships/theme" Target="theme/theme1.xml"/><Relationship Id="rId14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15782</TotalTime>
  <Words>4202</Words>
  <Application>Microsoft Macintosh PowerPoint</Application>
  <PresentationFormat>On-screen Show (4:3)</PresentationFormat>
  <Paragraphs>1123</Paragraphs>
  <Slides>143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304</cp:revision>
  <dcterms:created xsi:type="dcterms:W3CDTF">2016-01-09T12:23:22Z</dcterms:created>
  <dcterms:modified xsi:type="dcterms:W3CDTF">2016-04-02T17:51:25Z</dcterms:modified>
</cp:coreProperties>
</file>