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-12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C51CE-8B85-714F-AB05-6029DB2A227F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31CB5-B47B-174E-B65F-3A712FD96A4A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B1F34-B825-DC46-9AFA-225E07D727BF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A13A-ABCC-9345-9413-0EFC78BB8C25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3D2BB-E21D-3146-B21B-70DA44BF6C00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Animal</a:t>
          </a:r>
          <a:endParaRPr lang="en-US" sz="4900" kern="1200" dirty="0"/>
        </a:p>
      </dsp:txBody>
      <dsp:txXfrm>
        <a:off x="3129147" y="621854"/>
        <a:ext cx="2228479" cy="1383659"/>
      </dsp:txXfrm>
    </dsp:sp>
    <dsp:sp modelId="{4EAFEFF8-DDE2-624B-8F75-083AD0B3427B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6A0B3-E715-D444-B7D8-118552E8E98F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Dog</a:t>
          </a:r>
          <a:endParaRPr lang="en-US" sz="4900" kern="1200" dirty="0"/>
        </a:p>
      </dsp:txBody>
      <dsp:txXfrm>
        <a:off x="300222" y="2764765"/>
        <a:ext cx="2228479" cy="1383659"/>
      </dsp:txXfrm>
    </dsp:sp>
    <dsp:sp modelId="{CC5CE2E5-3730-D144-98BD-1F1345DFA00F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4844B-E0A8-BE4E-9F97-853BA9C0EAB1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Cat</a:t>
          </a:r>
          <a:endParaRPr lang="en-US" sz="4900" kern="1200" dirty="0"/>
        </a:p>
      </dsp:txBody>
      <dsp:txXfrm>
        <a:off x="3129147" y="2764765"/>
        <a:ext cx="2228479" cy="1383659"/>
      </dsp:txXfrm>
    </dsp:sp>
    <dsp:sp modelId="{88D95334-A307-D547-9761-9D4A138F7E94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76AE6-7C55-A345-AD48-BB0567142D5B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Human</a:t>
          </a:r>
          <a:endParaRPr lang="en-US" sz="4900" kern="1200" dirty="0"/>
        </a:p>
      </dsp:txBody>
      <dsp:txXfrm>
        <a:off x="5958072" y="2764765"/>
        <a:ext cx="2228479" cy="1383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EBDC0-ED3C-FC43-A68C-5FAB2B655233}">
      <dsp:nvSpPr>
        <dsp:cNvPr id="0" name=""/>
        <dsp:cNvSpPr/>
      </dsp:nvSpPr>
      <dsp:spPr>
        <a:xfrm>
          <a:off x="4038652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3350508" y="271657"/>
              </a:lnTo>
              <a:lnTo>
                <a:pt x="3350508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C51CE-8B85-714F-AB05-6029DB2A227F}">
      <dsp:nvSpPr>
        <dsp:cNvPr id="0" name=""/>
        <dsp:cNvSpPr/>
      </dsp:nvSpPr>
      <dsp:spPr>
        <a:xfrm>
          <a:off x="4038652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31CB5-B47B-174E-B65F-3A712FD96A4A}">
      <dsp:nvSpPr>
        <dsp:cNvPr id="0" name=""/>
        <dsp:cNvSpPr/>
      </dsp:nvSpPr>
      <dsp:spPr>
        <a:xfrm>
          <a:off x="3992932" y="1991323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32BB9-0815-E348-9ACA-BBA1D2F6663E}">
      <dsp:nvSpPr>
        <dsp:cNvPr id="0" name=""/>
        <dsp:cNvSpPr/>
      </dsp:nvSpPr>
      <dsp:spPr>
        <a:xfrm>
          <a:off x="2363398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B1F34-B825-DC46-9AFA-225E07D727BF}">
      <dsp:nvSpPr>
        <dsp:cNvPr id="0" name=""/>
        <dsp:cNvSpPr/>
      </dsp:nvSpPr>
      <dsp:spPr>
        <a:xfrm>
          <a:off x="688144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3350508" y="0"/>
              </a:moveTo>
              <a:lnTo>
                <a:pt x="3350508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A13A-ABCC-9345-9413-0EFC78BB8C25}">
      <dsp:nvSpPr>
        <dsp:cNvPr id="0" name=""/>
        <dsp:cNvSpPr/>
      </dsp:nvSpPr>
      <dsp:spPr>
        <a:xfrm>
          <a:off x="3353320" y="1120953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3D2BB-E21D-3146-B21B-70DA44BF6C00}">
      <dsp:nvSpPr>
        <dsp:cNvPr id="0" name=""/>
        <dsp:cNvSpPr/>
      </dsp:nvSpPr>
      <dsp:spPr>
        <a:xfrm>
          <a:off x="3505616" y="126563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Object</a:t>
          </a:r>
          <a:endParaRPr lang="en-US" sz="2500" kern="1200" dirty="0"/>
        </a:p>
      </dsp:txBody>
      <dsp:txXfrm>
        <a:off x="3531108" y="1291126"/>
        <a:ext cx="1319678" cy="819386"/>
      </dsp:txXfrm>
    </dsp:sp>
    <dsp:sp modelId="{4EAFEFF8-DDE2-624B-8F75-083AD0B3427B}">
      <dsp:nvSpPr>
        <dsp:cNvPr id="0" name=""/>
        <dsp:cNvSpPr/>
      </dsp:nvSpPr>
      <dsp:spPr>
        <a:xfrm>
          <a:off x="2812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6A0B3-E715-D444-B7D8-118552E8E98F}">
      <dsp:nvSpPr>
        <dsp:cNvPr id="0" name=""/>
        <dsp:cNvSpPr/>
      </dsp:nvSpPr>
      <dsp:spPr>
        <a:xfrm>
          <a:off x="155108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Number</a:t>
          </a:r>
          <a:endParaRPr lang="en-US" sz="2500" kern="1200" dirty="0"/>
        </a:p>
      </dsp:txBody>
      <dsp:txXfrm>
        <a:off x="180600" y="2560131"/>
        <a:ext cx="1319678" cy="819386"/>
      </dsp:txXfrm>
    </dsp:sp>
    <dsp:sp modelId="{6E1ADFB5-DBFE-CB44-86B5-9F7E97739704}">
      <dsp:nvSpPr>
        <dsp:cNvPr id="0" name=""/>
        <dsp:cNvSpPr/>
      </dsp:nvSpPr>
      <dsp:spPr>
        <a:xfrm>
          <a:off x="1678066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2ABE61-E56F-6345-AA5B-F2C7A52B2959}">
      <dsp:nvSpPr>
        <dsp:cNvPr id="0" name=""/>
        <dsp:cNvSpPr/>
      </dsp:nvSpPr>
      <dsp:spPr>
        <a:xfrm>
          <a:off x="1830362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String</a:t>
          </a:r>
          <a:endParaRPr lang="en-US" sz="2500" kern="1200" dirty="0"/>
        </a:p>
      </dsp:txBody>
      <dsp:txXfrm>
        <a:off x="1855854" y="2560131"/>
        <a:ext cx="1319678" cy="819386"/>
      </dsp:txXfrm>
    </dsp:sp>
    <dsp:sp modelId="{CC5CE2E5-3730-D144-98BD-1F1345DFA00F}">
      <dsp:nvSpPr>
        <dsp:cNvPr id="0" name=""/>
        <dsp:cNvSpPr/>
      </dsp:nvSpPr>
      <dsp:spPr>
        <a:xfrm>
          <a:off x="3353320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4844B-E0A8-BE4E-9F97-853BA9C0EAB1}">
      <dsp:nvSpPr>
        <dsp:cNvPr id="0" name=""/>
        <dsp:cNvSpPr/>
      </dsp:nvSpPr>
      <dsp:spPr>
        <a:xfrm>
          <a:off x="3505616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Array</a:t>
          </a:r>
          <a:endParaRPr lang="en-US" sz="2500" kern="1200" dirty="0"/>
        </a:p>
      </dsp:txBody>
      <dsp:txXfrm>
        <a:off x="3531108" y="2560131"/>
        <a:ext cx="1319678" cy="819386"/>
      </dsp:txXfrm>
    </dsp:sp>
    <dsp:sp modelId="{88D95334-A307-D547-9761-9D4A138F7E94}">
      <dsp:nvSpPr>
        <dsp:cNvPr id="0" name=""/>
        <dsp:cNvSpPr/>
      </dsp:nvSpPr>
      <dsp:spPr>
        <a:xfrm>
          <a:off x="5028574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76AE6-7C55-A345-AD48-BB0567142D5B}">
      <dsp:nvSpPr>
        <dsp:cNvPr id="0" name=""/>
        <dsp:cNvSpPr/>
      </dsp:nvSpPr>
      <dsp:spPr>
        <a:xfrm>
          <a:off x="5180870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Function</a:t>
          </a:r>
          <a:endParaRPr lang="en-US" sz="2500" kern="1200" dirty="0"/>
        </a:p>
      </dsp:txBody>
      <dsp:txXfrm>
        <a:off x="5206362" y="2560131"/>
        <a:ext cx="1319678" cy="819386"/>
      </dsp:txXfrm>
    </dsp:sp>
    <dsp:sp modelId="{BF75B8EA-B881-6D42-AB19-236284FDB29C}">
      <dsp:nvSpPr>
        <dsp:cNvPr id="0" name=""/>
        <dsp:cNvSpPr/>
      </dsp:nvSpPr>
      <dsp:spPr>
        <a:xfrm>
          <a:off x="6703828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E1055E-D530-B445-B679-EBF2C9DDCB8B}">
      <dsp:nvSpPr>
        <dsp:cNvPr id="0" name=""/>
        <dsp:cNvSpPr/>
      </dsp:nvSpPr>
      <dsp:spPr>
        <a:xfrm>
          <a:off x="6856124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Date</a:t>
          </a:r>
          <a:endParaRPr lang="en-US" sz="2500" kern="1200" dirty="0"/>
        </a:p>
      </dsp:txBody>
      <dsp:txXfrm>
        <a:off x="6881616" y="2560131"/>
        <a:ext cx="1319678" cy="819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43777" r="-43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0207" r="-502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</a:t>
            </a:r>
            <a:r>
              <a:rPr lang="en-US" dirty="0" smtClean="0"/>
              <a:t>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</a:t>
            </a:r>
            <a:r>
              <a:rPr lang="en-US" dirty="0" smtClean="0"/>
              <a:t>l </a:t>
            </a:r>
            <a:r>
              <a:rPr lang="en-US" dirty="0"/>
              <a:t>f</a:t>
            </a:r>
            <a:r>
              <a:rPr lang="en-US" dirty="0" smtClean="0"/>
              <a:t>lexible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Section 15</a:t>
            </a:r>
            <a:endParaRPr lang="en-US" dirty="0"/>
          </a:p>
          <a:p>
            <a:r>
              <a:rPr lang="en-US" dirty="0" smtClean="0"/>
              <a:t>Objects</a:t>
            </a:r>
            <a:r>
              <a:rPr lang="en-US" smtClean="0"/>
              <a:t>: </a:t>
            </a:r>
            <a:r>
              <a:rPr lang="en-US" smtClean="0"/>
              <a:t>“Everything” </a:t>
            </a:r>
            <a:r>
              <a:rPr lang="en-US" dirty="0" smtClean="0"/>
              <a:t>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8863" r="-28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11199</TotalTime>
  <Words>3573</Words>
  <Application>Microsoft Macintosh PowerPoint</Application>
  <PresentationFormat>On-screen Show (4:3)</PresentationFormat>
  <Paragraphs>933</Paragraphs>
  <Slides>106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Example-01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Example-02</vt:lpstr>
      <vt:lpstr>Example-03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121</cp:revision>
  <dcterms:created xsi:type="dcterms:W3CDTF">2016-01-09T12:23:22Z</dcterms:created>
  <dcterms:modified xsi:type="dcterms:W3CDTF">2016-03-11T17:15:32Z</dcterms:modified>
</cp:coreProperties>
</file>