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  <p:sldId id="265" r:id="rId4"/>
    <p:sldId id="264" r:id="rId5"/>
    <p:sldId id="256" r:id="rId6"/>
    <p:sldId id="257" r:id="rId7"/>
    <p:sldId id="258" r:id="rId8"/>
    <p:sldId id="259" r:id="rId9"/>
    <p:sldId id="260" r:id="rId10"/>
    <p:sldId id="261" r:id="rId11"/>
    <p:sldId id="266" r:id="rId12"/>
    <p:sldId id="267" r:id="rId13"/>
    <p:sldId id="269" r:id="rId14"/>
    <p:sldId id="270" r:id="rId15"/>
    <p:sldId id="268" r:id="rId16"/>
    <p:sldId id="273" r:id="rId17"/>
    <p:sldId id="274" r:id="rId18"/>
    <p:sldId id="272" r:id="rId19"/>
    <p:sldId id="275" r:id="rId20"/>
    <p:sldId id="276" r:id="rId21"/>
    <p:sldId id="277" r:id="rId22"/>
    <p:sldId id="278" r:id="rId23"/>
    <p:sldId id="279" r:id="rId24"/>
    <p:sldId id="280" r:id="rId25"/>
    <p:sldId id="283" r:id="rId26"/>
    <p:sldId id="281" r:id="rId27"/>
    <p:sldId id="282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301" r:id="rId42"/>
    <p:sldId id="297" r:id="rId43"/>
    <p:sldId id="298" r:id="rId44"/>
    <p:sldId id="300" r:id="rId45"/>
    <p:sldId id="299" r:id="rId46"/>
    <p:sldId id="303" r:id="rId47"/>
    <p:sldId id="304" r:id="rId48"/>
    <p:sldId id="302" r:id="rId49"/>
    <p:sldId id="305" r:id="rId50"/>
    <p:sldId id="306" r:id="rId51"/>
    <p:sldId id="307" r:id="rId52"/>
    <p:sldId id="308" r:id="rId53"/>
    <p:sldId id="310" r:id="rId54"/>
    <p:sldId id="312" r:id="rId55"/>
    <p:sldId id="313" r:id="rId56"/>
    <p:sldId id="314" r:id="rId57"/>
    <p:sldId id="315" r:id="rId58"/>
    <p:sldId id="311" r:id="rId59"/>
    <p:sldId id="309" r:id="rId60"/>
    <p:sldId id="316" r:id="rId61"/>
    <p:sldId id="317" r:id="rId62"/>
    <p:sldId id="321" r:id="rId63"/>
    <p:sldId id="318" r:id="rId64"/>
    <p:sldId id="319" r:id="rId65"/>
    <p:sldId id="320" r:id="rId66"/>
    <p:sldId id="323" r:id="rId67"/>
    <p:sldId id="322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5" r:id="rId79"/>
    <p:sldId id="334" r:id="rId80"/>
    <p:sldId id="338" r:id="rId81"/>
    <p:sldId id="337" r:id="rId82"/>
    <p:sldId id="336" r:id="rId83"/>
    <p:sldId id="341" r:id="rId84"/>
    <p:sldId id="342" r:id="rId85"/>
    <p:sldId id="349" r:id="rId86"/>
    <p:sldId id="350" r:id="rId87"/>
    <p:sldId id="351" r:id="rId88"/>
    <p:sldId id="352" r:id="rId89"/>
    <p:sldId id="353" r:id="rId90"/>
    <p:sldId id="344" r:id="rId91"/>
    <p:sldId id="354" r:id="rId92"/>
    <p:sldId id="348" r:id="rId93"/>
    <p:sldId id="355" r:id="rId94"/>
    <p:sldId id="343" r:id="rId95"/>
    <p:sldId id="340" r:id="rId96"/>
    <p:sldId id="356" r:id="rId97"/>
    <p:sldId id="357" r:id="rId98"/>
    <p:sldId id="363" r:id="rId99"/>
    <p:sldId id="358" r:id="rId100"/>
    <p:sldId id="359" r:id="rId101"/>
    <p:sldId id="360" r:id="rId102"/>
    <p:sldId id="361" r:id="rId103"/>
    <p:sldId id="362" r:id="rId104"/>
    <p:sldId id="364" r:id="rId105"/>
    <p:sldId id="365" r:id="rId106"/>
    <p:sldId id="366" r:id="rId107"/>
    <p:sldId id="367" r:id="rId108"/>
    <p:sldId id="368" r:id="rId109"/>
    <p:sldId id="379" r:id="rId110"/>
    <p:sldId id="378" r:id="rId111"/>
    <p:sldId id="394" r:id="rId112"/>
    <p:sldId id="385" r:id="rId113"/>
    <p:sldId id="374" r:id="rId114"/>
    <p:sldId id="384" r:id="rId115"/>
    <p:sldId id="382" r:id="rId116"/>
    <p:sldId id="383" r:id="rId117"/>
    <p:sldId id="386" r:id="rId118"/>
    <p:sldId id="377" r:id="rId119"/>
    <p:sldId id="395" r:id="rId120"/>
    <p:sldId id="397" r:id="rId121"/>
    <p:sldId id="398" r:id="rId122"/>
    <p:sldId id="399" r:id="rId123"/>
    <p:sldId id="400" r:id="rId124"/>
    <p:sldId id="401" r:id="rId125"/>
    <p:sldId id="402" r:id="rId126"/>
    <p:sldId id="403" r:id="rId127"/>
    <p:sldId id="405" r:id="rId128"/>
    <p:sldId id="404" r:id="rId129"/>
    <p:sldId id="406" r:id="rId130"/>
    <p:sldId id="408" r:id="rId131"/>
    <p:sldId id="409" r:id="rId132"/>
    <p:sldId id="410" r:id="rId133"/>
    <p:sldId id="407" r:id="rId134"/>
    <p:sldId id="411" r:id="rId135"/>
    <p:sldId id="413" r:id="rId136"/>
    <p:sldId id="412" r:id="rId137"/>
    <p:sldId id="416" r:id="rId138"/>
    <p:sldId id="414" r:id="rId139"/>
    <p:sldId id="415" r:id="rId140"/>
    <p:sldId id="417" r:id="rId141"/>
    <p:sldId id="418" r:id="rId142"/>
    <p:sldId id="419" r:id="rId143"/>
    <p:sldId id="420" r:id="rId144"/>
    <p:sldId id="421" r:id="rId145"/>
    <p:sldId id="426" r:id="rId146"/>
    <p:sldId id="422" r:id="rId147"/>
    <p:sldId id="427" r:id="rId148"/>
    <p:sldId id="428" r:id="rId149"/>
    <p:sldId id="432" r:id="rId150"/>
    <p:sldId id="433" r:id="rId151"/>
    <p:sldId id="435" r:id="rId152"/>
    <p:sldId id="436" r:id="rId153"/>
    <p:sldId id="437" r:id="rId154"/>
    <p:sldId id="439" r:id="rId155"/>
    <p:sldId id="438" r:id="rId156"/>
    <p:sldId id="440" r:id="rId157"/>
    <p:sldId id="442" r:id="rId158"/>
    <p:sldId id="441" r:id="rId159"/>
    <p:sldId id="443" r:id="rId160"/>
    <p:sldId id="444" r:id="rId161"/>
    <p:sldId id="445" r:id="rId162"/>
    <p:sldId id="446" r:id="rId163"/>
    <p:sldId id="447" r:id="rId164"/>
    <p:sldId id="448" r:id="rId165"/>
    <p:sldId id="449" r:id="rId166"/>
    <p:sldId id="471" r:id="rId167"/>
    <p:sldId id="450" r:id="rId168"/>
    <p:sldId id="465" r:id="rId169"/>
    <p:sldId id="466" r:id="rId170"/>
    <p:sldId id="451" r:id="rId171"/>
    <p:sldId id="468" r:id="rId172"/>
    <p:sldId id="469" r:id="rId173"/>
    <p:sldId id="470" r:id="rId174"/>
    <p:sldId id="472" r:id="rId175"/>
    <p:sldId id="452" r:id="rId176"/>
    <p:sldId id="474" r:id="rId177"/>
    <p:sldId id="477" r:id="rId178"/>
    <p:sldId id="485" r:id="rId179"/>
    <p:sldId id="475" r:id="rId180"/>
    <p:sldId id="479" r:id="rId181"/>
    <p:sldId id="480" r:id="rId182"/>
    <p:sldId id="481" r:id="rId183"/>
    <p:sldId id="478" r:id="rId184"/>
    <p:sldId id="483" r:id="rId185"/>
    <p:sldId id="482" r:id="rId186"/>
    <p:sldId id="490" r:id="rId187"/>
    <p:sldId id="484" r:id="rId188"/>
    <p:sldId id="473" r:id="rId189"/>
    <p:sldId id="458" r:id="rId190"/>
    <p:sldId id="487" r:id="rId191"/>
    <p:sldId id="489" r:id="rId192"/>
    <p:sldId id="488" r:id="rId193"/>
    <p:sldId id="456" r:id="rId194"/>
    <p:sldId id="459" r:id="rId195"/>
    <p:sldId id="463" r:id="rId196"/>
    <p:sldId id="454" r:id="rId197"/>
    <p:sldId id="486" r:id="rId198"/>
    <p:sldId id="457" r:id="rId199"/>
    <p:sldId id="453" r:id="rId200"/>
    <p:sldId id="455" r:id="rId20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29" d="100"/>
          <a:sy n="229" d="100"/>
        </p:scale>
        <p:origin x="-9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42" Type="http://schemas.openxmlformats.org/officeDocument/2006/relationships/slide" Target="slides/slide141.xml"/><Relationship Id="rId143" Type="http://schemas.openxmlformats.org/officeDocument/2006/relationships/slide" Target="slides/slide142.xml"/><Relationship Id="rId144" Type="http://schemas.openxmlformats.org/officeDocument/2006/relationships/slide" Target="slides/slide143.xml"/><Relationship Id="rId145" Type="http://schemas.openxmlformats.org/officeDocument/2006/relationships/slide" Target="slides/slide144.xml"/><Relationship Id="rId146" Type="http://schemas.openxmlformats.org/officeDocument/2006/relationships/slide" Target="slides/slide145.xml"/><Relationship Id="rId147" Type="http://schemas.openxmlformats.org/officeDocument/2006/relationships/slide" Target="slides/slide146.xml"/><Relationship Id="rId148" Type="http://schemas.openxmlformats.org/officeDocument/2006/relationships/slide" Target="slides/slide147.xml"/><Relationship Id="rId149" Type="http://schemas.openxmlformats.org/officeDocument/2006/relationships/slide" Target="slides/slide148.xml"/><Relationship Id="rId180" Type="http://schemas.openxmlformats.org/officeDocument/2006/relationships/slide" Target="slides/slide179.xml"/><Relationship Id="rId181" Type="http://schemas.openxmlformats.org/officeDocument/2006/relationships/slide" Target="slides/slide180.xml"/><Relationship Id="rId182" Type="http://schemas.openxmlformats.org/officeDocument/2006/relationships/slide" Target="slides/slide18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83" Type="http://schemas.openxmlformats.org/officeDocument/2006/relationships/slide" Target="slides/slide182.xml"/><Relationship Id="rId184" Type="http://schemas.openxmlformats.org/officeDocument/2006/relationships/slide" Target="slides/slide183.xml"/><Relationship Id="rId185" Type="http://schemas.openxmlformats.org/officeDocument/2006/relationships/slide" Target="slides/slide184.xml"/><Relationship Id="rId186" Type="http://schemas.openxmlformats.org/officeDocument/2006/relationships/slide" Target="slides/slide185.xml"/><Relationship Id="rId187" Type="http://schemas.openxmlformats.org/officeDocument/2006/relationships/slide" Target="slides/slide186.xml"/><Relationship Id="rId188" Type="http://schemas.openxmlformats.org/officeDocument/2006/relationships/slide" Target="slides/slide187.xml"/><Relationship Id="rId189" Type="http://schemas.openxmlformats.org/officeDocument/2006/relationships/slide" Target="slides/slide18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150" Type="http://schemas.openxmlformats.org/officeDocument/2006/relationships/slide" Target="slides/slide149.xml"/><Relationship Id="rId151" Type="http://schemas.openxmlformats.org/officeDocument/2006/relationships/slide" Target="slides/slide150.xml"/><Relationship Id="rId152" Type="http://schemas.openxmlformats.org/officeDocument/2006/relationships/slide" Target="slides/slide15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53" Type="http://schemas.openxmlformats.org/officeDocument/2006/relationships/slide" Target="slides/slide152.xml"/><Relationship Id="rId154" Type="http://schemas.openxmlformats.org/officeDocument/2006/relationships/slide" Target="slides/slide153.xml"/><Relationship Id="rId155" Type="http://schemas.openxmlformats.org/officeDocument/2006/relationships/slide" Target="slides/slide154.xml"/><Relationship Id="rId156" Type="http://schemas.openxmlformats.org/officeDocument/2006/relationships/slide" Target="slides/slide155.xml"/><Relationship Id="rId157" Type="http://schemas.openxmlformats.org/officeDocument/2006/relationships/slide" Target="slides/slide156.xml"/><Relationship Id="rId158" Type="http://schemas.openxmlformats.org/officeDocument/2006/relationships/slide" Target="slides/slide157.xml"/><Relationship Id="rId159" Type="http://schemas.openxmlformats.org/officeDocument/2006/relationships/slide" Target="slides/slide158.xml"/><Relationship Id="rId190" Type="http://schemas.openxmlformats.org/officeDocument/2006/relationships/slide" Target="slides/slide189.xml"/><Relationship Id="rId191" Type="http://schemas.openxmlformats.org/officeDocument/2006/relationships/slide" Target="slides/slide190.xml"/><Relationship Id="rId192" Type="http://schemas.openxmlformats.org/officeDocument/2006/relationships/slide" Target="slides/slide19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93" Type="http://schemas.openxmlformats.org/officeDocument/2006/relationships/slide" Target="slides/slide192.xml"/><Relationship Id="rId194" Type="http://schemas.openxmlformats.org/officeDocument/2006/relationships/slide" Target="slides/slide193.xml"/><Relationship Id="rId195" Type="http://schemas.openxmlformats.org/officeDocument/2006/relationships/slide" Target="slides/slide194.xml"/><Relationship Id="rId196" Type="http://schemas.openxmlformats.org/officeDocument/2006/relationships/slide" Target="slides/slide195.xml"/><Relationship Id="rId197" Type="http://schemas.openxmlformats.org/officeDocument/2006/relationships/slide" Target="slides/slide196.xml"/><Relationship Id="rId198" Type="http://schemas.openxmlformats.org/officeDocument/2006/relationships/slide" Target="slides/slide197.xml"/><Relationship Id="rId199" Type="http://schemas.openxmlformats.org/officeDocument/2006/relationships/slide" Target="slides/slide19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160" Type="http://schemas.openxmlformats.org/officeDocument/2006/relationships/slide" Target="slides/slide159.xml"/><Relationship Id="rId161" Type="http://schemas.openxmlformats.org/officeDocument/2006/relationships/slide" Target="slides/slide160.xml"/><Relationship Id="rId162" Type="http://schemas.openxmlformats.org/officeDocument/2006/relationships/slide" Target="slides/slide16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63" Type="http://schemas.openxmlformats.org/officeDocument/2006/relationships/slide" Target="slides/slide162.xml"/><Relationship Id="rId164" Type="http://schemas.openxmlformats.org/officeDocument/2006/relationships/slide" Target="slides/slide163.xml"/><Relationship Id="rId165" Type="http://schemas.openxmlformats.org/officeDocument/2006/relationships/slide" Target="slides/slide164.xml"/><Relationship Id="rId166" Type="http://schemas.openxmlformats.org/officeDocument/2006/relationships/slide" Target="slides/slide165.xml"/><Relationship Id="rId167" Type="http://schemas.openxmlformats.org/officeDocument/2006/relationships/slide" Target="slides/slide166.xml"/><Relationship Id="rId168" Type="http://schemas.openxmlformats.org/officeDocument/2006/relationships/slide" Target="slides/slide167.xml"/><Relationship Id="rId169" Type="http://schemas.openxmlformats.org/officeDocument/2006/relationships/slide" Target="slides/slide168.xml"/><Relationship Id="rId200" Type="http://schemas.openxmlformats.org/officeDocument/2006/relationships/slide" Target="slides/slide199.xml"/><Relationship Id="rId201" Type="http://schemas.openxmlformats.org/officeDocument/2006/relationships/slide" Target="slides/slide200.xml"/><Relationship Id="rId202" Type="http://schemas.openxmlformats.org/officeDocument/2006/relationships/printerSettings" Target="printerSettings/printerSettings1.bin"/><Relationship Id="rId203" Type="http://schemas.openxmlformats.org/officeDocument/2006/relationships/presProps" Target="presProp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204" Type="http://schemas.openxmlformats.org/officeDocument/2006/relationships/viewProps" Target="viewProps.xml"/><Relationship Id="rId205" Type="http://schemas.openxmlformats.org/officeDocument/2006/relationships/theme" Target="theme/theme1.xml"/><Relationship Id="rId206" Type="http://schemas.openxmlformats.org/officeDocument/2006/relationships/tableStyles" Target="tableStyles.xml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slide" Target="slides/slide131.xml"/><Relationship Id="rId133" Type="http://schemas.openxmlformats.org/officeDocument/2006/relationships/slide" Target="slides/slide132.xml"/><Relationship Id="rId134" Type="http://schemas.openxmlformats.org/officeDocument/2006/relationships/slide" Target="slides/slide133.xml"/><Relationship Id="rId135" Type="http://schemas.openxmlformats.org/officeDocument/2006/relationships/slide" Target="slides/slide134.xml"/><Relationship Id="rId136" Type="http://schemas.openxmlformats.org/officeDocument/2006/relationships/slide" Target="slides/slide135.xml"/><Relationship Id="rId137" Type="http://schemas.openxmlformats.org/officeDocument/2006/relationships/slide" Target="slides/slide136.xml"/><Relationship Id="rId138" Type="http://schemas.openxmlformats.org/officeDocument/2006/relationships/slide" Target="slides/slide137.xml"/><Relationship Id="rId139" Type="http://schemas.openxmlformats.org/officeDocument/2006/relationships/slide" Target="slides/slide138.xml"/><Relationship Id="rId170" Type="http://schemas.openxmlformats.org/officeDocument/2006/relationships/slide" Target="slides/slide169.xml"/><Relationship Id="rId171" Type="http://schemas.openxmlformats.org/officeDocument/2006/relationships/slide" Target="slides/slide170.xml"/><Relationship Id="rId172" Type="http://schemas.openxmlformats.org/officeDocument/2006/relationships/slide" Target="slides/slide171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173" Type="http://schemas.openxmlformats.org/officeDocument/2006/relationships/slide" Target="slides/slide172.xml"/><Relationship Id="rId174" Type="http://schemas.openxmlformats.org/officeDocument/2006/relationships/slide" Target="slides/slide173.xml"/><Relationship Id="rId175" Type="http://schemas.openxmlformats.org/officeDocument/2006/relationships/slide" Target="slides/slide174.xml"/><Relationship Id="rId176" Type="http://schemas.openxmlformats.org/officeDocument/2006/relationships/slide" Target="slides/slide175.xml"/><Relationship Id="rId177" Type="http://schemas.openxmlformats.org/officeDocument/2006/relationships/slide" Target="slides/slide176.xml"/><Relationship Id="rId178" Type="http://schemas.openxmlformats.org/officeDocument/2006/relationships/slide" Target="slides/slide177.xml"/><Relationship Id="rId179" Type="http://schemas.openxmlformats.org/officeDocument/2006/relationships/slide" Target="slides/slide17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100" Type="http://schemas.openxmlformats.org/officeDocument/2006/relationships/slide" Target="slides/slide99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40" Type="http://schemas.openxmlformats.org/officeDocument/2006/relationships/slide" Target="slides/slide139.xml"/><Relationship Id="rId141" Type="http://schemas.openxmlformats.org/officeDocument/2006/relationships/slide" Target="slides/slide1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B85FB8-CE49-454E-AFD0-26748DF588CB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0CE163-DF35-2B44-83E7-B9153BC66084}">
      <dgm:prSet phldrT="[Text]"/>
      <dgm:spPr/>
      <dgm:t>
        <a:bodyPr/>
        <a:lstStyle/>
        <a:p>
          <a:r>
            <a:rPr lang="en-US" smtClean="0"/>
            <a:t>Data Type</a:t>
          </a:r>
          <a:endParaRPr lang="en-US" dirty="0"/>
        </a:p>
      </dgm:t>
    </dgm:pt>
    <dgm:pt modelId="{15F9C8B3-0868-F148-A166-96327192876A}" type="parTrans" cxnId="{E7733746-4C87-234A-9D3E-4005D8B583BC}">
      <dgm:prSet/>
      <dgm:spPr/>
      <dgm:t>
        <a:bodyPr/>
        <a:lstStyle/>
        <a:p>
          <a:endParaRPr lang="en-US"/>
        </a:p>
      </dgm:t>
    </dgm:pt>
    <dgm:pt modelId="{AE4D7356-6DD9-B04F-A5BC-257D53ADE85C}" type="sibTrans" cxnId="{E7733746-4C87-234A-9D3E-4005D8B583BC}">
      <dgm:prSet/>
      <dgm:spPr/>
      <dgm:t>
        <a:bodyPr/>
        <a:lstStyle/>
        <a:p>
          <a:endParaRPr lang="en-US"/>
        </a:p>
      </dgm:t>
    </dgm:pt>
    <dgm:pt modelId="{AE7EA77A-1D8E-3F42-95E1-4EB11A443A81}">
      <dgm:prSet phldrT="[Text]"/>
      <dgm:spPr/>
      <dgm:t>
        <a:bodyPr/>
        <a:lstStyle/>
        <a:p>
          <a:r>
            <a:rPr lang="en-US" dirty="0" smtClean="0"/>
            <a:t>Number</a:t>
          </a:r>
          <a:endParaRPr lang="en-US" dirty="0"/>
        </a:p>
      </dgm:t>
    </dgm:pt>
    <dgm:pt modelId="{D0F565E7-5D70-054E-90E0-C19FE13B6790}" type="parTrans" cxnId="{1D703EA7-18EF-A644-AD84-6BA0E7A84E48}">
      <dgm:prSet/>
      <dgm:spPr/>
      <dgm:t>
        <a:bodyPr/>
        <a:lstStyle/>
        <a:p>
          <a:endParaRPr lang="en-US"/>
        </a:p>
      </dgm:t>
    </dgm:pt>
    <dgm:pt modelId="{A9860EA9-F28C-E04C-8CCC-2E75895ED615}" type="sibTrans" cxnId="{1D703EA7-18EF-A644-AD84-6BA0E7A84E48}">
      <dgm:prSet/>
      <dgm:spPr/>
      <dgm:t>
        <a:bodyPr/>
        <a:lstStyle/>
        <a:p>
          <a:endParaRPr lang="en-US"/>
        </a:p>
      </dgm:t>
    </dgm:pt>
    <dgm:pt modelId="{4261D7F4-A7D0-3F49-B78A-20CFB380B683}">
      <dgm:prSet phldrT="[Text]"/>
      <dgm:spPr/>
      <dgm:t>
        <a:bodyPr/>
        <a:lstStyle/>
        <a:p>
          <a:r>
            <a:rPr lang="en-US" dirty="0" smtClean="0"/>
            <a:t>Whole</a:t>
          </a:r>
          <a:endParaRPr lang="en-US" dirty="0"/>
        </a:p>
      </dgm:t>
    </dgm:pt>
    <dgm:pt modelId="{8C382D6E-A069-234E-96CC-A5A865E2BBBD}" type="parTrans" cxnId="{BE4A5523-AA4B-D244-80FB-A948E67617FE}">
      <dgm:prSet/>
      <dgm:spPr/>
      <dgm:t>
        <a:bodyPr/>
        <a:lstStyle/>
        <a:p>
          <a:endParaRPr lang="en-US"/>
        </a:p>
      </dgm:t>
    </dgm:pt>
    <dgm:pt modelId="{BFE6C573-BEC1-BB44-914C-4A90CDE91A1A}" type="sibTrans" cxnId="{BE4A5523-AA4B-D244-80FB-A948E67617FE}">
      <dgm:prSet/>
      <dgm:spPr/>
      <dgm:t>
        <a:bodyPr/>
        <a:lstStyle/>
        <a:p>
          <a:endParaRPr lang="en-US"/>
        </a:p>
      </dgm:t>
    </dgm:pt>
    <dgm:pt modelId="{A215CF19-F4EB-414A-A10F-B2A96141FE91}">
      <dgm:prSet phldrT="[Text]"/>
      <dgm:spPr/>
      <dgm:t>
        <a:bodyPr/>
        <a:lstStyle/>
        <a:p>
          <a:r>
            <a:rPr lang="en-US" dirty="0" smtClean="0"/>
            <a:t>Float</a:t>
          </a:r>
          <a:endParaRPr lang="en-US" dirty="0"/>
        </a:p>
      </dgm:t>
    </dgm:pt>
    <dgm:pt modelId="{4810192D-B607-5A42-8DCE-8CFCF1A82427}" type="parTrans" cxnId="{09A4557F-E6E3-CA46-A390-4566B55E38CE}">
      <dgm:prSet/>
      <dgm:spPr/>
      <dgm:t>
        <a:bodyPr/>
        <a:lstStyle/>
        <a:p>
          <a:endParaRPr lang="en-US"/>
        </a:p>
      </dgm:t>
    </dgm:pt>
    <dgm:pt modelId="{466C1D3C-619E-C448-BF54-2F35FBFACADE}" type="sibTrans" cxnId="{09A4557F-E6E3-CA46-A390-4566B55E38CE}">
      <dgm:prSet/>
      <dgm:spPr/>
      <dgm:t>
        <a:bodyPr/>
        <a:lstStyle/>
        <a:p>
          <a:endParaRPr lang="en-US"/>
        </a:p>
      </dgm:t>
    </dgm:pt>
    <dgm:pt modelId="{4D875376-E6B9-804F-AC85-A1D4337BBC8A}">
      <dgm:prSet phldrT="[Text]"/>
      <dgm:spPr/>
      <dgm:t>
        <a:bodyPr/>
        <a:lstStyle/>
        <a:p>
          <a:r>
            <a:rPr lang="en-US" dirty="0" smtClean="0"/>
            <a:t>String</a:t>
          </a:r>
          <a:endParaRPr lang="en-US" dirty="0"/>
        </a:p>
      </dgm:t>
    </dgm:pt>
    <dgm:pt modelId="{6C0275DE-9DFE-0E43-8DDA-D28DD222D71F}" type="parTrans" cxnId="{8FC20289-4F63-9E49-BD79-567030E07E0D}">
      <dgm:prSet/>
      <dgm:spPr/>
      <dgm:t>
        <a:bodyPr/>
        <a:lstStyle/>
        <a:p>
          <a:endParaRPr lang="en-US"/>
        </a:p>
      </dgm:t>
    </dgm:pt>
    <dgm:pt modelId="{5CBDE70F-8F73-B144-BE9A-D54839868342}" type="sibTrans" cxnId="{8FC20289-4F63-9E49-BD79-567030E07E0D}">
      <dgm:prSet/>
      <dgm:spPr/>
      <dgm:t>
        <a:bodyPr/>
        <a:lstStyle/>
        <a:p>
          <a:endParaRPr lang="en-US"/>
        </a:p>
      </dgm:t>
    </dgm:pt>
    <dgm:pt modelId="{1AD1EA1C-020E-5744-81BA-AEEC1A7A11F3}">
      <dgm:prSet phldrT="[Text]"/>
      <dgm:spPr/>
      <dgm:t>
        <a:bodyPr/>
        <a:lstStyle/>
        <a:p>
          <a:r>
            <a:rPr lang="en-US" dirty="0" smtClean="0"/>
            <a:t>Boolean</a:t>
          </a:r>
          <a:endParaRPr lang="en-US" dirty="0"/>
        </a:p>
      </dgm:t>
    </dgm:pt>
    <dgm:pt modelId="{12CF4121-F3B4-5C45-B72F-C1FB37DD3C0D}" type="parTrans" cxnId="{0A19088C-A894-A349-B6F2-D0CA96CD47FA}">
      <dgm:prSet/>
      <dgm:spPr/>
      <dgm:t>
        <a:bodyPr/>
        <a:lstStyle/>
        <a:p>
          <a:endParaRPr lang="en-US"/>
        </a:p>
      </dgm:t>
    </dgm:pt>
    <dgm:pt modelId="{E7356A86-2BC1-2844-87C1-0F4142A0BACE}" type="sibTrans" cxnId="{0A19088C-A894-A349-B6F2-D0CA96CD47FA}">
      <dgm:prSet/>
      <dgm:spPr/>
      <dgm:t>
        <a:bodyPr/>
        <a:lstStyle/>
        <a:p>
          <a:endParaRPr lang="en-US"/>
        </a:p>
      </dgm:t>
    </dgm:pt>
    <dgm:pt modelId="{9C7D04B1-85B2-3F41-9343-3724449F75B3}">
      <dgm:prSet phldrT="[Text]"/>
      <dgm:spPr/>
      <dgm:t>
        <a:bodyPr/>
        <a:lstStyle/>
        <a:p>
          <a:r>
            <a:rPr lang="en-US" dirty="0" smtClean="0"/>
            <a:t>Date</a:t>
          </a:r>
          <a:endParaRPr lang="en-US" dirty="0"/>
        </a:p>
      </dgm:t>
    </dgm:pt>
    <dgm:pt modelId="{184A7FBE-4658-3046-B4A7-4EBDDC670AD1}" type="parTrans" cxnId="{48C3CFE4-65EB-9D4E-A0CE-F9F821B5D78C}">
      <dgm:prSet/>
      <dgm:spPr/>
      <dgm:t>
        <a:bodyPr/>
        <a:lstStyle/>
        <a:p>
          <a:endParaRPr lang="en-US"/>
        </a:p>
      </dgm:t>
    </dgm:pt>
    <dgm:pt modelId="{5D03D28D-4580-AA4E-B725-784F886C6797}" type="sibTrans" cxnId="{48C3CFE4-65EB-9D4E-A0CE-F9F821B5D78C}">
      <dgm:prSet/>
      <dgm:spPr/>
      <dgm:t>
        <a:bodyPr/>
        <a:lstStyle/>
        <a:p>
          <a:endParaRPr lang="en-US"/>
        </a:p>
      </dgm:t>
    </dgm:pt>
    <dgm:pt modelId="{67DF074B-DE05-B24C-9E35-CDBF726DC2DD}">
      <dgm:prSet phldrT="[Text]"/>
      <dgm:spPr/>
      <dgm:t>
        <a:bodyPr/>
        <a:lstStyle/>
        <a:p>
          <a:r>
            <a:rPr lang="en-US" dirty="0" smtClean="0"/>
            <a:t>Container</a:t>
          </a:r>
          <a:endParaRPr lang="en-US" dirty="0"/>
        </a:p>
      </dgm:t>
    </dgm:pt>
    <dgm:pt modelId="{0C3731E6-7189-414B-8AA4-AA411ADE82DC}" type="parTrans" cxnId="{68A68B6C-C4A2-404D-9619-7E596F60AE28}">
      <dgm:prSet/>
      <dgm:spPr/>
      <dgm:t>
        <a:bodyPr/>
        <a:lstStyle/>
        <a:p>
          <a:endParaRPr lang="en-US"/>
        </a:p>
      </dgm:t>
    </dgm:pt>
    <dgm:pt modelId="{4A343348-5A18-A64D-B967-67FF94A2182D}" type="sibTrans" cxnId="{68A68B6C-C4A2-404D-9619-7E596F60AE28}">
      <dgm:prSet/>
      <dgm:spPr/>
      <dgm:t>
        <a:bodyPr/>
        <a:lstStyle/>
        <a:p>
          <a:endParaRPr lang="en-US"/>
        </a:p>
      </dgm:t>
    </dgm:pt>
    <dgm:pt modelId="{632DBD1E-A080-C14D-89CD-94A8C0F3CF25}">
      <dgm:prSet phldrT="[Text]"/>
      <dgm:spPr/>
      <dgm:t>
        <a:bodyPr/>
        <a:lstStyle/>
        <a:p>
          <a:r>
            <a:rPr lang="en-US" dirty="0" smtClean="0"/>
            <a:t>Array</a:t>
          </a:r>
          <a:endParaRPr lang="en-US" dirty="0"/>
        </a:p>
      </dgm:t>
    </dgm:pt>
    <dgm:pt modelId="{563BE0E2-35F1-EA43-92A4-487E8781D214}" type="parTrans" cxnId="{4CC6FB2A-BDF9-2948-B3E8-8BFD444DE0F5}">
      <dgm:prSet/>
      <dgm:spPr/>
      <dgm:t>
        <a:bodyPr/>
        <a:lstStyle/>
        <a:p>
          <a:endParaRPr lang="en-US"/>
        </a:p>
      </dgm:t>
    </dgm:pt>
    <dgm:pt modelId="{BC85FB81-59E3-3246-A1DB-AA9BCA174B1A}" type="sibTrans" cxnId="{4CC6FB2A-BDF9-2948-B3E8-8BFD444DE0F5}">
      <dgm:prSet/>
      <dgm:spPr/>
      <dgm:t>
        <a:bodyPr/>
        <a:lstStyle/>
        <a:p>
          <a:endParaRPr lang="en-US"/>
        </a:p>
      </dgm:t>
    </dgm:pt>
    <dgm:pt modelId="{E5C8F682-32CD-424A-896C-91EAD3E64C45}">
      <dgm:prSet phldrT="[Text]"/>
      <dgm:spPr/>
      <dgm:t>
        <a:bodyPr/>
        <a:lstStyle/>
        <a:p>
          <a:r>
            <a:rPr lang="en-US" dirty="0" smtClean="0"/>
            <a:t>Function</a:t>
          </a:r>
          <a:endParaRPr lang="en-US" dirty="0"/>
        </a:p>
      </dgm:t>
    </dgm:pt>
    <dgm:pt modelId="{E3372A67-8AD5-414E-9A1F-4D9E3CFF6332}" type="parTrans" cxnId="{C885BB5D-362B-1847-87CF-E1B639313EA0}">
      <dgm:prSet/>
      <dgm:spPr/>
      <dgm:t>
        <a:bodyPr/>
        <a:lstStyle/>
        <a:p>
          <a:endParaRPr lang="en-US"/>
        </a:p>
      </dgm:t>
    </dgm:pt>
    <dgm:pt modelId="{B77BD5BE-E444-A847-B5CA-1B150064119C}" type="sibTrans" cxnId="{C885BB5D-362B-1847-87CF-E1B639313EA0}">
      <dgm:prSet/>
      <dgm:spPr/>
      <dgm:t>
        <a:bodyPr/>
        <a:lstStyle/>
        <a:p>
          <a:endParaRPr lang="en-US"/>
        </a:p>
      </dgm:t>
    </dgm:pt>
    <dgm:pt modelId="{2CF1C699-9046-8C42-87E6-2861BF37D660}">
      <dgm:prSet phldrT="[Text]"/>
      <dgm:spPr/>
      <dgm:t>
        <a:bodyPr/>
        <a:lstStyle/>
        <a:p>
          <a:r>
            <a:rPr lang="en-US" dirty="0" smtClean="0"/>
            <a:t>Hash</a:t>
          </a:r>
          <a:endParaRPr lang="en-US" dirty="0"/>
        </a:p>
      </dgm:t>
    </dgm:pt>
    <dgm:pt modelId="{2B88B2F7-3FE5-E743-A3EF-F1DB3821C219}" type="sibTrans" cxnId="{A5EF75CA-949B-FB42-A967-633DBF9C5416}">
      <dgm:prSet/>
      <dgm:spPr/>
      <dgm:t>
        <a:bodyPr/>
        <a:lstStyle/>
        <a:p>
          <a:endParaRPr lang="en-US"/>
        </a:p>
      </dgm:t>
    </dgm:pt>
    <dgm:pt modelId="{F9A1264F-2EB8-8148-8E8F-B74886C30473}" type="parTrans" cxnId="{A5EF75CA-949B-FB42-A967-633DBF9C5416}">
      <dgm:prSet/>
      <dgm:spPr/>
      <dgm:t>
        <a:bodyPr/>
        <a:lstStyle/>
        <a:p>
          <a:endParaRPr lang="en-US"/>
        </a:p>
      </dgm:t>
    </dgm:pt>
    <dgm:pt modelId="{FE86CB60-E462-414C-BF0E-606A57D7AD93}">
      <dgm:prSet phldrT="[Text]"/>
      <dgm:spPr/>
      <dgm:t>
        <a:bodyPr/>
        <a:lstStyle/>
        <a:p>
          <a:r>
            <a:rPr lang="en-US" dirty="0" smtClean="0"/>
            <a:t>Object</a:t>
          </a:r>
          <a:endParaRPr lang="en-US" dirty="0"/>
        </a:p>
      </dgm:t>
    </dgm:pt>
    <dgm:pt modelId="{B2965BF0-14E0-474E-A2AB-CCA4521513DD}" type="sibTrans" cxnId="{BD876DF4-FBEE-9943-863F-7B7F61CBAEA9}">
      <dgm:prSet/>
      <dgm:spPr/>
      <dgm:t>
        <a:bodyPr/>
        <a:lstStyle/>
        <a:p>
          <a:endParaRPr lang="en-US"/>
        </a:p>
      </dgm:t>
    </dgm:pt>
    <dgm:pt modelId="{70F0D127-9705-B346-8456-2EA73B6E30CF}" type="parTrans" cxnId="{BD876DF4-FBEE-9943-863F-7B7F61CBAEA9}">
      <dgm:prSet/>
      <dgm:spPr/>
      <dgm:t>
        <a:bodyPr/>
        <a:lstStyle/>
        <a:p>
          <a:endParaRPr lang="en-US"/>
        </a:p>
      </dgm:t>
    </dgm:pt>
    <dgm:pt modelId="{39E9CE6E-1476-7F49-AD48-00E9588CC1FC}" type="pres">
      <dgm:prSet presAssocID="{84B85FB8-CE49-454E-AFD0-26748DF588C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FBF1B26-876E-5B4F-868D-ECF533517B41}" type="pres">
      <dgm:prSet presAssocID="{960CE163-DF35-2B44-83E7-B9153BC66084}" presName="hierRoot1" presStyleCnt="0"/>
      <dgm:spPr/>
    </dgm:pt>
    <dgm:pt modelId="{80FDFEA5-D276-C44B-902D-D2E8A937A02A}" type="pres">
      <dgm:prSet presAssocID="{960CE163-DF35-2B44-83E7-B9153BC66084}" presName="composite" presStyleCnt="0"/>
      <dgm:spPr/>
    </dgm:pt>
    <dgm:pt modelId="{DE9E6D4B-E798-AA47-81C3-1E545DF4DB5B}" type="pres">
      <dgm:prSet presAssocID="{960CE163-DF35-2B44-83E7-B9153BC66084}" presName="background" presStyleLbl="node0" presStyleIdx="0" presStyleCnt="1"/>
      <dgm:spPr/>
    </dgm:pt>
    <dgm:pt modelId="{923B0C63-79B7-9B4A-94B9-19130FBE5D7B}" type="pres">
      <dgm:prSet presAssocID="{960CE163-DF35-2B44-83E7-B9153BC6608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0F867F-BE80-FD4F-A022-F1E0405A48F1}" type="pres">
      <dgm:prSet presAssocID="{960CE163-DF35-2B44-83E7-B9153BC66084}" presName="hierChild2" presStyleCnt="0"/>
      <dgm:spPr/>
    </dgm:pt>
    <dgm:pt modelId="{6B84F89A-BB62-184B-ACA8-8A1AAAE34DE1}" type="pres">
      <dgm:prSet presAssocID="{D0F565E7-5D70-054E-90E0-C19FE13B6790}" presName="Name10" presStyleLbl="parChTrans1D2" presStyleIdx="0" presStyleCnt="4"/>
      <dgm:spPr/>
      <dgm:t>
        <a:bodyPr/>
        <a:lstStyle/>
        <a:p>
          <a:endParaRPr lang="en-US"/>
        </a:p>
      </dgm:t>
    </dgm:pt>
    <dgm:pt modelId="{57186F82-921A-384B-9A88-E6F59E2B58CF}" type="pres">
      <dgm:prSet presAssocID="{AE7EA77A-1D8E-3F42-95E1-4EB11A443A81}" presName="hierRoot2" presStyleCnt="0"/>
      <dgm:spPr/>
    </dgm:pt>
    <dgm:pt modelId="{B28150B0-F092-CC46-AAAD-4BBEDB44147E}" type="pres">
      <dgm:prSet presAssocID="{AE7EA77A-1D8E-3F42-95E1-4EB11A443A81}" presName="composite2" presStyleCnt="0"/>
      <dgm:spPr/>
    </dgm:pt>
    <dgm:pt modelId="{3D0C8496-FBEF-B442-BAA7-CC30894D9EC3}" type="pres">
      <dgm:prSet presAssocID="{AE7EA77A-1D8E-3F42-95E1-4EB11A443A81}" presName="background2" presStyleLbl="node2" presStyleIdx="0" presStyleCnt="4"/>
      <dgm:spPr/>
    </dgm:pt>
    <dgm:pt modelId="{BBF408DD-FB71-6449-9993-DDA736E8D58A}" type="pres">
      <dgm:prSet presAssocID="{AE7EA77A-1D8E-3F42-95E1-4EB11A443A81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275E42-2EF8-8541-8588-8D52956296D0}" type="pres">
      <dgm:prSet presAssocID="{AE7EA77A-1D8E-3F42-95E1-4EB11A443A81}" presName="hierChild3" presStyleCnt="0"/>
      <dgm:spPr/>
    </dgm:pt>
    <dgm:pt modelId="{C6BA431E-FA40-1D4E-A3D8-2A8BD37A2453}" type="pres">
      <dgm:prSet presAssocID="{8C382D6E-A069-234E-96CC-A5A865E2BBBD}" presName="Name17" presStyleLbl="parChTrans1D3" presStyleIdx="0" presStyleCnt="5"/>
      <dgm:spPr/>
      <dgm:t>
        <a:bodyPr/>
        <a:lstStyle/>
        <a:p>
          <a:endParaRPr lang="en-US"/>
        </a:p>
      </dgm:t>
    </dgm:pt>
    <dgm:pt modelId="{FA49C2F0-0FFB-3146-92B9-688B6A49F1AC}" type="pres">
      <dgm:prSet presAssocID="{4261D7F4-A7D0-3F49-B78A-20CFB380B683}" presName="hierRoot3" presStyleCnt="0"/>
      <dgm:spPr/>
    </dgm:pt>
    <dgm:pt modelId="{0C3DE103-3542-7341-8A0B-7521A1726E5B}" type="pres">
      <dgm:prSet presAssocID="{4261D7F4-A7D0-3F49-B78A-20CFB380B683}" presName="composite3" presStyleCnt="0"/>
      <dgm:spPr/>
    </dgm:pt>
    <dgm:pt modelId="{4AC60A40-741B-ED47-AAD7-DE82CE34AD41}" type="pres">
      <dgm:prSet presAssocID="{4261D7F4-A7D0-3F49-B78A-20CFB380B683}" presName="background3" presStyleLbl="node3" presStyleIdx="0" presStyleCnt="5"/>
      <dgm:spPr/>
    </dgm:pt>
    <dgm:pt modelId="{C2C1A37D-940A-6743-AC99-D92FAAA879A9}" type="pres">
      <dgm:prSet presAssocID="{4261D7F4-A7D0-3F49-B78A-20CFB380B683}" presName="text3" presStyleLbl="fgAcc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C7168E-E470-0B41-BADA-058CAF77E69B}" type="pres">
      <dgm:prSet presAssocID="{4261D7F4-A7D0-3F49-B78A-20CFB380B683}" presName="hierChild4" presStyleCnt="0"/>
      <dgm:spPr/>
    </dgm:pt>
    <dgm:pt modelId="{28156514-4C64-AE45-A406-98283D6076D6}" type="pres">
      <dgm:prSet presAssocID="{4810192D-B607-5A42-8DCE-8CFCF1A82427}" presName="Name17" presStyleLbl="parChTrans1D3" presStyleIdx="1" presStyleCnt="5"/>
      <dgm:spPr/>
      <dgm:t>
        <a:bodyPr/>
        <a:lstStyle/>
        <a:p>
          <a:endParaRPr lang="en-US"/>
        </a:p>
      </dgm:t>
    </dgm:pt>
    <dgm:pt modelId="{6EB05EE5-0B4E-B94A-957D-24E8465F731F}" type="pres">
      <dgm:prSet presAssocID="{A215CF19-F4EB-414A-A10F-B2A96141FE91}" presName="hierRoot3" presStyleCnt="0"/>
      <dgm:spPr/>
    </dgm:pt>
    <dgm:pt modelId="{2689CED2-1086-2B4D-90A9-87D971D7A5CD}" type="pres">
      <dgm:prSet presAssocID="{A215CF19-F4EB-414A-A10F-B2A96141FE91}" presName="composite3" presStyleCnt="0"/>
      <dgm:spPr/>
    </dgm:pt>
    <dgm:pt modelId="{42E6176C-3E48-2248-9A2F-70DD7DB88292}" type="pres">
      <dgm:prSet presAssocID="{A215CF19-F4EB-414A-A10F-B2A96141FE91}" presName="background3" presStyleLbl="node3" presStyleIdx="1" presStyleCnt="5"/>
      <dgm:spPr/>
    </dgm:pt>
    <dgm:pt modelId="{0B86410B-498D-AB4D-9967-4C4AEDB1DF45}" type="pres">
      <dgm:prSet presAssocID="{A215CF19-F4EB-414A-A10F-B2A96141FE91}" presName="text3" presStyleLbl="fgAcc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C8CD39-69CF-704B-96DE-6A9E2710E4DF}" type="pres">
      <dgm:prSet presAssocID="{A215CF19-F4EB-414A-A10F-B2A96141FE91}" presName="hierChild4" presStyleCnt="0"/>
      <dgm:spPr/>
    </dgm:pt>
    <dgm:pt modelId="{8CFA3E84-678E-C345-8D46-63E85CF195E2}" type="pres">
      <dgm:prSet presAssocID="{6C0275DE-9DFE-0E43-8DDA-D28DD222D71F}" presName="Name10" presStyleLbl="parChTrans1D2" presStyleIdx="1" presStyleCnt="4"/>
      <dgm:spPr/>
      <dgm:t>
        <a:bodyPr/>
        <a:lstStyle/>
        <a:p>
          <a:endParaRPr lang="en-US"/>
        </a:p>
      </dgm:t>
    </dgm:pt>
    <dgm:pt modelId="{17123A68-6C83-C544-9F84-F56BBB484F06}" type="pres">
      <dgm:prSet presAssocID="{4D875376-E6B9-804F-AC85-A1D4337BBC8A}" presName="hierRoot2" presStyleCnt="0"/>
      <dgm:spPr/>
    </dgm:pt>
    <dgm:pt modelId="{4AE01571-6379-704D-8604-C8ABF21E8DBB}" type="pres">
      <dgm:prSet presAssocID="{4D875376-E6B9-804F-AC85-A1D4337BBC8A}" presName="composite2" presStyleCnt="0"/>
      <dgm:spPr/>
    </dgm:pt>
    <dgm:pt modelId="{E4637EFB-2FAA-3446-8FC9-AD7B8E683EE6}" type="pres">
      <dgm:prSet presAssocID="{4D875376-E6B9-804F-AC85-A1D4337BBC8A}" presName="background2" presStyleLbl="node2" presStyleIdx="1" presStyleCnt="4"/>
      <dgm:spPr/>
    </dgm:pt>
    <dgm:pt modelId="{0FEFC8CB-58CB-4A43-9867-EED6738F0C0F}" type="pres">
      <dgm:prSet presAssocID="{4D875376-E6B9-804F-AC85-A1D4337BBC8A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3C72A4-3E8B-1241-9761-A44A74EB4957}" type="pres">
      <dgm:prSet presAssocID="{4D875376-E6B9-804F-AC85-A1D4337BBC8A}" presName="hierChild3" presStyleCnt="0"/>
      <dgm:spPr/>
    </dgm:pt>
    <dgm:pt modelId="{800FD04D-B3AC-0B4A-955F-2E2198D77D53}" type="pres">
      <dgm:prSet presAssocID="{12CF4121-F3B4-5C45-B72F-C1FB37DD3C0D}" presName="Name10" presStyleLbl="parChTrans1D2" presStyleIdx="2" presStyleCnt="4"/>
      <dgm:spPr/>
      <dgm:t>
        <a:bodyPr/>
        <a:lstStyle/>
        <a:p>
          <a:endParaRPr lang="en-US"/>
        </a:p>
      </dgm:t>
    </dgm:pt>
    <dgm:pt modelId="{128988B5-99FA-2F4E-AE71-B7EAC369A7E7}" type="pres">
      <dgm:prSet presAssocID="{1AD1EA1C-020E-5744-81BA-AEEC1A7A11F3}" presName="hierRoot2" presStyleCnt="0"/>
      <dgm:spPr/>
    </dgm:pt>
    <dgm:pt modelId="{49809B21-A121-6949-BE32-B42D5CB61BF3}" type="pres">
      <dgm:prSet presAssocID="{1AD1EA1C-020E-5744-81BA-AEEC1A7A11F3}" presName="composite2" presStyleCnt="0"/>
      <dgm:spPr/>
    </dgm:pt>
    <dgm:pt modelId="{742E8093-E526-D748-A87A-DEAD1A9F1F6D}" type="pres">
      <dgm:prSet presAssocID="{1AD1EA1C-020E-5744-81BA-AEEC1A7A11F3}" presName="background2" presStyleLbl="node2" presStyleIdx="2" presStyleCnt="4"/>
      <dgm:spPr/>
    </dgm:pt>
    <dgm:pt modelId="{D86CCABB-994E-2B44-9B36-549A167DC946}" type="pres">
      <dgm:prSet presAssocID="{1AD1EA1C-020E-5744-81BA-AEEC1A7A11F3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6967D9-B95C-CE45-A47E-91CDA0E3E445}" type="pres">
      <dgm:prSet presAssocID="{1AD1EA1C-020E-5744-81BA-AEEC1A7A11F3}" presName="hierChild3" presStyleCnt="0"/>
      <dgm:spPr/>
    </dgm:pt>
    <dgm:pt modelId="{201C7CC6-525A-FE42-B4FF-8C5914387024}" type="pres">
      <dgm:prSet presAssocID="{70F0D127-9705-B346-8456-2EA73B6E30CF}" presName="Name10" presStyleLbl="parChTrans1D2" presStyleIdx="3" presStyleCnt="4"/>
      <dgm:spPr/>
      <dgm:t>
        <a:bodyPr/>
        <a:lstStyle/>
        <a:p>
          <a:endParaRPr lang="en-US"/>
        </a:p>
      </dgm:t>
    </dgm:pt>
    <dgm:pt modelId="{BD934BBA-EA07-8840-90B2-9D9E5B1347F2}" type="pres">
      <dgm:prSet presAssocID="{FE86CB60-E462-414C-BF0E-606A57D7AD93}" presName="hierRoot2" presStyleCnt="0"/>
      <dgm:spPr/>
    </dgm:pt>
    <dgm:pt modelId="{17E8D9DE-F146-0644-88B0-F97B429F2766}" type="pres">
      <dgm:prSet presAssocID="{FE86CB60-E462-414C-BF0E-606A57D7AD93}" presName="composite2" presStyleCnt="0"/>
      <dgm:spPr/>
    </dgm:pt>
    <dgm:pt modelId="{419941D0-E8C4-AB44-9E78-DAAEB48DEBBF}" type="pres">
      <dgm:prSet presAssocID="{FE86CB60-E462-414C-BF0E-606A57D7AD93}" presName="background2" presStyleLbl="node2" presStyleIdx="3" presStyleCnt="4"/>
      <dgm:spPr/>
    </dgm:pt>
    <dgm:pt modelId="{6603764C-B415-664F-8885-A7DAA8CAF3E7}" type="pres">
      <dgm:prSet presAssocID="{FE86CB60-E462-414C-BF0E-606A57D7AD93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2FE223-04E0-3741-B2BD-26144A52FBF0}" type="pres">
      <dgm:prSet presAssocID="{FE86CB60-E462-414C-BF0E-606A57D7AD93}" presName="hierChild3" presStyleCnt="0"/>
      <dgm:spPr/>
    </dgm:pt>
    <dgm:pt modelId="{2E4A94D1-71F0-A046-B95F-18095848F38A}" type="pres">
      <dgm:prSet presAssocID="{184A7FBE-4658-3046-B4A7-4EBDDC670AD1}" presName="Name17" presStyleLbl="parChTrans1D3" presStyleIdx="2" presStyleCnt="5"/>
      <dgm:spPr/>
      <dgm:t>
        <a:bodyPr/>
        <a:lstStyle/>
        <a:p>
          <a:endParaRPr lang="en-US"/>
        </a:p>
      </dgm:t>
    </dgm:pt>
    <dgm:pt modelId="{ED5C0E39-415F-9345-8AFB-31BAA119B473}" type="pres">
      <dgm:prSet presAssocID="{9C7D04B1-85B2-3F41-9343-3724449F75B3}" presName="hierRoot3" presStyleCnt="0"/>
      <dgm:spPr/>
    </dgm:pt>
    <dgm:pt modelId="{BF8EF9AE-3A03-8649-BC95-B3356DB4965E}" type="pres">
      <dgm:prSet presAssocID="{9C7D04B1-85B2-3F41-9343-3724449F75B3}" presName="composite3" presStyleCnt="0"/>
      <dgm:spPr/>
    </dgm:pt>
    <dgm:pt modelId="{BED1AD82-3EAF-DA47-9563-265E07F41880}" type="pres">
      <dgm:prSet presAssocID="{9C7D04B1-85B2-3F41-9343-3724449F75B3}" presName="background3" presStyleLbl="node3" presStyleIdx="2" presStyleCnt="5"/>
      <dgm:spPr/>
    </dgm:pt>
    <dgm:pt modelId="{AD6B8219-1F5B-DA4F-B261-22B5D0551A94}" type="pres">
      <dgm:prSet presAssocID="{9C7D04B1-85B2-3F41-9343-3724449F75B3}" presName="text3" presStyleLbl="fgAcc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36FF68-65FA-3443-983A-A1AA032CA341}" type="pres">
      <dgm:prSet presAssocID="{9C7D04B1-85B2-3F41-9343-3724449F75B3}" presName="hierChild4" presStyleCnt="0"/>
      <dgm:spPr/>
    </dgm:pt>
    <dgm:pt modelId="{F42357F4-6E12-A041-A7D6-81713E5E517B}" type="pres">
      <dgm:prSet presAssocID="{0C3731E6-7189-414B-8AA4-AA411ADE82DC}" presName="Name17" presStyleLbl="parChTrans1D3" presStyleIdx="3" presStyleCnt="5"/>
      <dgm:spPr/>
      <dgm:t>
        <a:bodyPr/>
        <a:lstStyle/>
        <a:p>
          <a:endParaRPr lang="en-US"/>
        </a:p>
      </dgm:t>
    </dgm:pt>
    <dgm:pt modelId="{A9A1551E-CC31-A64A-B373-6E945A4DD457}" type="pres">
      <dgm:prSet presAssocID="{67DF074B-DE05-B24C-9E35-CDBF726DC2DD}" presName="hierRoot3" presStyleCnt="0"/>
      <dgm:spPr/>
    </dgm:pt>
    <dgm:pt modelId="{F43CB637-24DA-304C-BC9F-8ECEC7BECB18}" type="pres">
      <dgm:prSet presAssocID="{67DF074B-DE05-B24C-9E35-CDBF726DC2DD}" presName="composite3" presStyleCnt="0"/>
      <dgm:spPr/>
    </dgm:pt>
    <dgm:pt modelId="{E43BE145-21E5-5543-9A7D-46DE44FE97A7}" type="pres">
      <dgm:prSet presAssocID="{67DF074B-DE05-B24C-9E35-CDBF726DC2DD}" presName="background3" presStyleLbl="node3" presStyleIdx="3" presStyleCnt="5"/>
      <dgm:spPr/>
    </dgm:pt>
    <dgm:pt modelId="{EBC8209D-BB74-B44A-A57A-C51ABEDBBAE8}" type="pres">
      <dgm:prSet presAssocID="{67DF074B-DE05-B24C-9E35-CDBF726DC2DD}" presName="text3" presStyleLbl="fgAcc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66FE0B-24A7-E64D-A09B-9F9133A03D07}" type="pres">
      <dgm:prSet presAssocID="{67DF074B-DE05-B24C-9E35-CDBF726DC2DD}" presName="hierChild4" presStyleCnt="0"/>
      <dgm:spPr/>
    </dgm:pt>
    <dgm:pt modelId="{1F5FFC55-2839-634C-8F0C-96EACF5BE3CB}" type="pres">
      <dgm:prSet presAssocID="{563BE0E2-35F1-EA43-92A4-487E8781D214}" presName="Name23" presStyleLbl="parChTrans1D4" presStyleIdx="0" presStyleCnt="2"/>
      <dgm:spPr/>
      <dgm:t>
        <a:bodyPr/>
        <a:lstStyle/>
        <a:p>
          <a:endParaRPr lang="en-US"/>
        </a:p>
      </dgm:t>
    </dgm:pt>
    <dgm:pt modelId="{85A5D7ED-B644-F14F-8652-BFCF9A5C48F9}" type="pres">
      <dgm:prSet presAssocID="{632DBD1E-A080-C14D-89CD-94A8C0F3CF25}" presName="hierRoot4" presStyleCnt="0"/>
      <dgm:spPr/>
    </dgm:pt>
    <dgm:pt modelId="{00D8B2B2-0CBF-7547-A721-EF848954EC8A}" type="pres">
      <dgm:prSet presAssocID="{632DBD1E-A080-C14D-89CD-94A8C0F3CF25}" presName="composite4" presStyleCnt="0"/>
      <dgm:spPr/>
    </dgm:pt>
    <dgm:pt modelId="{6DF542D9-B5F6-214E-9CDE-F0A47E3A8ABC}" type="pres">
      <dgm:prSet presAssocID="{632DBD1E-A080-C14D-89CD-94A8C0F3CF25}" presName="background4" presStyleLbl="node4" presStyleIdx="0" presStyleCnt="2"/>
      <dgm:spPr/>
    </dgm:pt>
    <dgm:pt modelId="{2246CDBD-2CA8-A34C-A89B-E32ACB07E97A}" type="pres">
      <dgm:prSet presAssocID="{632DBD1E-A080-C14D-89CD-94A8C0F3CF25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65192D-6737-1040-9177-871885CEF638}" type="pres">
      <dgm:prSet presAssocID="{632DBD1E-A080-C14D-89CD-94A8C0F3CF25}" presName="hierChild5" presStyleCnt="0"/>
      <dgm:spPr/>
    </dgm:pt>
    <dgm:pt modelId="{9541F663-17CE-1449-B545-4E9F3C558C3A}" type="pres">
      <dgm:prSet presAssocID="{F9A1264F-2EB8-8148-8E8F-B74886C30473}" presName="Name23" presStyleLbl="parChTrans1D4" presStyleIdx="1" presStyleCnt="2"/>
      <dgm:spPr/>
      <dgm:t>
        <a:bodyPr/>
        <a:lstStyle/>
        <a:p>
          <a:endParaRPr lang="en-US"/>
        </a:p>
      </dgm:t>
    </dgm:pt>
    <dgm:pt modelId="{83EE79AE-9386-864F-93A5-0F883745028F}" type="pres">
      <dgm:prSet presAssocID="{2CF1C699-9046-8C42-87E6-2861BF37D660}" presName="hierRoot4" presStyleCnt="0"/>
      <dgm:spPr/>
    </dgm:pt>
    <dgm:pt modelId="{429B9511-00B5-5B46-A00E-621F9A4D5014}" type="pres">
      <dgm:prSet presAssocID="{2CF1C699-9046-8C42-87E6-2861BF37D660}" presName="composite4" presStyleCnt="0"/>
      <dgm:spPr/>
    </dgm:pt>
    <dgm:pt modelId="{7591B2A4-9F4B-F245-820A-E182736ED0B3}" type="pres">
      <dgm:prSet presAssocID="{2CF1C699-9046-8C42-87E6-2861BF37D660}" presName="background4" presStyleLbl="node4" presStyleIdx="1" presStyleCnt="2"/>
      <dgm:spPr/>
    </dgm:pt>
    <dgm:pt modelId="{9152FE1E-3F9F-1945-845B-196FD4FE9E7F}" type="pres">
      <dgm:prSet presAssocID="{2CF1C699-9046-8C42-87E6-2861BF37D660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AA974E-0B14-7440-B0B8-11CBFA575269}" type="pres">
      <dgm:prSet presAssocID="{2CF1C699-9046-8C42-87E6-2861BF37D660}" presName="hierChild5" presStyleCnt="0"/>
      <dgm:spPr/>
    </dgm:pt>
    <dgm:pt modelId="{BA61A876-7050-3746-8DAE-0686A0FD0957}" type="pres">
      <dgm:prSet presAssocID="{E3372A67-8AD5-414E-9A1F-4D9E3CFF6332}" presName="Name17" presStyleLbl="parChTrans1D3" presStyleIdx="4" presStyleCnt="5"/>
      <dgm:spPr/>
      <dgm:t>
        <a:bodyPr/>
        <a:lstStyle/>
        <a:p>
          <a:endParaRPr lang="en-US"/>
        </a:p>
      </dgm:t>
    </dgm:pt>
    <dgm:pt modelId="{7E1C010A-E642-0444-8F19-1706B4B1F542}" type="pres">
      <dgm:prSet presAssocID="{E5C8F682-32CD-424A-896C-91EAD3E64C45}" presName="hierRoot3" presStyleCnt="0"/>
      <dgm:spPr/>
    </dgm:pt>
    <dgm:pt modelId="{9A87F0FC-C76A-AB43-AA0B-DF4820D9F426}" type="pres">
      <dgm:prSet presAssocID="{E5C8F682-32CD-424A-896C-91EAD3E64C45}" presName="composite3" presStyleCnt="0"/>
      <dgm:spPr/>
    </dgm:pt>
    <dgm:pt modelId="{05D36543-49E4-934D-B25C-1B6526CA4C89}" type="pres">
      <dgm:prSet presAssocID="{E5C8F682-32CD-424A-896C-91EAD3E64C45}" presName="background3" presStyleLbl="node3" presStyleIdx="4" presStyleCnt="5"/>
      <dgm:spPr/>
    </dgm:pt>
    <dgm:pt modelId="{76B33B1D-4CA5-544F-BF28-B308B507EF10}" type="pres">
      <dgm:prSet presAssocID="{E5C8F682-32CD-424A-896C-91EAD3E64C45}" presName="text3" presStyleLbl="fgAcc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331356-C91A-A344-8A29-46B67D09210B}" type="pres">
      <dgm:prSet presAssocID="{E5C8F682-32CD-424A-896C-91EAD3E64C45}" presName="hierChild4" presStyleCnt="0"/>
      <dgm:spPr/>
    </dgm:pt>
  </dgm:ptLst>
  <dgm:cxnLst>
    <dgm:cxn modelId="{8FC20289-4F63-9E49-BD79-567030E07E0D}" srcId="{960CE163-DF35-2B44-83E7-B9153BC66084}" destId="{4D875376-E6B9-804F-AC85-A1D4337BBC8A}" srcOrd="1" destOrd="0" parTransId="{6C0275DE-9DFE-0E43-8DDA-D28DD222D71F}" sibTransId="{5CBDE70F-8F73-B144-BE9A-D54839868342}"/>
    <dgm:cxn modelId="{6D36957F-2BF7-BF4E-823B-0AEB53A6D11B}" type="presOf" srcId="{960CE163-DF35-2B44-83E7-B9153BC66084}" destId="{923B0C63-79B7-9B4A-94B9-19130FBE5D7B}" srcOrd="0" destOrd="0" presId="urn:microsoft.com/office/officeart/2005/8/layout/hierarchy1"/>
    <dgm:cxn modelId="{8D905AE7-B183-4C4A-B73B-578DC06779C6}" type="presOf" srcId="{6C0275DE-9DFE-0E43-8DDA-D28DD222D71F}" destId="{8CFA3E84-678E-C345-8D46-63E85CF195E2}" srcOrd="0" destOrd="0" presId="urn:microsoft.com/office/officeart/2005/8/layout/hierarchy1"/>
    <dgm:cxn modelId="{C68BF670-8B34-3C4D-9D1C-D21DB540C6F0}" type="presOf" srcId="{4810192D-B607-5A42-8DCE-8CFCF1A82427}" destId="{28156514-4C64-AE45-A406-98283D6076D6}" srcOrd="0" destOrd="0" presId="urn:microsoft.com/office/officeart/2005/8/layout/hierarchy1"/>
    <dgm:cxn modelId="{2F905694-9AC7-9A41-9289-1BA80DD7DCA9}" type="presOf" srcId="{D0F565E7-5D70-054E-90E0-C19FE13B6790}" destId="{6B84F89A-BB62-184B-ACA8-8A1AAAE34DE1}" srcOrd="0" destOrd="0" presId="urn:microsoft.com/office/officeart/2005/8/layout/hierarchy1"/>
    <dgm:cxn modelId="{7107EE87-4D9F-D744-A73B-1F14A2E869D1}" type="presOf" srcId="{67DF074B-DE05-B24C-9E35-CDBF726DC2DD}" destId="{EBC8209D-BB74-B44A-A57A-C51ABEDBBAE8}" srcOrd="0" destOrd="0" presId="urn:microsoft.com/office/officeart/2005/8/layout/hierarchy1"/>
    <dgm:cxn modelId="{A5EF75CA-949B-FB42-A967-633DBF9C5416}" srcId="{67DF074B-DE05-B24C-9E35-CDBF726DC2DD}" destId="{2CF1C699-9046-8C42-87E6-2861BF37D660}" srcOrd="1" destOrd="0" parTransId="{F9A1264F-2EB8-8148-8E8F-B74886C30473}" sibTransId="{2B88B2F7-3FE5-E743-A3EF-F1DB3821C219}"/>
    <dgm:cxn modelId="{1D703EA7-18EF-A644-AD84-6BA0E7A84E48}" srcId="{960CE163-DF35-2B44-83E7-B9153BC66084}" destId="{AE7EA77A-1D8E-3F42-95E1-4EB11A443A81}" srcOrd="0" destOrd="0" parTransId="{D0F565E7-5D70-054E-90E0-C19FE13B6790}" sibTransId="{A9860EA9-F28C-E04C-8CCC-2E75895ED615}"/>
    <dgm:cxn modelId="{440F4B02-6F42-4E42-88BB-9508A048AC5F}" type="presOf" srcId="{1AD1EA1C-020E-5744-81BA-AEEC1A7A11F3}" destId="{D86CCABB-994E-2B44-9B36-549A167DC946}" srcOrd="0" destOrd="0" presId="urn:microsoft.com/office/officeart/2005/8/layout/hierarchy1"/>
    <dgm:cxn modelId="{484EBA04-EC51-674F-A8AE-34673650413A}" type="presOf" srcId="{4D875376-E6B9-804F-AC85-A1D4337BBC8A}" destId="{0FEFC8CB-58CB-4A43-9867-EED6738F0C0F}" srcOrd="0" destOrd="0" presId="urn:microsoft.com/office/officeart/2005/8/layout/hierarchy1"/>
    <dgm:cxn modelId="{C6A9EB81-781E-B140-AA2A-8482FFB562A9}" type="presOf" srcId="{9C7D04B1-85B2-3F41-9343-3724449F75B3}" destId="{AD6B8219-1F5B-DA4F-B261-22B5D0551A94}" srcOrd="0" destOrd="0" presId="urn:microsoft.com/office/officeart/2005/8/layout/hierarchy1"/>
    <dgm:cxn modelId="{4CC6FB2A-BDF9-2948-B3E8-8BFD444DE0F5}" srcId="{67DF074B-DE05-B24C-9E35-CDBF726DC2DD}" destId="{632DBD1E-A080-C14D-89CD-94A8C0F3CF25}" srcOrd="0" destOrd="0" parTransId="{563BE0E2-35F1-EA43-92A4-487E8781D214}" sibTransId="{BC85FB81-59E3-3246-A1DB-AA9BCA174B1A}"/>
    <dgm:cxn modelId="{B162FBEE-7666-CF40-9F98-71979078B4C4}" type="presOf" srcId="{184A7FBE-4658-3046-B4A7-4EBDDC670AD1}" destId="{2E4A94D1-71F0-A046-B95F-18095848F38A}" srcOrd="0" destOrd="0" presId="urn:microsoft.com/office/officeart/2005/8/layout/hierarchy1"/>
    <dgm:cxn modelId="{83E49D5E-8454-9E42-BE7E-222314DE437A}" type="presOf" srcId="{A215CF19-F4EB-414A-A10F-B2A96141FE91}" destId="{0B86410B-498D-AB4D-9967-4C4AEDB1DF45}" srcOrd="0" destOrd="0" presId="urn:microsoft.com/office/officeart/2005/8/layout/hierarchy1"/>
    <dgm:cxn modelId="{09A4557F-E6E3-CA46-A390-4566B55E38CE}" srcId="{AE7EA77A-1D8E-3F42-95E1-4EB11A443A81}" destId="{A215CF19-F4EB-414A-A10F-B2A96141FE91}" srcOrd="1" destOrd="0" parTransId="{4810192D-B607-5A42-8DCE-8CFCF1A82427}" sibTransId="{466C1D3C-619E-C448-BF54-2F35FBFACADE}"/>
    <dgm:cxn modelId="{0B16FAA0-F0DC-E14D-A933-D97947E06F4E}" type="presOf" srcId="{0C3731E6-7189-414B-8AA4-AA411ADE82DC}" destId="{F42357F4-6E12-A041-A7D6-81713E5E517B}" srcOrd="0" destOrd="0" presId="urn:microsoft.com/office/officeart/2005/8/layout/hierarchy1"/>
    <dgm:cxn modelId="{FC2A4C8E-B168-2C44-A952-F595C96EAE55}" type="presOf" srcId="{12CF4121-F3B4-5C45-B72F-C1FB37DD3C0D}" destId="{800FD04D-B3AC-0B4A-955F-2E2198D77D53}" srcOrd="0" destOrd="0" presId="urn:microsoft.com/office/officeart/2005/8/layout/hierarchy1"/>
    <dgm:cxn modelId="{C885BB5D-362B-1847-87CF-E1B639313EA0}" srcId="{FE86CB60-E462-414C-BF0E-606A57D7AD93}" destId="{E5C8F682-32CD-424A-896C-91EAD3E64C45}" srcOrd="2" destOrd="0" parTransId="{E3372A67-8AD5-414E-9A1F-4D9E3CFF6332}" sibTransId="{B77BD5BE-E444-A847-B5CA-1B150064119C}"/>
    <dgm:cxn modelId="{BE4A5523-AA4B-D244-80FB-A948E67617FE}" srcId="{AE7EA77A-1D8E-3F42-95E1-4EB11A443A81}" destId="{4261D7F4-A7D0-3F49-B78A-20CFB380B683}" srcOrd="0" destOrd="0" parTransId="{8C382D6E-A069-234E-96CC-A5A865E2BBBD}" sibTransId="{BFE6C573-BEC1-BB44-914C-4A90CDE91A1A}"/>
    <dgm:cxn modelId="{27CEB2DD-056E-0241-AE0E-32A24CF29BE1}" type="presOf" srcId="{E3372A67-8AD5-414E-9A1F-4D9E3CFF6332}" destId="{BA61A876-7050-3746-8DAE-0686A0FD0957}" srcOrd="0" destOrd="0" presId="urn:microsoft.com/office/officeart/2005/8/layout/hierarchy1"/>
    <dgm:cxn modelId="{866811E1-FA95-DF48-AF32-8FBF0514841B}" type="presOf" srcId="{4261D7F4-A7D0-3F49-B78A-20CFB380B683}" destId="{C2C1A37D-940A-6743-AC99-D92FAAA879A9}" srcOrd="0" destOrd="0" presId="urn:microsoft.com/office/officeart/2005/8/layout/hierarchy1"/>
    <dgm:cxn modelId="{68A68B6C-C4A2-404D-9619-7E596F60AE28}" srcId="{FE86CB60-E462-414C-BF0E-606A57D7AD93}" destId="{67DF074B-DE05-B24C-9E35-CDBF726DC2DD}" srcOrd="1" destOrd="0" parTransId="{0C3731E6-7189-414B-8AA4-AA411ADE82DC}" sibTransId="{4A343348-5A18-A64D-B967-67FF94A2182D}"/>
    <dgm:cxn modelId="{EBA0C76A-39FE-554F-88D0-6528D4CD0E35}" type="presOf" srcId="{8C382D6E-A069-234E-96CC-A5A865E2BBBD}" destId="{C6BA431E-FA40-1D4E-A3D8-2A8BD37A2453}" srcOrd="0" destOrd="0" presId="urn:microsoft.com/office/officeart/2005/8/layout/hierarchy1"/>
    <dgm:cxn modelId="{BD876DF4-FBEE-9943-863F-7B7F61CBAEA9}" srcId="{960CE163-DF35-2B44-83E7-B9153BC66084}" destId="{FE86CB60-E462-414C-BF0E-606A57D7AD93}" srcOrd="3" destOrd="0" parTransId="{70F0D127-9705-B346-8456-2EA73B6E30CF}" sibTransId="{B2965BF0-14E0-474E-A2AB-CCA4521513DD}"/>
    <dgm:cxn modelId="{48C3CFE4-65EB-9D4E-A0CE-F9F821B5D78C}" srcId="{FE86CB60-E462-414C-BF0E-606A57D7AD93}" destId="{9C7D04B1-85B2-3F41-9343-3724449F75B3}" srcOrd="0" destOrd="0" parTransId="{184A7FBE-4658-3046-B4A7-4EBDDC670AD1}" sibTransId="{5D03D28D-4580-AA4E-B725-784F886C6797}"/>
    <dgm:cxn modelId="{83178590-C5E9-EC43-8EDA-B3858F48D21D}" type="presOf" srcId="{2CF1C699-9046-8C42-87E6-2861BF37D660}" destId="{9152FE1E-3F9F-1945-845B-196FD4FE9E7F}" srcOrd="0" destOrd="0" presId="urn:microsoft.com/office/officeart/2005/8/layout/hierarchy1"/>
    <dgm:cxn modelId="{D9D8F9C0-8903-7948-A11A-2122148A6AB2}" type="presOf" srcId="{84B85FB8-CE49-454E-AFD0-26748DF588CB}" destId="{39E9CE6E-1476-7F49-AD48-00E9588CC1FC}" srcOrd="0" destOrd="0" presId="urn:microsoft.com/office/officeart/2005/8/layout/hierarchy1"/>
    <dgm:cxn modelId="{4C996260-0FB8-064C-9305-699F6EBB6836}" type="presOf" srcId="{F9A1264F-2EB8-8148-8E8F-B74886C30473}" destId="{9541F663-17CE-1449-B545-4E9F3C558C3A}" srcOrd="0" destOrd="0" presId="urn:microsoft.com/office/officeart/2005/8/layout/hierarchy1"/>
    <dgm:cxn modelId="{D3398545-283D-7F4A-AD76-F118478DEE25}" type="presOf" srcId="{70F0D127-9705-B346-8456-2EA73B6E30CF}" destId="{201C7CC6-525A-FE42-B4FF-8C5914387024}" srcOrd="0" destOrd="0" presId="urn:microsoft.com/office/officeart/2005/8/layout/hierarchy1"/>
    <dgm:cxn modelId="{EFDA5F81-CFAE-4744-A386-B9CAB38A2A6F}" type="presOf" srcId="{563BE0E2-35F1-EA43-92A4-487E8781D214}" destId="{1F5FFC55-2839-634C-8F0C-96EACF5BE3CB}" srcOrd="0" destOrd="0" presId="urn:microsoft.com/office/officeart/2005/8/layout/hierarchy1"/>
    <dgm:cxn modelId="{E7733746-4C87-234A-9D3E-4005D8B583BC}" srcId="{84B85FB8-CE49-454E-AFD0-26748DF588CB}" destId="{960CE163-DF35-2B44-83E7-B9153BC66084}" srcOrd="0" destOrd="0" parTransId="{15F9C8B3-0868-F148-A166-96327192876A}" sibTransId="{AE4D7356-6DD9-B04F-A5BC-257D53ADE85C}"/>
    <dgm:cxn modelId="{0A19088C-A894-A349-B6F2-D0CA96CD47FA}" srcId="{960CE163-DF35-2B44-83E7-B9153BC66084}" destId="{1AD1EA1C-020E-5744-81BA-AEEC1A7A11F3}" srcOrd="2" destOrd="0" parTransId="{12CF4121-F3B4-5C45-B72F-C1FB37DD3C0D}" sibTransId="{E7356A86-2BC1-2844-87C1-0F4142A0BACE}"/>
    <dgm:cxn modelId="{39E71571-F376-1B4E-9008-3C634EFD7392}" type="presOf" srcId="{E5C8F682-32CD-424A-896C-91EAD3E64C45}" destId="{76B33B1D-4CA5-544F-BF28-B308B507EF10}" srcOrd="0" destOrd="0" presId="urn:microsoft.com/office/officeart/2005/8/layout/hierarchy1"/>
    <dgm:cxn modelId="{07847B2C-2197-1D42-89B1-97821FC791F1}" type="presOf" srcId="{FE86CB60-E462-414C-BF0E-606A57D7AD93}" destId="{6603764C-B415-664F-8885-A7DAA8CAF3E7}" srcOrd="0" destOrd="0" presId="urn:microsoft.com/office/officeart/2005/8/layout/hierarchy1"/>
    <dgm:cxn modelId="{697D1675-B656-B84B-AFCA-1CEE639973FF}" type="presOf" srcId="{AE7EA77A-1D8E-3F42-95E1-4EB11A443A81}" destId="{BBF408DD-FB71-6449-9993-DDA736E8D58A}" srcOrd="0" destOrd="0" presId="urn:microsoft.com/office/officeart/2005/8/layout/hierarchy1"/>
    <dgm:cxn modelId="{E157C69F-A525-6547-98DF-51E7622A78B4}" type="presOf" srcId="{632DBD1E-A080-C14D-89CD-94A8C0F3CF25}" destId="{2246CDBD-2CA8-A34C-A89B-E32ACB07E97A}" srcOrd="0" destOrd="0" presId="urn:microsoft.com/office/officeart/2005/8/layout/hierarchy1"/>
    <dgm:cxn modelId="{A07086BC-4D12-9B4A-BF1C-A82AB28D854E}" type="presParOf" srcId="{39E9CE6E-1476-7F49-AD48-00E9588CC1FC}" destId="{AFBF1B26-876E-5B4F-868D-ECF533517B41}" srcOrd="0" destOrd="0" presId="urn:microsoft.com/office/officeart/2005/8/layout/hierarchy1"/>
    <dgm:cxn modelId="{BCCE215E-EBE3-1343-9575-41A6F40123E5}" type="presParOf" srcId="{AFBF1B26-876E-5B4F-868D-ECF533517B41}" destId="{80FDFEA5-D276-C44B-902D-D2E8A937A02A}" srcOrd="0" destOrd="0" presId="urn:microsoft.com/office/officeart/2005/8/layout/hierarchy1"/>
    <dgm:cxn modelId="{55A596F9-C968-9948-B40F-70229FAF54D0}" type="presParOf" srcId="{80FDFEA5-D276-C44B-902D-D2E8A937A02A}" destId="{DE9E6D4B-E798-AA47-81C3-1E545DF4DB5B}" srcOrd="0" destOrd="0" presId="urn:microsoft.com/office/officeart/2005/8/layout/hierarchy1"/>
    <dgm:cxn modelId="{A52932F4-C3D8-EF44-AFD6-9282B43937DE}" type="presParOf" srcId="{80FDFEA5-D276-C44B-902D-D2E8A937A02A}" destId="{923B0C63-79B7-9B4A-94B9-19130FBE5D7B}" srcOrd="1" destOrd="0" presId="urn:microsoft.com/office/officeart/2005/8/layout/hierarchy1"/>
    <dgm:cxn modelId="{D4E57B7B-4D4A-1244-945E-4DCC46ED901E}" type="presParOf" srcId="{AFBF1B26-876E-5B4F-868D-ECF533517B41}" destId="{BE0F867F-BE80-FD4F-A022-F1E0405A48F1}" srcOrd="1" destOrd="0" presId="urn:microsoft.com/office/officeart/2005/8/layout/hierarchy1"/>
    <dgm:cxn modelId="{36EA206E-D42B-FE47-9170-E2559D258DFC}" type="presParOf" srcId="{BE0F867F-BE80-FD4F-A022-F1E0405A48F1}" destId="{6B84F89A-BB62-184B-ACA8-8A1AAAE34DE1}" srcOrd="0" destOrd="0" presId="urn:microsoft.com/office/officeart/2005/8/layout/hierarchy1"/>
    <dgm:cxn modelId="{C5051515-2934-D949-BCFB-DFFBD9164F55}" type="presParOf" srcId="{BE0F867F-BE80-FD4F-A022-F1E0405A48F1}" destId="{57186F82-921A-384B-9A88-E6F59E2B58CF}" srcOrd="1" destOrd="0" presId="urn:microsoft.com/office/officeart/2005/8/layout/hierarchy1"/>
    <dgm:cxn modelId="{8C6C20F7-9E4D-6B4D-94F1-86906B2297AC}" type="presParOf" srcId="{57186F82-921A-384B-9A88-E6F59E2B58CF}" destId="{B28150B0-F092-CC46-AAAD-4BBEDB44147E}" srcOrd="0" destOrd="0" presId="urn:microsoft.com/office/officeart/2005/8/layout/hierarchy1"/>
    <dgm:cxn modelId="{36FA819D-43AE-FF4C-A90D-3FE93F00C304}" type="presParOf" srcId="{B28150B0-F092-CC46-AAAD-4BBEDB44147E}" destId="{3D0C8496-FBEF-B442-BAA7-CC30894D9EC3}" srcOrd="0" destOrd="0" presId="urn:microsoft.com/office/officeart/2005/8/layout/hierarchy1"/>
    <dgm:cxn modelId="{91BB9CB8-A1D6-8841-ACC8-1F82AFF41232}" type="presParOf" srcId="{B28150B0-F092-CC46-AAAD-4BBEDB44147E}" destId="{BBF408DD-FB71-6449-9993-DDA736E8D58A}" srcOrd="1" destOrd="0" presId="urn:microsoft.com/office/officeart/2005/8/layout/hierarchy1"/>
    <dgm:cxn modelId="{FCCCBD78-7325-064B-9A65-2B7DA6CA6845}" type="presParOf" srcId="{57186F82-921A-384B-9A88-E6F59E2B58CF}" destId="{30275E42-2EF8-8541-8588-8D52956296D0}" srcOrd="1" destOrd="0" presId="urn:microsoft.com/office/officeart/2005/8/layout/hierarchy1"/>
    <dgm:cxn modelId="{FD550BD9-73FE-7B46-9A63-4B74F6275492}" type="presParOf" srcId="{30275E42-2EF8-8541-8588-8D52956296D0}" destId="{C6BA431E-FA40-1D4E-A3D8-2A8BD37A2453}" srcOrd="0" destOrd="0" presId="urn:microsoft.com/office/officeart/2005/8/layout/hierarchy1"/>
    <dgm:cxn modelId="{1DB8545C-5E34-944E-B22E-8864D7F68772}" type="presParOf" srcId="{30275E42-2EF8-8541-8588-8D52956296D0}" destId="{FA49C2F0-0FFB-3146-92B9-688B6A49F1AC}" srcOrd="1" destOrd="0" presId="urn:microsoft.com/office/officeart/2005/8/layout/hierarchy1"/>
    <dgm:cxn modelId="{A6E8CCFD-2A6E-8B4D-A22A-B720D76B09FE}" type="presParOf" srcId="{FA49C2F0-0FFB-3146-92B9-688B6A49F1AC}" destId="{0C3DE103-3542-7341-8A0B-7521A1726E5B}" srcOrd="0" destOrd="0" presId="urn:microsoft.com/office/officeart/2005/8/layout/hierarchy1"/>
    <dgm:cxn modelId="{EFD16305-03F5-A940-9FAA-A8F61D0292D9}" type="presParOf" srcId="{0C3DE103-3542-7341-8A0B-7521A1726E5B}" destId="{4AC60A40-741B-ED47-AAD7-DE82CE34AD41}" srcOrd="0" destOrd="0" presId="urn:microsoft.com/office/officeart/2005/8/layout/hierarchy1"/>
    <dgm:cxn modelId="{0F627466-A18A-4544-B56C-8D8276EFD574}" type="presParOf" srcId="{0C3DE103-3542-7341-8A0B-7521A1726E5B}" destId="{C2C1A37D-940A-6743-AC99-D92FAAA879A9}" srcOrd="1" destOrd="0" presId="urn:microsoft.com/office/officeart/2005/8/layout/hierarchy1"/>
    <dgm:cxn modelId="{28B3D4E3-BA39-0441-A182-3F18CA0FA795}" type="presParOf" srcId="{FA49C2F0-0FFB-3146-92B9-688B6A49F1AC}" destId="{45C7168E-E470-0B41-BADA-058CAF77E69B}" srcOrd="1" destOrd="0" presId="urn:microsoft.com/office/officeart/2005/8/layout/hierarchy1"/>
    <dgm:cxn modelId="{1BC80831-D36C-DD43-9704-B45A4A1BBFA3}" type="presParOf" srcId="{30275E42-2EF8-8541-8588-8D52956296D0}" destId="{28156514-4C64-AE45-A406-98283D6076D6}" srcOrd="2" destOrd="0" presId="urn:microsoft.com/office/officeart/2005/8/layout/hierarchy1"/>
    <dgm:cxn modelId="{36133BFF-C214-6046-BEF5-36A07336C6B7}" type="presParOf" srcId="{30275E42-2EF8-8541-8588-8D52956296D0}" destId="{6EB05EE5-0B4E-B94A-957D-24E8465F731F}" srcOrd="3" destOrd="0" presId="urn:microsoft.com/office/officeart/2005/8/layout/hierarchy1"/>
    <dgm:cxn modelId="{5BF8275D-0439-3941-970D-2E0ECB380E8D}" type="presParOf" srcId="{6EB05EE5-0B4E-B94A-957D-24E8465F731F}" destId="{2689CED2-1086-2B4D-90A9-87D971D7A5CD}" srcOrd="0" destOrd="0" presId="urn:microsoft.com/office/officeart/2005/8/layout/hierarchy1"/>
    <dgm:cxn modelId="{15039941-53EE-054D-A607-63BC4B82F04F}" type="presParOf" srcId="{2689CED2-1086-2B4D-90A9-87D971D7A5CD}" destId="{42E6176C-3E48-2248-9A2F-70DD7DB88292}" srcOrd="0" destOrd="0" presId="urn:microsoft.com/office/officeart/2005/8/layout/hierarchy1"/>
    <dgm:cxn modelId="{508A09CC-63A3-AB47-8716-E10F24C9EC98}" type="presParOf" srcId="{2689CED2-1086-2B4D-90A9-87D971D7A5CD}" destId="{0B86410B-498D-AB4D-9967-4C4AEDB1DF45}" srcOrd="1" destOrd="0" presId="urn:microsoft.com/office/officeart/2005/8/layout/hierarchy1"/>
    <dgm:cxn modelId="{258A682A-DE0B-5C48-8633-774C1A8E162F}" type="presParOf" srcId="{6EB05EE5-0B4E-B94A-957D-24E8465F731F}" destId="{B3C8CD39-69CF-704B-96DE-6A9E2710E4DF}" srcOrd="1" destOrd="0" presId="urn:microsoft.com/office/officeart/2005/8/layout/hierarchy1"/>
    <dgm:cxn modelId="{504A4EF5-0603-C14B-BE86-1EF2E931F669}" type="presParOf" srcId="{BE0F867F-BE80-FD4F-A022-F1E0405A48F1}" destId="{8CFA3E84-678E-C345-8D46-63E85CF195E2}" srcOrd="2" destOrd="0" presId="urn:microsoft.com/office/officeart/2005/8/layout/hierarchy1"/>
    <dgm:cxn modelId="{42E0DD84-BC37-4048-A12F-5E7851E23B43}" type="presParOf" srcId="{BE0F867F-BE80-FD4F-A022-F1E0405A48F1}" destId="{17123A68-6C83-C544-9F84-F56BBB484F06}" srcOrd="3" destOrd="0" presId="urn:microsoft.com/office/officeart/2005/8/layout/hierarchy1"/>
    <dgm:cxn modelId="{34FE9035-31DC-5345-866C-6B97AEADDD26}" type="presParOf" srcId="{17123A68-6C83-C544-9F84-F56BBB484F06}" destId="{4AE01571-6379-704D-8604-C8ABF21E8DBB}" srcOrd="0" destOrd="0" presId="urn:microsoft.com/office/officeart/2005/8/layout/hierarchy1"/>
    <dgm:cxn modelId="{8260D833-CD94-164F-A00F-0CEE2A6F76ED}" type="presParOf" srcId="{4AE01571-6379-704D-8604-C8ABF21E8DBB}" destId="{E4637EFB-2FAA-3446-8FC9-AD7B8E683EE6}" srcOrd="0" destOrd="0" presId="urn:microsoft.com/office/officeart/2005/8/layout/hierarchy1"/>
    <dgm:cxn modelId="{E0924C4B-355F-EC4C-8678-3D275E3DB883}" type="presParOf" srcId="{4AE01571-6379-704D-8604-C8ABF21E8DBB}" destId="{0FEFC8CB-58CB-4A43-9867-EED6738F0C0F}" srcOrd="1" destOrd="0" presId="urn:microsoft.com/office/officeart/2005/8/layout/hierarchy1"/>
    <dgm:cxn modelId="{AB9FA113-BC44-3244-98E3-FAB21DD91402}" type="presParOf" srcId="{17123A68-6C83-C544-9F84-F56BBB484F06}" destId="{913C72A4-3E8B-1241-9761-A44A74EB4957}" srcOrd="1" destOrd="0" presId="urn:microsoft.com/office/officeart/2005/8/layout/hierarchy1"/>
    <dgm:cxn modelId="{BBB3BE4F-B9D5-0347-8A03-D842D15E5B4D}" type="presParOf" srcId="{BE0F867F-BE80-FD4F-A022-F1E0405A48F1}" destId="{800FD04D-B3AC-0B4A-955F-2E2198D77D53}" srcOrd="4" destOrd="0" presId="urn:microsoft.com/office/officeart/2005/8/layout/hierarchy1"/>
    <dgm:cxn modelId="{87C9BDA9-C689-A540-8C6F-084128E28230}" type="presParOf" srcId="{BE0F867F-BE80-FD4F-A022-F1E0405A48F1}" destId="{128988B5-99FA-2F4E-AE71-B7EAC369A7E7}" srcOrd="5" destOrd="0" presId="urn:microsoft.com/office/officeart/2005/8/layout/hierarchy1"/>
    <dgm:cxn modelId="{FA35A0D5-D7C9-2A4B-96D8-F8FD2ECE9444}" type="presParOf" srcId="{128988B5-99FA-2F4E-AE71-B7EAC369A7E7}" destId="{49809B21-A121-6949-BE32-B42D5CB61BF3}" srcOrd="0" destOrd="0" presId="urn:microsoft.com/office/officeart/2005/8/layout/hierarchy1"/>
    <dgm:cxn modelId="{F524C95B-426F-5044-A420-8F3473E01A65}" type="presParOf" srcId="{49809B21-A121-6949-BE32-B42D5CB61BF3}" destId="{742E8093-E526-D748-A87A-DEAD1A9F1F6D}" srcOrd="0" destOrd="0" presId="urn:microsoft.com/office/officeart/2005/8/layout/hierarchy1"/>
    <dgm:cxn modelId="{7C9FBEB2-176B-A64E-9DC8-1EADCDB92D98}" type="presParOf" srcId="{49809B21-A121-6949-BE32-B42D5CB61BF3}" destId="{D86CCABB-994E-2B44-9B36-549A167DC946}" srcOrd="1" destOrd="0" presId="urn:microsoft.com/office/officeart/2005/8/layout/hierarchy1"/>
    <dgm:cxn modelId="{51542FE0-91A5-7B40-9994-031CBB1E1E4B}" type="presParOf" srcId="{128988B5-99FA-2F4E-AE71-B7EAC369A7E7}" destId="{CC6967D9-B95C-CE45-A47E-91CDA0E3E445}" srcOrd="1" destOrd="0" presId="urn:microsoft.com/office/officeart/2005/8/layout/hierarchy1"/>
    <dgm:cxn modelId="{75A233A7-7F03-AA4B-B06B-328D786CD6E2}" type="presParOf" srcId="{BE0F867F-BE80-FD4F-A022-F1E0405A48F1}" destId="{201C7CC6-525A-FE42-B4FF-8C5914387024}" srcOrd="6" destOrd="0" presId="urn:microsoft.com/office/officeart/2005/8/layout/hierarchy1"/>
    <dgm:cxn modelId="{F01BD54A-4B96-D348-AC78-3EA64C5172E4}" type="presParOf" srcId="{BE0F867F-BE80-FD4F-A022-F1E0405A48F1}" destId="{BD934BBA-EA07-8840-90B2-9D9E5B1347F2}" srcOrd="7" destOrd="0" presId="urn:microsoft.com/office/officeart/2005/8/layout/hierarchy1"/>
    <dgm:cxn modelId="{B21ECCF1-DAA7-2C4D-8B5B-DEB27F3B4BC4}" type="presParOf" srcId="{BD934BBA-EA07-8840-90B2-9D9E5B1347F2}" destId="{17E8D9DE-F146-0644-88B0-F97B429F2766}" srcOrd="0" destOrd="0" presId="urn:microsoft.com/office/officeart/2005/8/layout/hierarchy1"/>
    <dgm:cxn modelId="{6916C272-9BF6-A643-80FD-BD290BC384FE}" type="presParOf" srcId="{17E8D9DE-F146-0644-88B0-F97B429F2766}" destId="{419941D0-E8C4-AB44-9E78-DAAEB48DEBBF}" srcOrd="0" destOrd="0" presId="urn:microsoft.com/office/officeart/2005/8/layout/hierarchy1"/>
    <dgm:cxn modelId="{D9EBB154-73B4-7143-BDF4-EE002D7720CC}" type="presParOf" srcId="{17E8D9DE-F146-0644-88B0-F97B429F2766}" destId="{6603764C-B415-664F-8885-A7DAA8CAF3E7}" srcOrd="1" destOrd="0" presId="urn:microsoft.com/office/officeart/2005/8/layout/hierarchy1"/>
    <dgm:cxn modelId="{E0A39BA1-34EA-D041-AFFF-2DF8248BFB41}" type="presParOf" srcId="{BD934BBA-EA07-8840-90B2-9D9E5B1347F2}" destId="{B22FE223-04E0-3741-B2BD-26144A52FBF0}" srcOrd="1" destOrd="0" presId="urn:microsoft.com/office/officeart/2005/8/layout/hierarchy1"/>
    <dgm:cxn modelId="{AE522D4E-DB74-D74A-BDDC-F1F5AB364BB3}" type="presParOf" srcId="{B22FE223-04E0-3741-B2BD-26144A52FBF0}" destId="{2E4A94D1-71F0-A046-B95F-18095848F38A}" srcOrd="0" destOrd="0" presId="urn:microsoft.com/office/officeart/2005/8/layout/hierarchy1"/>
    <dgm:cxn modelId="{01B4FE6D-06E8-3547-AB12-D9DBA000100E}" type="presParOf" srcId="{B22FE223-04E0-3741-B2BD-26144A52FBF0}" destId="{ED5C0E39-415F-9345-8AFB-31BAA119B473}" srcOrd="1" destOrd="0" presId="urn:microsoft.com/office/officeart/2005/8/layout/hierarchy1"/>
    <dgm:cxn modelId="{23160068-EE35-4B4C-B3CD-CD8C7457D1A7}" type="presParOf" srcId="{ED5C0E39-415F-9345-8AFB-31BAA119B473}" destId="{BF8EF9AE-3A03-8649-BC95-B3356DB4965E}" srcOrd="0" destOrd="0" presId="urn:microsoft.com/office/officeart/2005/8/layout/hierarchy1"/>
    <dgm:cxn modelId="{44402AA9-DA00-A04D-A86D-D03EC874B370}" type="presParOf" srcId="{BF8EF9AE-3A03-8649-BC95-B3356DB4965E}" destId="{BED1AD82-3EAF-DA47-9563-265E07F41880}" srcOrd="0" destOrd="0" presId="urn:microsoft.com/office/officeart/2005/8/layout/hierarchy1"/>
    <dgm:cxn modelId="{8F90C748-E0D9-6240-BBE2-A124C071AEED}" type="presParOf" srcId="{BF8EF9AE-3A03-8649-BC95-B3356DB4965E}" destId="{AD6B8219-1F5B-DA4F-B261-22B5D0551A94}" srcOrd="1" destOrd="0" presId="urn:microsoft.com/office/officeart/2005/8/layout/hierarchy1"/>
    <dgm:cxn modelId="{C6B89A06-F569-AD4C-A0D1-7FFD22B2D46A}" type="presParOf" srcId="{ED5C0E39-415F-9345-8AFB-31BAA119B473}" destId="{AF36FF68-65FA-3443-983A-A1AA032CA341}" srcOrd="1" destOrd="0" presId="urn:microsoft.com/office/officeart/2005/8/layout/hierarchy1"/>
    <dgm:cxn modelId="{F5E96D77-4714-2C44-B51F-140C1FBC8285}" type="presParOf" srcId="{B22FE223-04E0-3741-B2BD-26144A52FBF0}" destId="{F42357F4-6E12-A041-A7D6-81713E5E517B}" srcOrd="2" destOrd="0" presId="urn:microsoft.com/office/officeart/2005/8/layout/hierarchy1"/>
    <dgm:cxn modelId="{78061520-8399-D741-AB14-D8FC888ADD35}" type="presParOf" srcId="{B22FE223-04E0-3741-B2BD-26144A52FBF0}" destId="{A9A1551E-CC31-A64A-B373-6E945A4DD457}" srcOrd="3" destOrd="0" presId="urn:microsoft.com/office/officeart/2005/8/layout/hierarchy1"/>
    <dgm:cxn modelId="{D233E1E2-8393-944B-BBF9-9F95D7310F83}" type="presParOf" srcId="{A9A1551E-CC31-A64A-B373-6E945A4DD457}" destId="{F43CB637-24DA-304C-BC9F-8ECEC7BECB18}" srcOrd="0" destOrd="0" presId="urn:microsoft.com/office/officeart/2005/8/layout/hierarchy1"/>
    <dgm:cxn modelId="{22CAD5C8-ADB9-2A4F-A576-127834970049}" type="presParOf" srcId="{F43CB637-24DA-304C-BC9F-8ECEC7BECB18}" destId="{E43BE145-21E5-5543-9A7D-46DE44FE97A7}" srcOrd="0" destOrd="0" presId="urn:microsoft.com/office/officeart/2005/8/layout/hierarchy1"/>
    <dgm:cxn modelId="{6DB7FEEA-4A29-9C4D-9892-B16F4ECE5A07}" type="presParOf" srcId="{F43CB637-24DA-304C-BC9F-8ECEC7BECB18}" destId="{EBC8209D-BB74-B44A-A57A-C51ABEDBBAE8}" srcOrd="1" destOrd="0" presId="urn:microsoft.com/office/officeart/2005/8/layout/hierarchy1"/>
    <dgm:cxn modelId="{26CFCD02-9077-6E48-BD40-9A29E32E0885}" type="presParOf" srcId="{A9A1551E-CC31-A64A-B373-6E945A4DD457}" destId="{C466FE0B-24A7-E64D-A09B-9F9133A03D07}" srcOrd="1" destOrd="0" presId="urn:microsoft.com/office/officeart/2005/8/layout/hierarchy1"/>
    <dgm:cxn modelId="{17333E8B-3D8A-A544-8D59-028793FE8EF0}" type="presParOf" srcId="{C466FE0B-24A7-E64D-A09B-9F9133A03D07}" destId="{1F5FFC55-2839-634C-8F0C-96EACF5BE3CB}" srcOrd="0" destOrd="0" presId="urn:microsoft.com/office/officeart/2005/8/layout/hierarchy1"/>
    <dgm:cxn modelId="{E4A9E989-51C7-3949-825F-D75E3297BB8E}" type="presParOf" srcId="{C466FE0B-24A7-E64D-A09B-9F9133A03D07}" destId="{85A5D7ED-B644-F14F-8652-BFCF9A5C48F9}" srcOrd="1" destOrd="0" presId="urn:microsoft.com/office/officeart/2005/8/layout/hierarchy1"/>
    <dgm:cxn modelId="{CC1D646D-B675-2047-8421-FC2F403B0296}" type="presParOf" srcId="{85A5D7ED-B644-F14F-8652-BFCF9A5C48F9}" destId="{00D8B2B2-0CBF-7547-A721-EF848954EC8A}" srcOrd="0" destOrd="0" presId="urn:microsoft.com/office/officeart/2005/8/layout/hierarchy1"/>
    <dgm:cxn modelId="{33E2C93A-449B-544B-BC59-C5A9B7038CD3}" type="presParOf" srcId="{00D8B2B2-0CBF-7547-A721-EF848954EC8A}" destId="{6DF542D9-B5F6-214E-9CDE-F0A47E3A8ABC}" srcOrd="0" destOrd="0" presId="urn:microsoft.com/office/officeart/2005/8/layout/hierarchy1"/>
    <dgm:cxn modelId="{6D3506D2-14D3-1047-A8C1-3985F11007C8}" type="presParOf" srcId="{00D8B2B2-0CBF-7547-A721-EF848954EC8A}" destId="{2246CDBD-2CA8-A34C-A89B-E32ACB07E97A}" srcOrd="1" destOrd="0" presId="urn:microsoft.com/office/officeart/2005/8/layout/hierarchy1"/>
    <dgm:cxn modelId="{E0A4E1DD-FF2B-6D46-AECB-2178D2A8C49D}" type="presParOf" srcId="{85A5D7ED-B644-F14F-8652-BFCF9A5C48F9}" destId="{3665192D-6737-1040-9177-871885CEF638}" srcOrd="1" destOrd="0" presId="urn:microsoft.com/office/officeart/2005/8/layout/hierarchy1"/>
    <dgm:cxn modelId="{EA4538CC-D842-C94A-AA98-FA77EA22FA99}" type="presParOf" srcId="{C466FE0B-24A7-E64D-A09B-9F9133A03D07}" destId="{9541F663-17CE-1449-B545-4E9F3C558C3A}" srcOrd="2" destOrd="0" presId="urn:microsoft.com/office/officeart/2005/8/layout/hierarchy1"/>
    <dgm:cxn modelId="{5DC6857C-5244-9941-8349-C84502789AC5}" type="presParOf" srcId="{C466FE0B-24A7-E64D-A09B-9F9133A03D07}" destId="{83EE79AE-9386-864F-93A5-0F883745028F}" srcOrd="3" destOrd="0" presId="urn:microsoft.com/office/officeart/2005/8/layout/hierarchy1"/>
    <dgm:cxn modelId="{AE1D4564-39C9-A849-802C-D5E7DEF8EDED}" type="presParOf" srcId="{83EE79AE-9386-864F-93A5-0F883745028F}" destId="{429B9511-00B5-5B46-A00E-621F9A4D5014}" srcOrd="0" destOrd="0" presId="urn:microsoft.com/office/officeart/2005/8/layout/hierarchy1"/>
    <dgm:cxn modelId="{125D47D3-2690-F747-9834-09323FA0AE4E}" type="presParOf" srcId="{429B9511-00B5-5B46-A00E-621F9A4D5014}" destId="{7591B2A4-9F4B-F245-820A-E182736ED0B3}" srcOrd="0" destOrd="0" presId="urn:microsoft.com/office/officeart/2005/8/layout/hierarchy1"/>
    <dgm:cxn modelId="{71C9D625-6497-2248-A804-6D9E7BCE0DF8}" type="presParOf" srcId="{429B9511-00B5-5B46-A00E-621F9A4D5014}" destId="{9152FE1E-3F9F-1945-845B-196FD4FE9E7F}" srcOrd="1" destOrd="0" presId="urn:microsoft.com/office/officeart/2005/8/layout/hierarchy1"/>
    <dgm:cxn modelId="{1630125B-00F3-8842-B07C-41F5FEB3AA6C}" type="presParOf" srcId="{83EE79AE-9386-864F-93A5-0F883745028F}" destId="{52AA974E-0B14-7440-B0B8-11CBFA575269}" srcOrd="1" destOrd="0" presId="urn:microsoft.com/office/officeart/2005/8/layout/hierarchy1"/>
    <dgm:cxn modelId="{650AE4D9-54F9-544C-B7E1-F08F256F9935}" type="presParOf" srcId="{B22FE223-04E0-3741-B2BD-26144A52FBF0}" destId="{BA61A876-7050-3746-8DAE-0686A0FD0957}" srcOrd="4" destOrd="0" presId="urn:microsoft.com/office/officeart/2005/8/layout/hierarchy1"/>
    <dgm:cxn modelId="{523A828A-7C72-8140-BA64-49C937624C68}" type="presParOf" srcId="{B22FE223-04E0-3741-B2BD-26144A52FBF0}" destId="{7E1C010A-E642-0444-8F19-1706B4B1F542}" srcOrd="5" destOrd="0" presId="urn:microsoft.com/office/officeart/2005/8/layout/hierarchy1"/>
    <dgm:cxn modelId="{F1DFC1F9-2051-604E-93DF-81BD4852F004}" type="presParOf" srcId="{7E1C010A-E642-0444-8F19-1706B4B1F542}" destId="{9A87F0FC-C76A-AB43-AA0B-DF4820D9F426}" srcOrd="0" destOrd="0" presId="urn:microsoft.com/office/officeart/2005/8/layout/hierarchy1"/>
    <dgm:cxn modelId="{D7C5D980-D8EC-174B-A4D9-8D2161052C76}" type="presParOf" srcId="{9A87F0FC-C76A-AB43-AA0B-DF4820D9F426}" destId="{05D36543-49E4-934D-B25C-1B6526CA4C89}" srcOrd="0" destOrd="0" presId="urn:microsoft.com/office/officeart/2005/8/layout/hierarchy1"/>
    <dgm:cxn modelId="{E5548379-912F-224F-BB85-4F280ABDDF6A}" type="presParOf" srcId="{9A87F0FC-C76A-AB43-AA0B-DF4820D9F426}" destId="{76B33B1D-4CA5-544F-BF28-B308B507EF10}" srcOrd="1" destOrd="0" presId="urn:microsoft.com/office/officeart/2005/8/layout/hierarchy1"/>
    <dgm:cxn modelId="{790731F2-A1D5-F145-88A1-68CA50EDFAAE}" type="presParOf" srcId="{7E1C010A-E642-0444-8F19-1706B4B1F542}" destId="{70331356-C91A-A344-8A29-46B67D09210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B85FB8-CE49-454E-AFD0-26748DF588CB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0CE163-DF35-2B44-83E7-B9153BC66084}">
      <dgm:prSet phldrT="[Text]"/>
      <dgm:spPr/>
      <dgm:t>
        <a:bodyPr/>
        <a:lstStyle/>
        <a:p>
          <a:r>
            <a:rPr lang="en-US" dirty="0" smtClean="0"/>
            <a:t>Data Type</a:t>
          </a:r>
          <a:endParaRPr lang="en-US" dirty="0"/>
        </a:p>
      </dgm:t>
    </dgm:pt>
    <dgm:pt modelId="{15F9C8B3-0868-F148-A166-96327192876A}" type="parTrans" cxnId="{E7733746-4C87-234A-9D3E-4005D8B583BC}">
      <dgm:prSet/>
      <dgm:spPr/>
      <dgm:t>
        <a:bodyPr/>
        <a:lstStyle/>
        <a:p>
          <a:endParaRPr lang="en-US"/>
        </a:p>
      </dgm:t>
    </dgm:pt>
    <dgm:pt modelId="{AE4D7356-6DD9-B04F-A5BC-257D53ADE85C}" type="sibTrans" cxnId="{E7733746-4C87-234A-9D3E-4005D8B583BC}">
      <dgm:prSet/>
      <dgm:spPr/>
      <dgm:t>
        <a:bodyPr/>
        <a:lstStyle/>
        <a:p>
          <a:endParaRPr lang="en-US"/>
        </a:p>
      </dgm:t>
    </dgm:pt>
    <dgm:pt modelId="{AE7EA77A-1D8E-3F42-95E1-4EB11A443A81}">
      <dgm:prSet phldrT="[Text]"/>
      <dgm:spPr/>
      <dgm:t>
        <a:bodyPr/>
        <a:lstStyle/>
        <a:p>
          <a:r>
            <a:rPr lang="en-US" dirty="0" smtClean="0"/>
            <a:t>Number</a:t>
          </a:r>
          <a:endParaRPr lang="en-US" dirty="0"/>
        </a:p>
      </dgm:t>
    </dgm:pt>
    <dgm:pt modelId="{D0F565E7-5D70-054E-90E0-C19FE13B6790}" type="parTrans" cxnId="{1D703EA7-18EF-A644-AD84-6BA0E7A84E48}">
      <dgm:prSet/>
      <dgm:spPr/>
      <dgm:t>
        <a:bodyPr/>
        <a:lstStyle/>
        <a:p>
          <a:endParaRPr lang="en-US"/>
        </a:p>
      </dgm:t>
    </dgm:pt>
    <dgm:pt modelId="{A9860EA9-F28C-E04C-8CCC-2E75895ED615}" type="sibTrans" cxnId="{1D703EA7-18EF-A644-AD84-6BA0E7A84E48}">
      <dgm:prSet/>
      <dgm:spPr/>
      <dgm:t>
        <a:bodyPr/>
        <a:lstStyle/>
        <a:p>
          <a:endParaRPr lang="en-US"/>
        </a:p>
      </dgm:t>
    </dgm:pt>
    <dgm:pt modelId="{4261D7F4-A7D0-3F49-B78A-20CFB380B683}">
      <dgm:prSet phldrT="[Text]"/>
      <dgm:spPr/>
      <dgm:t>
        <a:bodyPr/>
        <a:lstStyle/>
        <a:p>
          <a:r>
            <a:rPr lang="en-US" dirty="0" smtClean="0"/>
            <a:t>Whole</a:t>
          </a:r>
          <a:endParaRPr lang="en-US" dirty="0"/>
        </a:p>
      </dgm:t>
    </dgm:pt>
    <dgm:pt modelId="{8C382D6E-A069-234E-96CC-A5A865E2BBBD}" type="parTrans" cxnId="{BE4A5523-AA4B-D244-80FB-A948E67617FE}">
      <dgm:prSet/>
      <dgm:spPr/>
      <dgm:t>
        <a:bodyPr/>
        <a:lstStyle/>
        <a:p>
          <a:endParaRPr lang="en-US"/>
        </a:p>
      </dgm:t>
    </dgm:pt>
    <dgm:pt modelId="{BFE6C573-BEC1-BB44-914C-4A90CDE91A1A}" type="sibTrans" cxnId="{BE4A5523-AA4B-D244-80FB-A948E67617FE}">
      <dgm:prSet/>
      <dgm:spPr/>
      <dgm:t>
        <a:bodyPr/>
        <a:lstStyle/>
        <a:p>
          <a:endParaRPr lang="en-US"/>
        </a:p>
      </dgm:t>
    </dgm:pt>
    <dgm:pt modelId="{A215CF19-F4EB-414A-A10F-B2A96141FE91}">
      <dgm:prSet phldrT="[Text]"/>
      <dgm:spPr/>
      <dgm:t>
        <a:bodyPr/>
        <a:lstStyle/>
        <a:p>
          <a:r>
            <a:rPr lang="en-US" dirty="0" smtClean="0"/>
            <a:t>Float</a:t>
          </a:r>
          <a:endParaRPr lang="en-US" dirty="0"/>
        </a:p>
      </dgm:t>
    </dgm:pt>
    <dgm:pt modelId="{4810192D-B607-5A42-8DCE-8CFCF1A82427}" type="parTrans" cxnId="{09A4557F-E6E3-CA46-A390-4566B55E38CE}">
      <dgm:prSet/>
      <dgm:spPr/>
      <dgm:t>
        <a:bodyPr/>
        <a:lstStyle/>
        <a:p>
          <a:endParaRPr lang="en-US"/>
        </a:p>
      </dgm:t>
    </dgm:pt>
    <dgm:pt modelId="{466C1D3C-619E-C448-BF54-2F35FBFACADE}" type="sibTrans" cxnId="{09A4557F-E6E3-CA46-A390-4566B55E38CE}">
      <dgm:prSet/>
      <dgm:spPr/>
      <dgm:t>
        <a:bodyPr/>
        <a:lstStyle/>
        <a:p>
          <a:endParaRPr lang="en-US"/>
        </a:p>
      </dgm:t>
    </dgm:pt>
    <dgm:pt modelId="{4D875376-E6B9-804F-AC85-A1D4337BBC8A}">
      <dgm:prSet phldrT="[Text]"/>
      <dgm:spPr/>
      <dgm:t>
        <a:bodyPr/>
        <a:lstStyle/>
        <a:p>
          <a:r>
            <a:rPr lang="en-US" dirty="0" smtClean="0"/>
            <a:t>String</a:t>
          </a:r>
          <a:endParaRPr lang="en-US" dirty="0"/>
        </a:p>
      </dgm:t>
    </dgm:pt>
    <dgm:pt modelId="{6C0275DE-9DFE-0E43-8DDA-D28DD222D71F}" type="parTrans" cxnId="{8FC20289-4F63-9E49-BD79-567030E07E0D}">
      <dgm:prSet/>
      <dgm:spPr/>
      <dgm:t>
        <a:bodyPr/>
        <a:lstStyle/>
        <a:p>
          <a:endParaRPr lang="en-US"/>
        </a:p>
      </dgm:t>
    </dgm:pt>
    <dgm:pt modelId="{5CBDE70F-8F73-B144-BE9A-D54839868342}" type="sibTrans" cxnId="{8FC20289-4F63-9E49-BD79-567030E07E0D}">
      <dgm:prSet/>
      <dgm:spPr/>
      <dgm:t>
        <a:bodyPr/>
        <a:lstStyle/>
        <a:p>
          <a:endParaRPr lang="en-US"/>
        </a:p>
      </dgm:t>
    </dgm:pt>
    <dgm:pt modelId="{1AD1EA1C-020E-5744-81BA-AEEC1A7A11F3}">
      <dgm:prSet phldrT="[Text]"/>
      <dgm:spPr/>
      <dgm:t>
        <a:bodyPr/>
        <a:lstStyle/>
        <a:p>
          <a:r>
            <a:rPr lang="en-US" dirty="0" smtClean="0"/>
            <a:t>Boolean</a:t>
          </a:r>
          <a:endParaRPr lang="en-US" dirty="0"/>
        </a:p>
      </dgm:t>
    </dgm:pt>
    <dgm:pt modelId="{12CF4121-F3B4-5C45-B72F-C1FB37DD3C0D}" type="parTrans" cxnId="{0A19088C-A894-A349-B6F2-D0CA96CD47FA}">
      <dgm:prSet/>
      <dgm:spPr/>
      <dgm:t>
        <a:bodyPr/>
        <a:lstStyle/>
        <a:p>
          <a:endParaRPr lang="en-US"/>
        </a:p>
      </dgm:t>
    </dgm:pt>
    <dgm:pt modelId="{E7356A86-2BC1-2844-87C1-0F4142A0BACE}" type="sibTrans" cxnId="{0A19088C-A894-A349-B6F2-D0CA96CD47FA}">
      <dgm:prSet/>
      <dgm:spPr/>
      <dgm:t>
        <a:bodyPr/>
        <a:lstStyle/>
        <a:p>
          <a:endParaRPr lang="en-US"/>
        </a:p>
      </dgm:t>
    </dgm:pt>
    <dgm:pt modelId="{FE86CB60-E462-414C-BF0E-606A57D7AD93}">
      <dgm:prSet phldrT="[Text]"/>
      <dgm:spPr/>
      <dgm:t>
        <a:bodyPr/>
        <a:lstStyle/>
        <a:p>
          <a:r>
            <a:rPr lang="en-US" dirty="0" smtClean="0"/>
            <a:t>Object</a:t>
          </a:r>
          <a:endParaRPr lang="en-US" dirty="0"/>
        </a:p>
      </dgm:t>
    </dgm:pt>
    <dgm:pt modelId="{70F0D127-9705-B346-8456-2EA73B6E30CF}" type="parTrans" cxnId="{BD876DF4-FBEE-9943-863F-7B7F61CBAEA9}">
      <dgm:prSet/>
      <dgm:spPr/>
      <dgm:t>
        <a:bodyPr/>
        <a:lstStyle/>
        <a:p>
          <a:endParaRPr lang="en-US"/>
        </a:p>
      </dgm:t>
    </dgm:pt>
    <dgm:pt modelId="{B2965BF0-14E0-474E-A2AB-CCA4521513DD}" type="sibTrans" cxnId="{BD876DF4-FBEE-9943-863F-7B7F61CBAEA9}">
      <dgm:prSet/>
      <dgm:spPr/>
      <dgm:t>
        <a:bodyPr/>
        <a:lstStyle/>
        <a:p>
          <a:endParaRPr lang="en-US"/>
        </a:p>
      </dgm:t>
    </dgm:pt>
    <dgm:pt modelId="{9C7D04B1-85B2-3F41-9343-3724449F75B3}">
      <dgm:prSet phldrT="[Text]"/>
      <dgm:spPr/>
      <dgm:t>
        <a:bodyPr/>
        <a:lstStyle/>
        <a:p>
          <a:r>
            <a:rPr lang="en-US" dirty="0" smtClean="0"/>
            <a:t>Date</a:t>
          </a:r>
          <a:endParaRPr lang="en-US" dirty="0"/>
        </a:p>
      </dgm:t>
    </dgm:pt>
    <dgm:pt modelId="{184A7FBE-4658-3046-B4A7-4EBDDC670AD1}" type="parTrans" cxnId="{48C3CFE4-65EB-9D4E-A0CE-F9F821B5D78C}">
      <dgm:prSet/>
      <dgm:spPr/>
      <dgm:t>
        <a:bodyPr/>
        <a:lstStyle/>
        <a:p>
          <a:endParaRPr lang="en-US"/>
        </a:p>
      </dgm:t>
    </dgm:pt>
    <dgm:pt modelId="{5D03D28D-4580-AA4E-B725-784F886C6797}" type="sibTrans" cxnId="{48C3CFE4-65EB-9D4E-A0CE-F9F821B5D78C}">
      <dgm:prSet/>
      <dgm:spPr/>
      <dgm:t>
        <a:bodyPr/>
        <a:lstStyle/>
        <a:p>
          <a:endParaRPr lang="en-US"/>
        </a:p>
      </dgm:t>
    </dgm:pt>
    <dgm:pt modelId="{67DF074B-DE05-B24C-9E35-CDBF726DC2DD}">
      <dgm:prSet phldrT="[Text]"/>
      <dgm:spPr/>
      <dgm:t>
        <a:bodyPr/>
        <a:lstStyle/>
        <a:p>
          <a:r>
            <a:rPr lang="en-US" dirty="0" smtClean="0"/>
            <a:t>Container</a:t>
          </a:r>
          <a:endParaRPr lang="en-US" dirty="0"/>
        </a:p>
      </dgm:t>
    </dgm:pt>
    <dgm:pt modelId="{0C3731E6-7189-414B-8AA4-AA411ADE82DC}" type="parTrans" cxnId="{68A68B6C-C4A2-404D-9619-7E596F60AE28}">
      <dgm:prSet/>
      <dgm:spPr/>
      <dgm:t>
        <a:bodyPr/>
        <a:lstStyle/>
        <a:p>
          <a:endParaRPr lang="en-US"/>
        </a:p>
      </dgm:t>
    </dgm:pt>
    <dgm:pt modelId="{4A343348-5A18-A64D-B967-67FF94A2182D}" type="sibTrans" cxnId="{68A68B6C-C4A2-404D-9619-7E596F60AE28}">
      <dgm:prSet/>
      <dgm:spPr/>
      <dgm:t>
        <a:bodyPr/>
        <a:lstStyle/>
        <a:p>
          <a:endParaRPr lang="en-US"/>
        </a:p>
      </dgm:t>
    </dgm:pt>
    <dgm:pt modelId="{632DBD1E-A080-C14D-89CD-94A8C0F3CF25}">
      <dgm:prSet phldrT="[Text]"/>
      <dgm:spPr/>
      <dgm:t>
        <a:bodyPr/>
        <a:lstStyle/>
        <a:p>
          <a:r>
            <a:rPr lang="en-US" dirty="0" smtClean="0"/>
            <a:t>Array</a:t>
          </a:r>
          <a:endParaRPr lang="en-US" dirty="0"/>
        </a:p>
      </dgm:t>
    </dgm:pt>
    <dgm:pt modelId="{563BE0E2-35F1-EA43-92A4-487E8781D214}" type="parTrans" cxnId="{4CC6FB2A-BDF9-2948-B3E8-8BFD444DE0F5}">
      <dgm:prSet/>
      <dgm:spPr/>
      <dgm:t>
        <a:bodyPr/>
        <a:lstStyle/>
        <a:p>
          <a:endParaRPr lang="en-US"/>
        </a:p>
      </dgm:t>
    </dgm:pt>
    <dgm:pt modelId="{BC85FB81-59E3-3246-A1DB-AA9BCA174B1A}" type="sibTrans" cxnId="{4CC6FB2A-BDF9-2948-B3E8-8BFD444DE0F5}">
      <dgm:prSet/>
      <dgm:spPr/>
      <dgm:t>
        <a:bodyPr/>
        <a:lstStyle/>
        <a:p>
          <a:endParaRPr lang="en-US"/>
        </a:p>
      </dgm:t>
    </dgm:pt>
    <dgm:pt modelId="{2CF1C699-9046-8C42-87E6-2861BF37D660}">
      <dgm:prSet phldrT="[Text]"/>
      <dgm:spPr/>
      <dgm:t>
        <a:bodyPr/>
        <a:lstStyle/>
        <a:p>
          <a:r>
            <a:rPr lang="en-US" dirty="0" smtClean="0"/>
            <a:t>Hash</a:t>
          </a:r>
          <a:endParaRPr lang="en-US" dirty="0"/>
        </a:p>
      </dgm:t>
    </dgm:pt>
    <dgm:pt modelId="{F9A1264F-2EB8-8148-8E8F-B74886C30473}" type="parTrans" cxnId="{A5EF75CA-949B-FB42-A967-633DBF9C5416}">
      <dgm:prSet/>
      <dgm:spPr/>
      <dgm:t>
        <a:bodyPr/>
        <a:lstStyle/>
        <a:p>
          <a:endParaRPr lang="en-US"/>
        </a:p>
      </dgm:t>
    </dgm:pt>
    <dgm:pt modelId="{2B88B2F7-3FE5-E743-A3EF-F1DB3821C219}" type="sibTrans" cxnId="{A5EF75CA-949B-FB42-A967-633DBF9C5416}">
      <dgm:prSet/>
      <dgm:spPr/>
      <dgm:t>
        <a:bodyPr/>
        <a:lstStyle/>
        <a:p>
          <a:endParaRPr lang="en-US"/>
        </a:p>
      </dgm:t>
    </dgm:pt>
    <dgm:pt modelId="{E5C8F682-32CD-424A-896C-91EAD3E64C45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Function</a:t>
          </a:r>
          <a:endParaRPr lang="en-US" dirty="0"/>
        </a:p>
      </dgm:t>
    </dgm:pt>
    <dgm:pt modelId="{E3372A67-8AD5-414E-9A1F-4D9E3CFF6332}" type="parTrans" cxnId="{C885BB5D-362B-1847-87CF-E1B639313EA0}">
      <dgm:prSet/>
      <dgm:spPr/>
      <dgm:t>
        <a:bodyPr/>
        <a:lstStyle/>
        <a:p>
          <a:endParaRPr lang="en-US"/>
        </a:p>
      </dgm:t>
    </dgm:pt>
    <dgm:pt modelId="{B77BD5BE-E444-A847-B5CA-1B150064119C}" type="sibTrans" cxnId="{C885BB5D-362B-1847-87CF-E1B639313EA0}">
      <dgm:prSet/>
      <dgm:spPr/>
      <dgm:t>
        <a:bodyPr/>
        <a:lstStyle/>
        <a:p>
          <a:endParaRPr lang="en-US"/>
        </a:p>
      </dgm:t>
    </dgm:pt>
    <dgm:pt modelId="{39E9CE6E-1476-7F49-AD48-00E9588CC1FC}" type="pres">
      <dgm:prSet presAssocID="{84B85FB8-CE49-454E-AFD0-26748DF588C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FBF1B26-876E-5B4F-868D-ECF533517B41}" type="pres">
      <dgm:prSet presAssocID="{960CE163-DF35-2B44-83E7-B9153BC66084}" presName="hierRoot1" presStyleCnt="0"/>
      <dgm:spPr/>
    </dgm:pt>
    <dgm:pt modelId="{80FDFEA5-D276-C44B-902D-D2E8A937A02A}" type="pres">
      <dgm:prSet presAssocID="{960CE163-DF35-2B44-83E7-B9153BC66084}" presName="composite" presStyleCnt="0"/>
      <dgm:spPr/>
    </dgm:pt>
    <dgm:pt modelId="{DE9E6D4B-E798-AA47-81C3-1E545DF4DB5B}" type="pres">
      <dgm:prSet presAssocID="{960CE163-DF35-2B44-83E7-B9153BC66084}" presName="background" presStyleLbl="node0" presStyleIdx="0" presStyleCnt="1"/>
      <dgm:spPr/>
    </dgm:pt>
    <dgm:pt modelId="{923B0C63-79B7-9B4A-94B9-19130FBE5D7B}" type="pres">
      <dgm:prSet presAssocID="{960CE163-DF35-2B44-83E7-B9153BC6608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0F867F-BE80-FD4F-A022-F1E0405A48F1}" type="pres">
      <dgm:prSet presAssocID="{960CE163-DF35-2B44-83E7-B9153BC66084}" presName="hierChild2" presStyleCnt="0"/>
      <dgm:spPr/>
    </dgm:pt>
    <dgm:pt modelId="{6B84F89A-BB62-184B-ACA8-8A1AAAE34DE1}" type="pres">
      <dgm:prSet presAssocID="{D0F565E7-5D70-054E-90E0-C19FE13B6790}" presName="Name10" presStyleLbl="parChTrans1D2" presStyleIdx="0" presStyleCnt="4"/>
      <dgm:spPr/>
      <dgm:t>
        <a:bodyPr/>
        <a:lstStyle/>
        <a:p>
          <a:endParaRPr lang="en-US"/>
        </a:p>
      </dgm:t>
    </dgm:pt>
    <dgm:pt modelId="{57186F82-921A-384B-9A88-E6F59E2B58CF}" type="pres">
      <dgm:prSet presAssocID="{AE7EA77A-1D8E-3F42-95E1-4EB11A443A81}" presName="hierRoot2" presStyleCnt="0"/>
      <dgm:spPr/>
    </dgm:pt>
    <dgm:pt modelId="{B28150B0-F092-CC46-AAAD-4BBEDB44147E}" type="pres">
      <dgm:prSet presAssocID="{AE7EA77A-1D8E-3F42-95E1-4EB11A443A81}" presName="composite2" presStyleCnt="0"/>
      <dgm:spPr/>
    </dgm:pt>
    <dgm:pt modelId="{3D0C8496-FBEF-B442-BAA7-CC30894D9EC3}" type="pres">
      <dgm:prSet presAssocID="{AE7EA77A-1D8E-3F42-95E1-4EB11A443A81}" presName="background2" presStyleLbl="node2" presStyleIdx="0" presStyleCnt="4"/>
      <dgm:spPr/>
    </dgm:pt>
    <dgm:pt modelId="{BBF408DD-FB71-6449-9993-DDA736E8D58A}" type="pres">
      <dgm:prSet presAssocID="{AE7EA77A-1D8E-3F42-95E1-4EB11A443A81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275E42-2EF8-8541-8588-8D52956296D0}" type="pres">
      <dgm:prSet presAssocID="{AE7EA77A-1D8E-3F42-95E1-4EB11A443A81}" presName="hierChild3" presStyleCnt="0"/>
      <dgm:spPr/>
    </dgm:pt>
    <dgm:pt modelId="{C6BA431E-FA40-1D4E-A3D8-2A8BD37A2453}" type="pres">
      <dgm:prSet presAssocID="{8C382D6E-A069-234E-96CC-A5A865E2BBBD}" presName="Name17" presStyleLbl="parChTrans1D3" presStyleIdx="0" presStyleCnt="5"/>
      <dgm:spPr/>
      <dgm:t>
        <a:bodyPr/>
        <a:lstStyle/>
        <a:p>
          <a:endParaRPr lang="en-US"/>
        </a:p>
      </dgm:t>
    </dgm:pt>
    <dgm:pt modelId="{FA49C2F0-0FFB-3146-92B9-688B6A49F1AC}" type="pres">
      <dgm:prSet presAssocID="{4261D7F4-A7D0-3F49-B78A-20CFB380B683}" presName="hierRoot3" presStyleCnt="0"/>
      <dgm:spPr/>
    </dgm:pt>
    <dgm:pt modelId="{0C3DE103-3542-7341-8A0B-7521A1726E5B}" type="pres">
      <dgm:prSet presAssocID="{4261D7F4-A7D0-3F49-B78A-20CFB380B683}" presName="composite3" presStyleCnt="0"/>
      <dgm:spPr/>
    </dgm:pt>
    <dgm:pt modelId="{4AC60A40-741B-ED47-AAD7-DE82CE34AD41}" type="pres">
      <dgm:prSet presAssocID="{4261D7F4-A7D0-3F49-B78A-20CFB380B683}" presName="background3" presStyleLbl="node3" presStyleIdx="0" presStyleCnt="5"/>
      <dgm:spPr/>
    </dgm:pt>
    <dgm:pt modelId="{C2C1A37D-940A-6743-AC99-D92FAAA879A9}" type="pres">
      <dgm:prSet presAssocID="{4261D7F4-A7D0-3F49-B78A-20CFB380B683}" presName="text3" presStyleLbl="fgAcc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C7168E-E470-0B41-BADA-058CAF77E69B}" type="pres">
      <dgm:prSet presAssocID="{4261D7F4-A7D0-3F49-B78A-20CFB380B683}" presName="hierChild4" presStyleCnt="0"/>
      <dgm:spPr/>
    </dgm:pt>
    <dgm:pt modelId="{28156514-4C64-AE45-A406-98283D6076D6}" type="pres">
      <dgm:prSet presAssocID="{4810192D-B607-5A42-8DCE-8CFCF1A82427}" presName="Name17" presStyleLbl="parChTrans1D3" presStyleIdx="1" presStyleCnt="5"/>
      <dgm:spPr/>
      <dgm:t>
        <a:bodyPr/>
        <a:lstStyle/>
        <a:p>
          <a:endParaRPr lang="en-US"/>
        </a:p>
      </dgm:t>
    </dgm:pt>
    <dgm:pt modelId="{6EB05EE5-0B4E-B94A-957D-24E8465F731F}" type="pres">
      <dgm:prSet presAssocID="{A215CF19-F4EB-414A-A10F-B2A96141FE91}" presName="hierRoot3" presStyleCnt="0"/>
      <dgm:spPr/>
    </dgm:pt>
    <dgm:pt modelId="{2689CED2-1086-2B4D-90A9-87D971D7A5CD}" type="pres">
      <dgm:prSet presAssocID="{A215CF19-F4EB-414A-A10F-B2A96141FE91}" presName="composite3" presStyleCnt="0"/>
      <dgm:spPr/>
    </dgm:pt>
    <dgm:pt modelId="{42E6176C-3E48-2248-9A2F-70DD7DB88292}" type="pres">
      <dgm:prSet presAssocID="{A215CF19-F4EB-414A-A10F-B2A96141FE91}" presName="background3" presStyleLbl="node3" presStyleIdx="1" presStyleCnt="5"/>
      <dgm:spPr/>
    </dgm:pt>
    <dgm:pt modelId="{0B86410B-498D-AB4D-9967-4C4AEDB1DF45}" type="pres">
      <dgm:prSet presAssocID="{A215CF19-F4EB-414A-A10F-B2A96141FE91}" presName="text3" presStyleLbl="fgAcc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C8CD39-69CF-704B-96DE-6A9E2710E4DF}" type="pres">
      <dgm:prSet presAssocID="{A215CF19-F4EB-414A-A10F-B2A96141FE91}" presName="hierChild4" presStyleCnt="0"/>
      <dgm:spPr/>
    </dgm:pt>
    <dgm:pt modelId="{8CFA3E84-678E-C345-8D46-63E85CF195E2}" type="pres">
      <dgm:prSet presAssocID="{6C0275DE-9DFE-0E43-8DDA-D28DD222D71F}" presName="Name10" presStyleLbl="parChTrans1D2" presStyleIdx="1" presStyleCnt="4"/>
      <dgm:spPr/>
      <dgm:t>
        <a:bodyPr/>
        <a:lstStyle/>
        <a:p>
          <a:endParaRPr lang="en-US"/>
        </a:p>
      </dgm:t>
    </dgm:pt>
    <dgm:pt modelId="{17123A68-6C83-C544-9F84-F56BBB484F06}" type="pres">
      <dgm:prSet presAssocID="{4D875376-E6B9-804F-AC85-A1D4337BBC8A}" presName="hierRoot2" presStyleCnt="0"/>
      <dgm:spPr/>
    </dgm:pt>
    <dgm:pt modelId="{4AE01571-6379-704D-8604-C8ABF21E8DBB}" type="pres">
      <dgm:prSet presAssocID="{4D875376-E6B9-804F-AC85-A1D4337BBC8A}" presName="composite2" presStyleCnt="0"/>
      <dgm:spPr/>
    </dgm:pt>
    <dgm:pt modelId="{E4637EFB-2FAA-3446-8FC9-AD7B8E683EE6}" type="pres">
      <dgm:prSet presAssocID="{4D875376-E6B9-804F-AC85-A1D4337BBC8A}" presName="background2" presStyleLbl="node2" presStyleIdx="1" presStyleCnt="4"/>
      <dgm:spPr/>
    </dgm:pt>
    <dgm:pt modelId="{0FEFC8CB-58CB-4A43-9867-EED6738F0C0F}" type="pres">
      <dgm:prSet presAssocID="{4D875376-E6B9-804F-AC85-A1D4337BBC8A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3C72A4-3E8B-1241-9761-A44A74EB4957}" type="pres">
      <dgm:prSet presAssocID="{4D875376-E6B9-804F-AC85-A1D4337BBC8A}" presName="hierChild3" presStyleCnt="0"/>
      <dgm:spPr/>
    </dgm:pt>
    <dgm:pt modelId="{800FD04D-B3AC-0B4A-955F-2E2198D77D53}" type="pres">
      <dgm:prSet presAssocID="{12CF4121-F3B4-5C45-B72F-C1FB37DD3C0D}" presName="Name10" presStyleLbl="parChTrans1D2" presStyleIdx="2" presStyleCnt="4"/>
      <dgm:spPr/>
      <dgm:t>
        <a:bodyPr/>
        <a:lstStyle/>
        <a:p>
          <a:endParaRPr lang="en-US"/>
        </a:p>
      </dgm:t>
    </dgm:pt>
    <dgm:pt modelId="{128988B5-99FA-2F4E-AE71-B7EAC369A7E7}" type="pres">
      <dgm:prSet presAssocID="{1AD1EA1C-020E-5744-81BA-AEEC1A7A11F3}" presName="hierRoot2" presStyleCnt="0"/>
      <dgm:spPr/>
    </dgm:pt>
    <dgm:pt modelId="{49809B21-A121-6949-BE32-B42D5CB61BF3}" type="pres">
      <dgm:prSet presAssocID="{1AD1EA1C-020E-5744-81BA-AEEC1A7A11F3}" presName="composite2" presStyleCnt="0"/>
      <dgm:spPr/>
    </dgm:pt>
    <dgm:pt modelId="{742E8093-E526-D748-A87A-DEAD1A9F1F6D}" type="pres">
      <dgm:prSet presAssocID="{1AD1EA1C-020E-5744-81BA-AEEC1A7A11F3}" presName="background2" presStyleLbl="node2" presStyleIdx="2" presStyleCnt="4"/>
      <dgm:spPr/>
    </dgm:pt>
    <dgm:pt modelId="{D86CCABB-994E-2B44-9B36-549A167DC946}" type="pres">
      <dgm:prSet presAssocID="{1AD1EA1C-020E-5744-81BA-AEEC1A7A11F3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6967D9-B95C-CE45-A47E-91CDA0E3E445}" type="pres">
      <dgm:prSet presAssocID="{1AD1EA1C-020E-5744-81BA-AEEC1A7A11F3}" presName="hierChild3" presStyleCnt="0"/>
      <dgm:spPr/>
    </dgm:pt>
    <dgm:pt modelId="{201C7CC6-525A-FE42-B4FF-8C5914387024}" type="pres">
      <dgm:prSet presAssocID="{70F0D127-9705-B346-8456-2EA73B6E30CF}" presName="Name10" presStyleLbl="parChTrans1D2" presStyleIdx="3" presStyleCnt="4"/>
      <dgm:spPr/>
      <dgm:t>
        <a:bodyPr/>
        <a:lstStyle/>
        <a:p>
          <a:endParaRPr lang="en-US"/>
        </a:p>
      </dgm:t>
    </dgm:pt>
    <dgm:pt modelId="{BD934BBA-EA07-8840-90B2-9D9E5B1347F2}" type="pres">
      <dgm:prSet presAssocID="{FE86CB60-E462-414C-BF0E-606A57D7AD93}" presName="hierRoot2" presStyleCnt="0"/>
      <dgm:spPr/>
    </dgm:pt>
    <dgm:pt modelId="{17E8D9DE-F146-0644-88B0-F97B429F2766}" type="pres">
      <dgm:prSet presAssocID="{FE86CB60-E462-414C-BF0E-606A57D7AD93}" presName="composite2" presStyleCnt="0"/>
      <dgm:spPr/>
    </dgm:pt>
    <dgm:pt modelId="{419941D0-E8C4-AB44-9E78-DAAEB48DEBBF}" type="pres">
      <dgm:prSet presAssocID="{FE86CB60-E462-414C-BF0E-606A57D7AD93}" presName="background2" presStyleLbl="node2" presStyleIdx="3" presStyleCnt="4"/>
      <dgm:spPr/>
    </dgm:pt>
    <dgm:pt modelId="{6603764C-B415-664F-8885-A7DAA8CAF3E7}" type="pres">
      <dgm:prSet presAssocID="{FE86CB60-E462-414C-BF0E-606A57D7AD93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2FE223-04E0-3741-B2BD-26144A52FBF0}" type="pres">
      <dgm:prSet presAssocID="{FE86CB60-E462-414C-BF0E-606A57D7AD93}" presName="hierChild3" presStyleCnt="0"/>
      <dgm:spPr/>
    </dgm:pt>
    <dgm:pt modelId="{2E4A94D1-71F0-A046-B95F-18095848F38A}" type="pres">
      <dgm:prSet presAssocID="{184A7FBE-4658-3046-B4A7-4EBDDC670AD1}" presName="Name17" presStyleLbl="parChTrans1D3" presStyleIdx="2" presStyleCnt="5"/>
      <dgm:spPr/>
      <dgm:t>
        <a:bodyPr/>
        <a:lstStyle/>
        <a:p>
          <a:endParaRPr lang="en-US"/>
        </a:p>
      </dgm:t>
    </dgm:pt>
    <dgm:pt modelId="{ED5C0E39-415F-9345-8AFB-31BAA119B473}" type="pres">
      <dgm:prSet presAssocID="{9C7D04B1-85B2-3F41-9343-3724449F75B3}" presName="hierRoot3" presStyleCnt="0"/>
      <dgm:spPr/>
    </dgm:pt>
    <dgm:pt modelId="{BF8EF9AE-3A03-8649-BC95-B3356DB4965E}" type="pres">
      <dgm:prSet presAssocID="{9C7D04B1-85B2-3F41-9343-3724449F75B3}" presName="composite3" presStyleCnt="0"/>
      <dgm:spPr/>
    </dgm:pt>
    <dgm:pt modelId="{BED1AD82-3EAF-DA47-9563-265E07F41880}" type="pres">
      <dgm:prSet presAssocID="{9C7D04B1-85B2-3F41-9343-3724449F75B3}" presName="background3" presStyleLbl="node3" presStyleIdx="2" presStyleCnt="5"/>
      <dgm:spPr/>
    </dgm:pt>
    <dgm:pt modelId="{AD6B8219-1F5B-DA4F-B261-22B5D0551A94}" type="pres">
      <dgm:prSet presAssocID="{9C7D04B1-85B2-3F41-9343-3724449F75B3}" presName="text3" presStyleLbl="fgAcc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36FF68-65FA-3443-983A-A1AA032CA341}" type="pres">
      <dgm:prSet presAssocID="{9C7D04B1-85B2-3F41-9343-3724449F75B3}" presName="hierChild4" presStyleCnt="0"/>
      <dgm:spPr/>
    </dgm:pt>
    <dgm:pt modelId="{F42357F4-6E12-A041-A7D6-81713E5E517B}" type="pres">
      <dgm:prSet presAssocID="{0C3731E6-7189-414B-8AA4-AA411ADE82DC}" presName="Name17" presStyleLbl="parChTrans1D3" presStyleIdx="3" presStyleCnt="5"/>
      <dgm:spPr/>
      <dgm:t>
        <a:bodyPr/>
        <a:lstStyle/>
        <a:p>
          <a:endParaRPr lang="en-US"/>
        </a:p>
      </dgm:t>
    </dgm:pt>
    <dgm:pt modelId="{A9A1551E-CC31-A64A-B373-6E945A4DD457}" type="pres">
      <dgm:prSet presAssocID="{67DF074B-DE05-B24C-9E35-CDBF726DC2DD}" presName="hierRoot3" presStyleCnt="0"/>
      <dgm:spPr/>
    </dgm:pt>
    <dgm:pt modelId="{F43CB637-24DA-304C-BC9F-8ECEC7BECB18}" type="pres">
      <dgm:prSet presAssocID="{67DF074B-DE05-B24C-9E35-CDBF726DC2DD}" presName="composite3" presStyleCnt="0"/>
      <dgm:spPr/>
    </dgm:pt>
    <dgm:pt modelId="{E43BE145-21E5-5543-9A7D-46DE44FE97A7}" type="pres">
      <dgm:prSet presAssocID="{67DF074B-DE05-B24C-9E35-CDBF726DC2DD}" presName="background3" presStyleLbl="node3" presStyleIdx="3" presStyleCnt="5"/>
      <dgm:spPr/>
    </dgm:pt>
    <dgm:pt modelId="{EBC8209D-BB74-B44A-A57A-C51ABEDBBAE8}" type="pres">
      <dgm:prSet presAssocID="{67DF074B-DE05-B24C-9E35-CDBF726DC2DD}" presName="text3" presStyleLbl="fgAcc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66FE0B-24A7-E64D-A09B-9F9133A03D07}" type="pres">
      <dgm:prSet presAssocID="{67DF074B-DE05-B24C-9E35-CDBF726DC2DD}" presName="hierChild4" presStyleCnt="0"/>
      <dgm:spPr/>
    </dgm:pt>
    <dgm:pt modelId="{1F5FFC55-2839-634C-8F0C-96EACF5BE3CB}" type="pres">
      <dgm:prSet presAssocID="{563BE0E2-35F1-EA43-92A4-487E8781D214}" presName="Name23" presStyleLbl="parChTrans1D4" presStyleIdx="0" presStyleCnt="2"/>
      <dgm:spPr/>
      <dgm:t>
        <a:bodyPr/>
        <a:lstStyle/>
        <a:p>
          <a:endParaRPr lang="en-US"/>
        </a:p>
      </dgm:t>
    </dgm:pt>
    <dgm:pt modelId="{85A5D7ED-B644-F14F-8652-BFCF9A5C48F9}" type="pres">
      <dgm:prSet presAssocID="{632DBD1E-A080-C14D-89CD-94A8C0F3CF25}" presName="hierRoot4" presStyleCnt="0"/>
      <dgm:spPr/>
    </dgm:pt>
    <dgm:pt modelId="{00D8B2B2-0CBF-7547-A721-EF848954EC8A}" type="pres">
      <dgm:prSet presAssocID="{632DBD1E-A080-C14D-89CD-94A8C0F3CF25}" presName="composite4" presStyleCnt="0"/>
      <dgm:spPr/>
    </dgm:pt>
    <dgm:pt modelId="{6DF542D9-B5F6-214E-9CDE-F0A47E3A8ABC}" type="pres">
      <dgm:prSet presAssocID="{632DBD1E-A080-C14D-89CD-94A8C0F3CF25}" presName="background4" presStyleLbl="node4" presStyleIdx="0" presStyleCnt="2"/>
      <dgm:spPr/>
    </dgm:pt>
    <dgm:pt modelId="{2246CDBD-2CA8-A34C-A89B-E32ACB07E97A}" type="pres">
      <dgm:prSet presAssocID="{632DBD1E-A080-C14D-89CD-94A8C0F3CF25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65192D-6737-1040-9177-871885CEF638}" type="pres">
      <dgm:prSet presAssocID="{632DBD1E-A080-C14D-89CD-94A8C0F3CF25}" presName="hierChild5" presStyleCnt="0"/>
      <dgm:spPr/>
    </dgm:pt>
    <dgm:pt modelId="{9541F663-17CE-1449-B545-4E9F3C558C3A}" type="pres">
      <dgm:prSet presAssocID="{F9A1264F-2EB8-8148-8E8F-B74886C30473}" presName="Name23" presStyleLbl="parChTrans1D4" presStyleIdx="1" presStyleCnt="2"/>
      <dgm:spPr/>
      <dgm:t>
        <a:bodyPr/>
        <a:lstStyle/>
        <a:p>
          <a:endParaRPr lang="en-US"/>
        </a:p>
      </dgm:t>
    </dgm:pt>
    <dgm:pt modelId="{83EE79AE-9386-864F-93A5-0F883745028F}" type="pres">
      <dgm:prSet presAssocID="{2CF1C699-9046-8C42-87E6-2861BF37D660}" presName="hierRoot4" presStyleCnt="0"/>
      <dgm:spPr/>
    </dgm:pt>
    <dgm:pt modelId="{429B9511-00B5-5B46-A00E-621F9A4D5014}" type="pres">
      <dgm:prSet presAssocID="{2CF1C699-9046-8C42-87E6-2861BF37D660}" presName="composite4" presStyleCnt="0"/>
      <dgm:spPr/>
    </dgm:pt>
    <dgm:pt modelId="{7591B2A4-9F4B-F245-820A-E182736ED0B3}" type="pres">
      <dgm:prSet presAssocID="{2CF1C699-9046-8C42-87E6-2861BF37D660}" presName="background4" presStyleLbl="node4" presStyleIdx="1" presStyleCnt="2"/>
      <dgm:spPr/>
    </dgm:pt>
    <dgm:pt modelId="{9152FE1E-3F9F-1945-845B-196FD4FE9E7F}" type="pres">
      <dgm:prSet presAssocID="{2CF1C699-9046-8C42-87E6-2861BF37D660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AA974E-0B14-7440-B0B8-11CBFA575269}" type="pres">
      <dgm:prSet presAssocID="{2CF1C699-9046-8C42-87E6-2861BF37D660}" presName="hierChild5" presStyleCnt="0"/>
      <dgm:spPr/>
    </dgm:pt>
    <dgm:pt modelId="{BA61A876-7050-3746-8DAE-0686A0FD0957}" type="pres">
      <dgm:prSet presAssocID="{E3372A67-8AD5-414E-9A1F-4D9E3CFF6332}" presName="Name17" presStyleLbl="parChTrans1D3" presStyleIdx="4" presStyleCnt="5"/>
      <dgm:spPr/>
      <dgm:t>
        <a:bodyPr/>
        <a:lstStyle/>
        <a:p>
          <a:endParaRPr lang="en-US"/>
        </a:p>
      </dgm:t>
    </dgm:pt>
    <dgm:pt modelId="{7E1C010A-E642-0444-8F19-1706B4B1F542}" type="pres">
      <dgm:prSet presAssocID="{E5C8F682-32CD-424A-896C-91EAD3E64C45}" presName="hierRoot3" presStyleCnt="0"/>
      <dgm:spPr/>
    </dgm:pt>
    <dgm:pt modelId="{9A87F0FC-C76A-AB43-AA0B-DF4820D9F426}" type="pres">
      <dgm:prSet presAssocID="{E5C8F682-32CD-424A-896C-91EAD3E64C45}" presName="composite3" presStyleCnt="0"/>
      <dgm:spPr/>
    </dgm:pt>
    <dgm:pt modelId="{05D36543-49E4-934D-B25C-1B6526CA4C89}" type="pres">
      <dgm:prSet presAssocID="{E5C8F682-32CD-424A-896C-91EAD3E64C45}" presName="background3" presStyleLbl="node3" presStyleIdx="4" presStyleCnt="5"/>
      <dgm:spPr/>
    </dgm:pt>
    <dgm:pt modelId="{76B33B1D-4CA5-544F-BF28-B308B507EF10}" type="pres">
      <dgm:prSet presAssocID="{E5C8F682-32CD-424A-896C-91EAD3E64C45}" presName="text3" presStyleLbl="fgAcc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331356-C91A-A344-8A29-46B67D09210B}" type="pres">
      <dgm:prSet presAssocID="{E5C8F682-32CD-424A-896C-91EAD3E64C45}" presName="hierChild4" presStyleCnt="0"/>
      <dgm:spPr/>
    </dgm:pt>
  </dgm:ptLst>
  <dgm:cxnLst>
    <dgm:cxn modelId="{0A19088C-A894-A349-B6F2-D0CA96CD47FA}" srcId="{960CE163-DF35-2B44-83E7-B9153BC66084}" destId="{1AD1EA1C-020E-5744-81BA-AEEC1A7A11F3}" srcOrd="2" destOrd="0" parTransId="{12CF4121-F3B4-5C45-B72F-C1FB37DD3C0D}" sibTransId="{E7356A86-2BC1-2844-87C1-0F4142A0BACE}"/>
    <dgm:cxn modelId="{A5EF75CA-949B-FB42-A967-633DBF9C5416}" srcId="{67DF074B-DE05-B24C-9E35-CDBF726DC2DD}" destId="{2CF1C699-9046-8C42-87E6-2861BF37D660}" srcOrd="1" destOrd="0" parTransId="{F9A1264F-2EB8-8148-8E8F-B74886C30473}" sibTransId="{2B88B2F7-3FE5-E743-A3EF-F1DB3821C219}"/>
    <dgm:cxn modelId="{1BB5FA34-3C64-DD46-93EA-B2497E30C558}" type="presOf" srcId="{0C3731E6-7189-414B-8AA4-AA411ADE82DC}" destId="{F42357F4-6E12-A041-A7D6-81713E5E517B}" srcOrd="0" destOrd="0" presId="urn:microsoft.com/office/officeart/2005/8/layout/hierarchy1"/>
    <dgm:cxn modelId="{4143E40A-3339-5746-9665-4720B7275017}" type="presOf" srcId="{4261D7F4-A7D0-3F49-B78A-20CFB380B683}" destId="{C2C1A37D-940A-6743-AC99-D92FAAA879A9}" srcOrd="0" destOrd="0" presId="urn:microsoft.com/office/officeart/2005/8/layout/hierarchy1"/>
    <dgm:cxn modelId="{62868263-8B87-BF41-9DB1-C409701EE1E3}" type="presOf" srcId="{184A7FBE-4658-3046-B4A7-4EBDDC670AD1}" destId="{2E4A94D1-71F0-A046-B95F-18095848F38A}" srcOrd="0" destOrd="0" presId="urn:microsoft.com/office/officeart/2005/8/layout/hierarchy1"/>
    <dgm:cxn modelId="{56B8DE62-0A59-E34F-BA89-ACA8FE07FD37}" type="presOf" srcId="{A215CF19-F4EB-414A-A10F-B2A96141FE91}" destId="{0B86410B-498D-AB4D-9967-4C4AEDB1DF45}" srcOrd="0" destOrd="0" presId="urn:microsoft.com/office/officeart/2005/8/layout/hierarchy1"/>
    <dgm:cxn modelId="{4CC6FB2A-BDF9-2948-B3E8-8BFD444DE0F5}" srcId="{67DF074B-DE05-B24C-9E35-CDBF726DC2DD}" destId="{632DBD1E-A080-C14D-89CD-94A8C0F3CF25}" srcOrd="0" destOrd="0" parTransId="{563BE0E2-35F1-EA43-92A4-487E8781D214}" sibTransId="{BC85FB81-59E3-3246-A1DB-AA9BCA174B1A}"/>
    <dgm:cxn modelId="{7E833AC7-C906-EC48-8CF2-050B2E9E6DD6}" type="presOf" srcId="{632DBD1E-A080-C14D-89CD-94A8C0F3CF25}" destId="{2246CDBD-2CA8-A34C-A89B-E32ACB07E97A}" srcOrd="0" destOrd="0" presId="urn:microsoft.com/office/officeart/2005/8/layout/hierarchy1"/>
    <dgm:cxn modelId="{48C3CFE4-65EB-9D4E-A0CE-F9F821B5D78C}" srcId="{FE86CB60-E462-414C-BF0E-606A57D7AD93}" destId="{9C7D04B1-85B2-3F41-9343-3724449F75B3}" srcOrd="0" destOrd="0" parTransId="{184A7FBE-4658-3046-B4A7-4EBDDC670AD1}" sibTransId="{5D03D28D-4580-AA4E-B725-784F886C6797}"/>
    <dgm:cxn modelId="{5125BE48-CBDA-9E46-A5EC-A00E5922E856}" type="presOf" srcId="{8C382D6E-A069-234E-96CC-A5A865E2BBBD}" destId="{C6BA431E-FA40-1D4E-A3D8-2A8BD37A2453}" srcOrd="0" destOrd="0" presId="urn:microsoft.com/office/officeart/2005/8/layout/hierarchy1"/>
    <dgm:cxn modelId="{FFC55F0E-24F0-0940-B0B5-F6820B65D7C7}" type="presOf" srcId="{E5C8F682-32CD-424A-896C-91EAD3E64C45}" destId="{76B33B1D-4CA5-544F-BF28-B308B507EF10}" srcOrd="0" destOrd="0" presId="urn:microsoft.com/office/officeart/2005/8/layout/hierarchy1"/>
    <dgm:cxn modelId="{BE4A5523-AA4B-D244-80FB-A948E67617FE}" srcId="{AE7EA77A-1D8E-3F42-95E1-4EB11A443A81}" destId="{4261D7F4-A7D0-3F49-B78A-20CFB380B683}" srcOrd="0" destOrd="0" parTransId="{8C382D6E-A069-234E-96CC-A5A865E2BBBD}" sibTransId="{BFE6C573-BEC1-BB44-914C-4A90CDE91A1A}"/>
    <dgm:cxn modelId="{BD876DF4-FBEE-9943-863F-7B7F61CBAEA9}" srcId="{960CE163-DF35-2B44-83E7-B9153BC66084}" destId="{FE86CB60-E462-414C-BF0E-606A57D7AD93}" srcOrd="3" destOrd="0" parTransId="{70F0D127-9705-B346-8456-2EA73B6E30CF}" sibTransId="{B2965BF0-14E0-474E-A2AB-CCA4521513DD}"/>
    <dgm:cxn modelId="{7B0EFE83-8F7C-2148-A812-1F8ACB477747}" type="presOf" srcId="{F9A1264F-2EB8-8148-8E8F-B74886C30473}" destId="{9541F663-17CE-1449-B545-4E9F3C558C3A}" srcOrd="0" destOrd="0" presId="urn:microsoft.com/office/officeart/2005/8/layout/hierarchy1"/>
    <dgm:cxn modelId="{1FDA42F0-000F-6E4D-ACBD-DD297AF16C8B}" type="presOf" srcId="{960CE163-DF35-2B44-83E7-B9153BC66084}" destId="{923B0C63-79B7-9B4A-94B9-19130FBE5D7B}" srcOrd="0" destOrd="0" presId="urn:microsoft.com/office/officeart/2005/8/layout/hierarchy1"/>
    <dgm:cxn modelId="{C885BB5D-362B-1847-87CF-E1B639313EA0}" srcId="{FE86CB60-E462-414C-BF0E-606A57D7AD93}" destId="{E5C8F682-32CD-424A-896C-91EAD3E64C45}" srcOrd="2" destOrd="0" parTransId="{E3372A67-8AD5-414E-9A1F-4D9E3CFF6332}" sibTransId="{B77BD5BE-E444-A847-B5CA-1B150064119C}"/>
    <dgm:cxn modelId="{68A68B6C-C4A2-404D-9619-7E596F60AE28}" srcId="{FE86CB60-E462-414C-BF0E-606A57D7AD93}" destId="{67DF074B-DE05-B24C-9E35-CDBF726DC2DD}" srcOrd="1" destOrd="0" parTransId="{0C3731E6-7189-414B-8AA4-AA411ADE82DC}" sibTransId="{4A343348-5A18-A64D-B967-67FF94A2182D}"/>
    <dgm:cxn modelId="{E1A0809A-BAEA-BF42-92A8-DDEE32055693}" type="presOf" srcId="{9C7D04B1-85B2-3F41-9343-3724449F75B3}" destId="{AD6B8219-1F5B-DA4F-B261-22B5D0551A94}" srcOrd="0" destOrd="0" presId="urn:microsoft.com/office/officeart/2005/8/layout/hierarchy1"/>
    <dgm:cxn modelId="{74C3DF55-2571-4A42-A3D4-79D2D7286452}" type="presOf" srcId="{12CF4121-F3B4-5C45-B72F-C1FB37DD3C0D}" destId="{800FD04D-B3AC-0B4A-955F-2E2198D77D53}" srcOrd="0" destOrd="0" presId="urn:microsoft.com/office/officeart/2005/8/layout/hierarchy1"/>
    <dgm:cxn modelId="{7DFEC403-3D07-E147-94A7-6948508849D0}" type="presOf" srcId="{563BE0E2-35F1-EA43-92A4-487E8781D214}" destId="{1F5FFC55-2839-634C-8F0C-96EACF5BE3CB}" srcOrd="0" destOrd="0" presId="urn:microsoft.com/office/officeart/2005/8/layout/hierarchy1"/>
    <dgm:cxn modelId="{D2D6BF3A-81D0-9346-B33A-086AABA7D7D7}" type="presOf" srcId="{D0F565E7-5D70-054E-90E0-C19FE13B6790}" destId="{6B84F89A-BB62-184B-ACA8-8A1AAAE34DE1}" srcOrd="0" destOrd="0" presId="urn:microsoft.com/office/officeart/2005/8/layout/hierarchy1"/>
    <dgm:cxn modelId="{FE6DB9C5-C848-C041-9BAC-D3D409ECA3D7}" type="presOf" srcId="{67DF074B-DE05-B24C-9E35-CDBF726DC2DD}" destId="{EBC8209D-BB74-B44A-A57A-C51ABEDBBAE8}" srcOrd="0" destOrd="0" presId="urn:microsoft.com/office/officeart/2005/8/layout/hierarchy1"/>
    <dgm:cxn modelId="{09A4557F-E6E3-CA46-A390-4566B55E38CE}" srcId="{AE7EA77A-1D8E-3F42-95E1-4EB11A443A81}" destId="{A215CF19-F4EB-414A-A10F-B2A96141FE91}" srcOrd="1" destOrd="0" parTransId="{4810192D-B607-5A42-8DCE-8CFCF1A82427}" sibTransId="{466C1D3C-619E-C448-BF54-2F35FBFACADE}"/>
    <dgm:cxn modelId="{8BD052AF-949A-F948-A12A-2F16C08A8BAA}" type="presOf" srcId="{4810192D-B607-5A42-8DCE-8CFCF1A82427}" destId="{28156514-4C64-AE45-A406-98283D6076D6}" srcOrd="0" destOrd="0" presId="urn:microsoft.com/office/officeart/2005/8/layout/hierarchy1"/>
    <dgm:cxn modelId="{629969CD-5D04-2A43-B3AF-FE8A98094A86}" type="presOf" srcId="{6C0275DE-9DFE-0E43-8DDA-D28DD222D71F}" destId="{8CFA3E84-678E-C345-8D46-63E85CF195E2}" srcOrd="0" destOrd="0" presId="urn:microsoft.com/office/officeart/2005/8/layout/hierarchy1"/>
    <dgm:cxn modelId="{250B2BE2-FEC5-CD47-89C4-F8108BC7D53A}" type="presOf" srcId="{FE86CB60-E462-414C-BF0E-606A57D7AD93}" destId="{6603764C-B415-664F-8885-A7DAA8CAF3E7}" srcOrd="0" destOrd="0" presId="urn:microsoft.com/office/officeart/2005/8/layout/hierarchy1"/>
    <dgm:cxn modelId="{1D703EA7-18EF-A644-AD84-6BA0E7A84E48}" srcId="{960CE163-DF35-2B44-83E7-B9153BC66084}" destId="{AE7EA77A-1D8E-3F42-95E1-4EB11A443A81}" srcOrd="0" destOrd="0" parTransId="{D0F565E7-5D70-054E-90E0-C19FE13B6790}" sibTransId="{A9860EA9-F28C-E04C-8CCC-2E75895ED615}"/>
    <dgm:cxn modelId="{8FC20289-4F63-9E49-BD79-567030E07E0D}" srcId="{960CE163-DF35-2B44-83E7-B9153BC66084}" destId="{4D875376-E6B9-804F-AC85-A1D4337BBC8A}" srcOrd="1" destOrd="0" parTransId="{6C0275DE-9DFE-0E43-8DDA-D28DD222D71F}" sibTransId="{5CBDE70F-8F73-B144-BE9A-D54839868342}"/>
    <dgm:cxn modelId="{E7733746-4C87-234A-9D3E-4005D8B583BC}" srcId="{84B85FB8-CE49-454E-AFD0-26748DF588CB}" destId="{960CE163-DF35-2B44-83E7-B9153BC66084}" srcOrd="0" destOrd="0" parTransId="{15F9C8B3-0868-F148-A166-96327192876A}" sibTransId="{AE4D7356-6DD9-B04F-A5BC-257D53ADE85C}"/>
    <dgm:cxn modelId="{89EEE784-3EED-8F43-8217-BBD1C237CA84}" type="presOf" srcId="{2CF1C699-9046-8C42-87E6-2861BF37D660}" destId="{9152FE1E-3F9F-1945-845B-196FD4FE9E7F}" srcOrd="0" destOrd="0" presId="urn:microsoft.com/office/officeart/2005/8/layout/hierarchy1"/>
    <dgm:cxn modelId="{517E7342-1ED5-B24E-84A1-2A79CCE5BC2A}" type="presOf" srcId="{4D875376-E6B9-804F-AC85-A1D4337BBC8A}" destId="{0FEFC8CB-58CB-4A43-9867-EED6738F0C0F}" srcOrd="0" destOrd="0" presId="urn:microsoft.com/office/officeart/2005/8/layout/hierarchy1"/>
    <dgm:cxn modelId="{FB5948D5-A112-7E4F-A7A4-599731141072}" type="presOf" srcId="{E3372A67-8AD5-414E-9A1F-4D9E3CFF6332}" destId="{BA61A876-7050-3746-8DAE-0686A0FD0957}" srcOrd="0" destOrd="0" presId="urn:microsoft.com/office/officeart/2005/8/layout/hierarchy1"/>
    <dgm:cxn modelId="{BDB62AEF-004A-3E4A-BA04-15FFC883C6DC}" type="presOf" srcId="{1AD1EA1C-020E-5744-81BA-AEEC1A7A11F3}" destId="{D86CCABB-994E-2B44-9B36-549A167DC946}" srcOrd="0" destOrd="0" presId="urn:microsoft.com/office/officeart/2005/8/layout/hierarchy1"/>
    <dgm:cxn modelId="{80E2C3F7-058F-1C40-8356-C15390BA6FDF}" type="presOf" srcId="{70F0D127-9705-B346-8456-2EA73B6E30CF}" destId="{201C7CC6-525A-FE42-B4FF-8C5914387024}" srcOrd="0" destOrd="0" presId="urn:microsoft.com/office/officeart/2005/8/layout/hierarchy1"/>
    <dgm:cxn modelId="{FBC04F02-4804-8C4A-8D64-8D7E596D7783}" type="presOf" srcId="{AE7EA77A-1D8E-3F42-95E1-4EB11A443A81}" destId="{BBF408DD-FB71-6449-9993-DDA736E8D58A}" srcOrd="0" destOrd="0" presId="urn:microsoft.com/office/officeart/2005/8/layout/hierarchy1"/>
    <dgm:cxn modelId="{F97734D8-6CBC-804D-B286-FA60DFC694E9}" type="presOf" srcId="{84B85FB8-CE49-454E-AFD0-26748DF588CB}" destId="{39E9CE6E-1476-7F49-AD48-00E9588CC1FC}" srcOrd="0" destOrd="0" presId="urn:microsoft.com/office/officeart/2005/8/layout/hierarchy1"/>
    <dgm:cxn modelId="{DF469E1B-C306-5F4B-B680-7ACFEA169B9B}" type="presParOf" srcId="{39E9CE6E-1476-7F49-AD48-00E9588CC1FC}" destId="{AFBF1B26-876E-5B4F-868D-ECF533517B41}" srcOrd="0" destOrd="0" presId="urn:microsoft.com/office/officeart/2005/8/layout/hierarchy1"/>
    <dgm:cxn modelId="{9BD7EE58-09E0-D144-8D85-070D725F1603}" type="presParOf" srcId="{AFBF1B26-876E-5B4F-868D-ECF533517B41}" destId="{80FDFEA5-D276-C44B-902D-D2E8A937A02A}" srcOrd="0" destOrd="0" presId="urn:microsoft.com/office/officeart/2005/8/layout/hierarchy1"/>
    <dgm:cxn modelId="{8C3AC7B7-A647-D047-8BDB-5F00B4604513}" type="presParOf" srcId="{80FDFEA5-D276-C44B-902D-D2E8A937A02A}" destId="{DE9E6D4B-E798-AA47-81C3-1E545DF4DB5B}" srcOrd="0" destOrd="0" presId="urn:microsoft.com/office/officeart/2005/8/layout/hierarchy1"/>
    <dgm:cxn modelId="{E88AEAED-926A-BE40-A660-1B9E6D1457AA}" type="presParOf" srcId="{80FDFEA5-D276-C44B-902D-D2E8A937A02A}" destId="{923B0C63-79B7-9B4A-94B9-19130FBE5D7B}" srcOrd="1" destOrd="0" presId="urn:microsoft.com/office/officeart/2005/8/layout/hierarchy1"/>
    <dgm:cxn modelId="{BDC69DB9-DD5B-AF4D-9E04-6B3DFCCB601A}" type="presParOf" srcId="{AFBF1B26-876E-5B4F-868D-ECF533517B41}" destId="{BE0F867F-BE80-FD4F-A022-F1E0405A48F1}" srcOrd="1" destOrd="0" presId="urn:microsoft.com/office/officeart/2005/8/layout/hierarchy1"/>
    <dgm:cxn modelId="{05461AC2-1A4A-6146-9ACE-ADB75BFCD45F}" type="presParOf" srcId="{BE0F867F-BE80-FD4F-A022-F1E0405A48F1}" destId="{6B84F89A-BB62-184B-ACA8-8A1AAAE34DE1}" srcOrd="0" destOrd="0" presId="urn:microsoft.com/office/officeart/2005/8/layout/hierarchy1"/>
    <dgm:cxn modelId="{8A956436-C30D-F849-AF47-0112B082BACA}" type="presParOf" srcId="{BE0F867F-BE80-FD4F-A022-F1E0405A48F1}" destId="{57186F82-921A-384B-9A88-E6F59E2B58CF}" srcOrd="1" destOrd="0" presId="urn:microsoft.com/office/officeart/2005/8/layout/hierarchy1"/>
    <dgm:cxn modelId="{57FC672C-09BA-1F46-BBEB-C15A0225754E}" type="presParOf" srcId="{57186F82-921A-384B-9A88-E6F59E2B58CF}" destId="{B28150B0-F092-CC46-AAAD-4BBEDB44147E}" srcOrd="0" destOrd="0" presId="urn:microsoft.com/office/officeart/2005/8/layout/hierarchy1"/>
    <dgm:cxn modelId="{3345BCF1-5EB7-8F42-870C-97A312B2EDB3}" type="presParOf" srcId="{B28150B0-F092-CC46-AAAD-4BBEDB44147E}" destId="{3D0C8496-FBEF-B442-BAA7-CC30894D9EC3}" srcOrd="0" destOrd="0" presId="urn:microsoft.com/office/officeart/2005/8/layout/hierarchy1"/>
    <dgm:cxn modelId="{76FA4244-041B-5242-B3DA-60005DC037CD}" type="presParOf" srcId="{B28150B0-F092-CC46-AAAD-4BBEDB44147E}" destId="{BBF408DD-FB71-6449-9993-DDA736E8D58A}" srcOrd="1" destOrd="0" presId="urn:microsoft.com/office/officeart/2005/8/layout/hierarchy1"/>
    <dgm:cxn modelId="{0BB3067F-4E16-D24A-89C4-CB059715DC71}" type="presParOf" srcId="{57186F82-921A-384B-9A88-E6F59E2B58CF}" destId="{30275E42-2EF8-8541-8588-8D52956296D0}" srcOrd="1" destOrd="0" presId="urn:microsoft.com/office/officeart/2005/8/layout/hierarchy1"/>
    <dgm:cxn modelId="{CE6084AF-A949-AD43-9228-411943AD3741}" type="presParOf" srcId="{30275E42-2EF8-8541-8588-8D52956296D0}" destId="{C6BA431E-FA40-1D4E-A3D8-2A8BD37A2453}" srcOrd="0" destOrd="0" presId="urn:microsoft.com/office/officeart/2005/8/layout/hierarchy1"/>
    <dgm:cxn modelId="{2409F0D0-B799-814D-821B-30B6E250EE83}" type="presParOf" srcId="{30275E42-2EF8-8541-8588-8D52956296D0}" destId="{FA49C2F0-0FFB-3146-92B9-688B6A49F1AC}" srcOrd="1" destOrd="0" presId="urn:microsoft.com/office/officeart/2005/8/layout/hierarchy1"/>
    <dgm:cxn modelId="{7989BBA5-1C0A-2849-830E-B46ED7599243}" type="presParOf" srcId="{FA49C2F0-0FFB-3146-92B9-688B6A49F1AC}" destId="{0C3DE103-3542-7341-8A0B-7521A1726E5B}" srcOrd="0" destOrd="0" presId="urn:microsoft.com/office/officeart/2005/8/layout/hierarchy1"/>
    <dgm:cxn modelId="{DCD269C1-188F-294A-9C48-1BDDA842F26D}" type="presParOf" srcId="{0C3DE103-3542-7341-8A0B-7521A1726E5B}" destId="{4AC60A40-741B-ED47-AAD7-DE82CE34AD41}" srcOrd="0" destOrd="0" presId="urn:microsoft.com/office/officeart/2005/8/layout/hierarchy1"/>
    <dgm:cxn modelId="{4EBFB292-2E17-144C-99B0-31A1D75E81F6}" type="presParOf" srcId="{0C3DE103-3542-7341-8A0B-7521A1726E5B}" destId="{C2C1A37D-940A-6743-AC99-D92FAAA879A9}" srcOrd="1" destOrd="0" presId="urn:microsoft.com/office/officeart/2005/8/layout/hierarchy1"/>
    <dgm:cxn modelId="{E15FE155-09D1-B34E-9FBC-0CDFAF5F4789}" type="presParOf" srcId="{FA49C2F0-0FFB-3146-92B9-688B6A49F1AC}" destId="{45C7168E-E470-0B41-BADA-058CAF77E69B}" srcOrd="1" destOrd="0" presId="urn:microsoft.com/office/officeart/2005/8/layout/hierarchy1"/>
    <dgm:cxn modelId="{74434AB6-EC44-424B-9BDD-FF5E61AAAF40}" type="presParOf" srcId="{30275E42-2EF8-8541-8588-8D52956296D0}" destId="{28156514-4C64-AE45-A406-98283D6076D6}" srcOrd="2" destOrd="0" presId="urn:microsoft.com/office/officeart/2005/8/layout/hierarchy1"/>
    <dgm:cxn modelId="{839C03CF-CCC2-E443-ACF1-2B887D81E9AA}" type="presParOf" srcId="{30275E42-2EF8-8541-8588-8D52956296D0}" destId="{6EB05EE5-0B4E-B94A-957D-24E8465F731F}" srcOrd="3" destOrd="0" presId="urn:microsoft.com/office/officeart/2005/8/layout/hierarchy1"/>
    <dgm:cxn modelId="{46E90399-B2FD-A342-ADE2-2BC2E33B0B97}" type="presParOf" srcId="{6EB05EE5-0B4E-B94A-957D-24E8465F731F}" destId="{2689CED2-1086-2B4D-90A9-87D971D7A5CD}" srcOrd="0" destOrd="0" presId="urn:microsoft.com/office/officeart/2005/8/layout/hierarchy1"/>
    <dgm:cxn modelId="{B7C86AB0-8A71-F447-82B8-6D040919E1A8}" type="presParOf" srcId="{2689CED2-1086-2B4D-90A9-87D971D7A5CD}" destId="{42E6176C-3E48-2248-9A2F-70DD7DB88292}" srcOrd="0" destOrd="0" presId="urn:microsoft.com/office/officeart/2005/8/layout/hierarchy1"/>
    <dgm:cxn modelId="{57654AF7-8151-844F-A387-593043AF8BEC}" type="presParOf" srcId="{2689CED2-1086-2B4D-90A9-87D971D7A5CD}" destId="{0B86410B-498D-AB4D-9967-4C4AEDB1DF45}" srcOrd="1" destOrd="0" presId="urn:microsoft.com/office/officeart/2005/8/layout/hierarchy1"/>
    <dgm:cxn modelId="{C984FE2D-25BF-4D4E-B413-C07E6C22B5F9}" type="presParOf" srcId="{6EB05EE5-0B4E-B94A-957D-24E8465F731F}" destId="{B3C8CD39-69CF-704B-96DE-6A9E2710E4DF}" srcOrd="1" destOrd="0" presId="urn:microsoft.com/office/officeart/2005/8/layout/hierarchy1"/>
    <dgm:cxn modelId="{9527B403-DF6C-9A4A-908E-8A114D23B8EC}" type="presParOf" srcId="{BE0F867F-BE80-FD4F-A022-F1E0405A48F1}" destId="{8CFA3E84-678E-C345-8D46-63E85CF195E2}" srcOrd="2" destOrd="0" presId="urn:microsoft.com/office/officeart/2005/8/layout/hierarchy1"/>
    <dgm:cxn modelId="{4B0CE3E2-F567-BD4D-989C-605E07B6EF0F}" type="presParOf" srcId="{BE0F867F-BE80-FD4F-A022-F1E0405A48F1}" destId="{17123A68-6C83-C544-9F84-F56BBB484F06}" srcOrd="3" destOrd="0" presId="urn:microsoft.com/office/officeart/2005/8/layout/hierarchy1"/>
    <dgm:cxn modelId="{12806916-6318-2C4B-B951-73369C3A470C}" type="presParOf" srcId="{17123A68-6C83-C544-9F84-F56BBB484F06}" destId="{4AE01571-6379-704D-8604-C8ABF21E8DBB}" srcOrd="0" destOrd="0" presId="urn:microsoft.com/office/officeart/2005/8/layout/hierarchy1"/>
    <dgm:cxn modelId="{DA1D09F7-33C8-C14B-812C-A30E52006DD5}" type="presParOf" srcId="{4AE01571-6379-704D-8604-C8ABF21E8DBB}" destId="{E4637EFB-2FAA-3446-8FC9-AD7B8E683EE6}" srcOrd="0" destOrd="0" presId="urn:microsoft.com/office/officeart/2005/8/layout/hierarchy1"/>
    <dgm:cxn modelId="{97E2B852-05BE-3D4E-AA7B-3F1A35E8B687}" type="presParOf" srcId="{4AE01571-6379-704D-8604-C8ABF21E8DBB}" destId="{0FEFC8CB-58CB-4A43-9867-EED6738F0C0F}" srcOrd="1" destOrd="0" presId="urn:microsoft.com/office/officeart/2005/8/layout/hierarchy1"/>
    <dgm:cxn modelId="{03EBEA49-370C-6443-ABC9-C3A8F835BBD5}" type="presParOf" srcId="{17123A68-6C83-C544-9F84-F56BBB484F06}" destId="{913C72A4-3E8B-1241-9761-A44A74EB4957}" srcOrd="1" destOrd="0" presId="urn:microsoft.com/office/officeart/2005/8/layout/hierarchy1"/>
    <dgm:cxn modelId="{2FD4A54A-3F78-5242-B476-4049F8900D53}" type="presParOf" srcId="{BE0F867F-BE80-FD4F-A022-F1E0405A48F1}" destId="{800FD04D-B3AC-0B4A-955F-2E2198D77D53}" srcOrd="4" destOrd="0" presId="urn:microsoft.com/office/officeart/2005/8/layout/hierarchy1"/>
    <dgm:cxn modelId="{F34D9638-1AB7-8B40-91D8-0C4BA92A41D3}" type="presParOf" srcId="{BE0F867F-BE80-FD4F-A022-F1E0405A48F1}" destId="{128988B5-99FA-2F4E-AE71-B7EAC369A7E7}" srcOrd="5" destOrd="0" presId="urn:microsoft.com/office/officeart/2005/8/layout/hierarchy1"/>
    <dgm:cxn modelId="{A6910E76-C8BA-5A4A-AC3F-74BD6CC0FB48}" type="presParOf" srcId="{128988B5-99FA-2F4E-AE71-B7EAC369A7E7}" destId="{49809B21-A121-6949-BE32-B42D5CB61BF3}" srcOrd="0" destOrd="0" presId="urn:microsoft.com/office/officeart/2005/8/layout/hierarchy1"/>
    <dgm:cxn modelId="{35E3F1CA-F930-864D-AF75-AD726995405B}" type="presParOf" srcId="{49809B21-A121-6949-BE32-B42D5CB61BF3}" destId="{742E8093-E526-D748-A87A-DEAD1A9F1F6D}" srcOrd="0" destOrd="0" presId="urn:microsoft.com/office/officeart/2005/8/layout/hierarchy1"/>
    <dgm:cxn modelId="{FB1BB9CB-7C92-4E41-8936-ED3A96986FB8}" type="presParOf" srcId="{49809B21-A121-6949-BE32-B42D5CB61BF3}" destId="{D86CCABB-994E-2B44-9B36-549A167DC946}" srcOrd="1" destOrd="0" presId="urn:microsoft.com/office/officeart/2005/8/layout/hierarchy1"/>
    <dgm:cxn modelId="{B9E1D41F-2318-A04C-982E-99AFDDD4787A}" type="presParOf" srcId="{128988B5-99FA-2F4E-AE71-B7EAC369A7E7}" destId="{CC6967D9-B95C-CE45-A47E-91CDA0E3E445}" srcOrd="1" destOrd="0" presId="urn:microsoft.com/office/officeart/2005/8/layout/hierarchy1"/>
    <dgm:cxn modelId="{ABC2AA24-317D-3D47-A94F-424C275ED5F4}" type="presParOf" srcId="{BE0F867F-BE80-FD4F-A022-F1E0405A48F1}" destId="{201C7CC6-525A-FE42-B4FF-8C5914387024}" srcOrd="6" destOrd="0" presId="urn:microsoft.com/office/officeart/2005/8/layout/hierarchy1"/>
    <dgm:cxn modelId="{ADC2826B-A6BC-D540-BAF5-886DAA09F6DE}" type="presParOf" srcId="{BE0F867F-BE80-FD4F-A022-F1E0405A48F1}" destId="{BD934BBA-EA07-8840-90B2-9D9E5B1347F2}" srcOrd="7" destOrd="0" presId="urn:microsoft.com/office/officeart/2005/8/layout/hierarchy1"/>
    <dgm:cxn modelId="{70CA386F-0D33-B94E-A927-8DEFC82ACC48}" type="presParOf" srcId="{BD934BBA-EA07-8840-90B2-9D9E5B1347F2}" destId="{17E8D9DE-F146-0644-88B0-F97B429F2766}" srcOrd="0" destOrd="0" presId="urn:microsoft.com/office/officeart/2005/8/layout/hierarchy1"/>
    <dgm:cxn modelId="{76628A3E-3F0D-4648-9418-E8F60269195C}" type="presParOf" srcId="{17E8D9DE-F146-0644-88B0-F97B429F2766}" destId="{419941D0-E8C4-AB44-9E78-DAAEB48DEBBF}" srcOrd="0" destOrd="0" presId="urn:microsoft.com/office/officeart/2005/8/layout/hierarchy1"/>
    <dgm:cxn modelId="{F241AB42-8633-9843-A73E-438773DF58D8}" type="presParOf" srcId="{17E8D9DE-F146-0644-88B0-F97B429F2766}" destId="{6603764C-B415-664F-8885-A7DAA8CAF3E7}" srcOrd="1" destOrd="0" presId="urn:microsoft.com/office/officeart/2005/8/layout/hierarchy1"/>
    <dgm:cxn modelId="{A0E7C5B4-D220-4449-A507-F1EBF0CA3B2E}" type="presParOf" srcId="{BD934BBA-EA07-8840-90B2-9D9E5B1347F2}" destId="{B22FE223-04E0-3741-B2BD-26144A52FBF0}" srcOrd="1" destOrd="0" presId="urn:microsoft.com/office/officeart/2005/8/layout/hierarchy1"/>
    <dgm:cxn modelId="{7A12977A-71B9-1246-9F1E-2262B8623FBB}" type="presParOf" srcId="{B22FE223-04E0-3741-B2BD-26144A52FBF0}" destId="{2E4A94D1-71F0-A046-B95F-18095848F38A}" srcOrd="0" destOrd="0" presId="urn:microsoft.com/office/officeart/2005/8/layout/hierarchy1"/>
    <dgm:cxn modelId="{63B7B2C5-5877-474A-A65D-55D1B49A7FC0}" type="presParOf" srcId="{B22FE223-04E0-3741-B2BD-26144A52FBF0}" destId="{ED5C0E39-415F-9345-8AFB-31BAA119B473}" srcOrd="1" destOrd="0" presId="urn:microsoft.com/office/officeart/2005/8/layout/hierarchy1"/>
    <dgm:cxn modelId="{F836E73B-D5E8-7040-9CCD-FA95E6A9C412}" type="presParOf" srcId="{ED5C0E39-415F-9345-8AFB-31BAA119B473}" destId="{BF8EF9AE-3A03-8649-BC95-B3356DB4965E}" srcOrd="0" destOrd="0" presId="urn:microsoft.com/office/officeart/2005/8/layout/hierarchy1"/>
    <dgm:cxn modelId="{00475802-2B86-4443-B857-B6AFDCB7ABF7}" type="presParOf" srcId="{BF8EF9AE-3A03-8649-BC95-B3356DB4965E}" destId="{BED1AD82-3EAF-DA47-9563-265E07F41880}" srcOrd="0" destOrd="0" presId="urn:microsoft.com/office/officeart/2005/8/layout/hierarchy1"/>
    <dgm:cxn modelId="{797BCCEF-3AA1-E946-9235-D22A457DDDB3}" type="presParOf" srcId="{BF8EF9AE-3A03-8649-BC95-B3356DB4965E}" destId="{AD6B8219-1F5B-DA4F-B261-22B5D0551A94}" srcOrd="1" destOrd="0" presId="urn:microsoft.com/office/officeart/2005/8/layout/hierarchy1"/>
    <dgm:cxn modelId="{56930F1F-8E19-4948-B30D-82911C7158D2}" type="presParOf" srcId="{ED5C0E39-415F-9345-8AFB-31BAA119B473}" destId="{AF36FF68-65FA-3443-983A-A1AA032CA341}" srcOrd="1" destOrd="0" presId="urn:microsoft.com/office/officeart/2005/8/layout/hierarchy1"/>
    <dgm:cxn modelId="{07494B18-AE38-F54D-8273-52D30A8951F5}" type="presParOf" srcId="{B22FE223-04E0-3741-B2BD-26144A52FBF0}" destId="{F42357F4-6E12-A041-A7D6-81713E5E517B}" srcOrd="2" destOrd="0" presId="urn:microsoft.com/office/officeart/2005/8/layout/hierarchy1"/>
    <dgm:cxn modelId="{44F3A873-6EDB-CF45-9A56-489AC65DB968}" type="presParOf" srcId="{B22FE223-04E0-3741-B2BD-26144A52FBF0}" destId="{A9A1551E-CC31-A64A-B373-6E945A4DD457}" srcOrd="3" destOrd="0" presId="urn:microsoft.com/office/officeart/2005/8/layout/hierarchy1"/>
    <dgm:cxn modelId="{3E9DF692-5AD8-5A40-A05A-EDC45F0EA89E}" type="presParOf" srcId="{A9A1551E-CC31-A64A-B373-6E945A4DD457}" destId="{F43CB637-24DA-304C-BC9F-8ECEC7BECB18}" srcOrd="0" destOrd="0" presId="urn:microsoft.com/office/officeart/2005/8/layout/hierarchy1"/>
    <dgm:cxn modelId="{D1196F97-8F84-2447-849D-54ABB2A2F5D2}" type="presParOf" srcId="{F43CB637-24DA-304C-BC9F-8ECEC7BECB18}" destId="{E43BE145-21E5-5543-9A7D-46DE44FE97A7}" srcOrd="0" destOrd="0" presId="urn:microsoft.com/office/officeart/2005/8/layout/hierarchy1"/>
    <dgm:cxn modelId="{08FB8194-3A4C-234E-A777-F404D9FFA210}" type="presParOf" srcId="{F43CB637-24DA-304C-BC9F-8ECEC7BECB18}" destId="{EBC8209D-BB74-B44A-A57A-C51ABEDBBAE8}" srcOrd="1" destOrd="0" presId="urn:microsoft.com/office/officeart/2005/8/layout/hierarchy1"/>
    <dgm:cxn modelId="{20596F96-4F67-4F4E-BE45-AA8F62EC95ED}" type="presParOf" srcId="{A9A1551E-CC31-A64A-B373-6E945A4DD457}" destId="{C466FE0B-24A7-E64D-A09B-9F9133A03D07}" srcOrd="1" destOrd="0" presId="urn:microsoft.com/office/officeart/2005/8/layout/hierarchy1"/>
    <dgm:cxn modelId="{E399E175-D7DC-674E-ABD6-858078CAF656}" type="presParOf" srcId="{C466FE0B-24A7-E64D-A09B-9F9133A03D07}" destId="{1F5FFC55-2839-634C-8F0C-96EACF5BE3CB}" srcOrd="0" destOrd="0" presId="urn:microsoft.com/office/officeart/2005/8/layout/hierarchy1"/>
    <dgm:cxn modelId="{578D2ABF-FADB-EF48-91D3-23D452F7CE60}" type="presParOf" srcId="{C466FE0B-24A7-E64D-A09B-9F9133A03D07}" destId="{85A5D7ED-B644-F14F-8652-BFCF9A5C48F9}" srcOrd="1" destOrd="0" presId="urn:microsoft.com/office/officeart/2005/8/layout/hierarchy1"/>
    <dgm:cxn modelId="{646AA1EA-BC84-7943-8ADC-382C503B149C}" type="presParOf" srcId="{85A5D7ED-B644-F14F-8652-BFCF9A5C48F9}" destId="{00D8B2B2-0CBF-7547-A721-EF848954EC8A}" srcOrd="0" destOrd="0" presId="urn:microsoft.com/office/officeart/2005/8/layout/hierarchy1"/>
    <dgm:cxn modelId="{F74AE1DE-4E34-C84C-AA54-83F9DC3B2898}" type="presParOf" srcId="{00D8B2B2-0CBF-7547-A721-EF848954EC8A}" destId="{6DF542D9-B5F6-214E-9CDE-F0A47E3A8ABC}" srcOrd="0" destOrd="0" presId="urn:microsoft.com/office/officeart/2005/8/layout/hierarchy1"/>
    <dgm:cxn modelId="{4DD32D70-9D5D-E341-AB33-67A8146FB807}" type="presParOf" srcId="{00D8B2B2-0CBF-7547-A721-EF848954EC8A}" destId="{2246CDBD-2CA8-A34C-A89B-E32ACB07E97A}" srcOrd="1" destOrd="0" presId="urn:microsoft.com/office/officeart/2005/8/layout/hierarchy1"/>
    <dgm:cxn modelId="{AE604864-15EC-6C49-9C15-0960378F09B2}" type="presParOf" srcId="{85A5D7ED-B644-F14F-8652-BFCF9A5C48F9}" destId="{3665192D-6737-1040-9177-871885CEF638}" srcOrd="1" destOrd="0" presId="urn:microsoft.com/office/officeart/2005/8/layout/hierarchy1"/>
    <dgm:cxn modelId="{D66C7FE8-884E-AB40-8E74-401E128CD225}" type="presParOf" srcId="{C466FE0B-24A7-E64D-A09B-9F9133A03D07}" destId="{9541F663-17CE-1449-B545-4E9F3C558C3A}" srcOrd="2" destOrd="0" presId="urn:microsoft.com/office/officeart/2005/8/layout/hierarchy1"/>
    <dgm:cxn modelId="{150B8779-0CDB-0441-B216-2A217287094E}" type="presParOf" srcId="{C466FE0B-24A7-E64D-A09B-9F9133A03D07}" destId="{83EE79AE-9386-864F-93A5-0F883745028F}" srcOrd="3" destOrd="0" presId="urn:microsoft.com/office/officeart/2005/8/layout/hierarchy1"/>
    <dgm:cxn modelId="{5CEFA73D-66AE-CB4C-A52F-9A77BC3C8727}" type="presParOf" srcId="{83EE79AE-9386-864F-93A5-0F883745028F}" destId="{429B9511-00B5-5B46-A00E-621F9A4D5014}" srcOrd="0" destOrd="0" presId="urn:microsoft.com/office/officeart/2005/8/layout/hierarchy1"/>
    <dgm:cxn modelId="{62588F59-47F2-6C4C-961A-BEFAB9340587}" type="presParOf" srcId="{429B9511-00B5-5B46-A00E-621F9A4D5014}" destId="{7591B2A4-9F4B-F245-820A-E182736ED0B3}" srcOrd="0" destOrd="0" presId="urn:microsoft.com/office/officeart/2005/8/layout/hierarchy1"/>
    <dgm:cxn modelId="{05A76CFC-072B-D542-B834-90FF81772810}" type="presParOf" srcId="{429B9511-00B5-5B46-A00E-621F9A4D5014}" destId="{9152FE1E-3F9F-1945-845B-196FD4FE9E7F}" srcOrd="1" destOrd="0" presId="urn:microsoft.com/office/officeart/2005/8/layout/hierarchy1"/>
    <dgm:cxn modelId="{42E0EA1E-3576-204A-8F82-B8708DC537E2}" type="presParOf" srcId="{83EE79AE-9386-864F-93A5-0F883745028F}" destId="{52AA974E-0B14-7440-B0B8-11CBFA575269}" srcOrd="1" destOrd="0" presId="urn:microsoft.com/office/officeart/2005/8/layout/hierarchy1"/>
    <dgm:cxn modelId="{560315DD-FF86-7745-B93E-56F856C6AC5E}" type="presParOf" srcId="{B22FE223-04E0-3741-B2BD-26144A52FBF0}" destId="{BA61A876-7050-3746-8DAE-0686A0FD0957}" srcOrd="4" destOrd="0" presId="urn:microsoft.com/office/officeart/2005/8/layout/hierarchy1"/>
    <dgm:cxn modelId="{ED53BEEC-3E98-3349-9117-A31C809CFDF6}" type="presParOf" srcId="{B22FE223-04E0-3741-B2BD-26144A52FBF0}" destId="{7E1C010A-E642-0444-8F19-1706B4B1F542}" srcOrd="5" destOrd="0" presId="urn:microsoft.com/office/officeart/2005/8/layout/hierarchy1"/>
    <dgm:cxn modelId="{C71320DD-C903-A14D-A700-FA9E2D1DF57B}" type="presParOf" srcId="{7E1C010A-E642-0444-8F19-1706B4B1F542}" destId="{9A87F0FC-C76A-AB43-AA0B-DF4820D9F426}" srcOrd="0" destOrd="0" presId="urn:microsoft.com/office/officeart/2005/8/layout/hierarchy1"/>
    <dgm:cxn modelId="{49C61C44-7488-0147-873C-915DBDFE72A5}" type="presParOf" srcId="{9A87F0FC-C76A-AB43-AA0B-DF4820D9F426}" destId="{05D36543-49E4-934D-B25C-1B6526CA4C89}" srcOrd="0" destOrd="0" presId="urn:microsoft.com/office/officeart/2005/8/layout/hierarchy1"/>
    <dgm:cxn modelId="{40112C75-BAEF-604C-8F79-B612FF20EDBB}" type="presParOf" srcId="{9A87F0FC-C76A-AB43-AA0B-DF4820D9F426}" destId="{76B33B1D-4CA5-544F-BF28-B308B507EF10}" srcOrd="1" destOrd="0" presId="urn:microsoft.com/office/officeart/2005/8/layout/hierarchy1"/>
    <dgm:cxn modelId="{B2B623E0-A9CE-564F-82CF-FCA43B9BA899}" type="presParOf" srcId="{7E1C010A-E642-0444-8F19-1706B4B1F542}" destId="{70331356-C91A-A344-8A29-46B67D09210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BB0BD6-72A4-1A49-96F4-101AC088E3A9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E0BF63-6AD6-7B47-A707-EFF0308A9789}">
      <dgm:prSet phldrT="[Text]"/>
      <dgm:spPr/>
      <dgm:t>
        <a:bodyPr/>
        <a:lstStyle/>
        <a:p>
          <a:r>
            <a:rPr lang="en-US" dirty="0" smtClean="0"/>
            <a:t>Animal</a:t>
          </a:r>
          <a:endParaRPr lang="en-US" dirty="0"/>
        </a:p>
      </dgm:t>
    </dgm:pt>
    <dgm:pt modelId="{23E36E11-7FEF-6944-A0A6-7861A191D2F6}" type="parTrans" cxnId="{4C8A7221-CD58-6644-ACE1-9886E18EB644}">
      <dgm:prSet/>
      <dgm:spPr/>
      <dgm:t>
        <a:bodyPr/>
        <a:lstStyle/>
        <a:p>
          <a:endParaRPr lang="en-US"/>
        </a:p>
      </dgm:t>
    </dgm:pt>
    <dgm:pt modelId="{CCF7C1F9-2447-F341-9567-A17167B0B758}" type="sibTrans" cxnId="{4C8A7221-CD58-6644-ACE1-9886E18EB644}">
      <dgm:prSet/>
      <dgm:spPr/>
      <dgm:t>
        <a:bodyPr/>
        <a:lstStyle/>
        <a:p>
          <a:endParaRPr lang="en-US"/>
        </a:p>
      </dgm:t>
    </dgm:pt>
    <dgm:pt modelId="{B7653973-D49C-7B4C-83D1-4283EEE156D6}">
      <dgm:prSet phldrT="[Text]"/>
      <dgm:spPr/>
      <dgm:t>
        <a:bodyPr/>
        <a:lstStyle/>
        <a:p>
          <a:r>
            <a:rPr lang="en-US" dirty="0" smtClean="0"/>
            <a:t>Dog</a:t>
          </a:r>
          <a:endParaRPr lang="en-US" dirty="0"/>
        </a:p>
      </dgm:t>
    </dgm:pt>
    <dgm:pt modelId="{A1518930-AD5E-644F-A92E-9D017A6BB90F}" type="parTrans" cxnId="{79825742-964B-974A-BB15-D47CA876D43E}">
      <dgm:prSet/>
      <dgm:spPr/>
      <dgm:t>
        <a:bodyPr/>
        <a:lstStyle/>
        <a:p>
          <a:endParaRPr lang="en-US"/>
        </a:p>
      </dgm:t>
    </dgm:pt>
    <dgm:pt modelId="{E6236A15-E5B1-464E-8C1E-7B8119B272F6}" type="sibTrans" cxnId="{79825742-964B-974A-BB15-D47CA876D43E}">
      <dgm:prSet/>
      <dgm:spPr/>
      <dgm:t>
        <a:bodyPr/>
        <a:lstStyle/>
        <a:p>
          <a:endParaRPr lang="en-US"/>
        </a:p>
      </dgm:t>
    </dgm:pt>
    <dgm:pt modelId="{E03DBFA5-2BF1-3E4B-ADF4-65409B355171}">
      <dgm:prSet phldrT="[Text]"/>
      <dgm:spPr/>
      <dgm:t>
        <a:bodyPr/>
        <a:lstStyle/>
        <a:p>
          <a:r>
            <a:rPr lang="en-US" dirty="0" smtClean="0"/>
            <a:t>Cat</a:t>
          </a:r>
          <a:endParaRPr lang="en-US" dirty="0"/>
        </a:p>
      </dgm:t>
    </dgm:pt>
    <dgm:pt modelId="{3CCBE6F7-E7FC-1F47-BCF6-68E8E2D52C40}" type="parTrans" cxnId="{C3890604-8C15-DD4F-A538-06AB8547E9F2}">
      <dgm:prSet/>
      <dgm:spPr/>
      <dgm:t>
        <a:bodyPr/>
        <a:lstStyle/>
        <a:p>
          <a:endParaRPr lang="en-US"/>
        </a:p>
      </dgm:t>
    </dgm:pt>
    <dgm:pt modelId="{418DC5EC-4591-844B-BBD1-354622345FBF}" type="sibTrans" cxnId="{C3890604-8C15-DD4F-A538-06AB8547E9F2}">
      <dgm:prSet/>
      <dgm:spPr/>
      <dgm:t>
        <a:bodyPr/>
        <a:lstStyle/>
        <a:p>
          <a:endParaRPr lang="en-US"/>
        </a:p>
      </dgm:t>
    </dgm:pt>
    <dgm:pt modelId="{DA245E03-5CA3-D74F-8E6E-C02674746416}">
      <dgm:prSet phldrT="[Text]"/>
      <dgm:spPr/>
      <dgm:t>
        <a:bodyPr/>
        <a:lstStyle/>
        <a:p>
          <a:r>
            <a:rPr lang="en-US" dirty="0" smtClean="0"/>
            <a:t>Human</a:t>
          </a:r>
          <a:endParaRPr lang="en-US" dirty="0"/>
        </a:p>
      </dgm:t>
    </dgm:pt>
    <dgm:pt modelId="{C043BD83-4B95-FA42-8910-BFCE8A711ED4}" type="parTrans" cxnId="{D39972F1-BB84-3946-B467-80B3E2E438CC}">
      <dgm:prSet/>
      <dgm:spPr/>
      <dgm:t>
        <a:bodyPr/>
        <a:lstStyle/>
        <a:p>
          <a:endParaRPr lang="en-US"/>
        </a:p>
      </dgm:t>
    </dgm:pt>
    <dgm:pt modelId="{7CD25AC2-2E4A-0C4A-8106-787B023869EE}" type="sibTrans" cxnId="{D39972F1-BB84-3946-B467-80B3E2E438CC}">
      <dgm:prSet/>
      <dgm:spPr/>
      <dgm:t>
        <a:bodyPr/>
        <a:lstStyle/>
        <a:p>
          <a:endParaRPr lang="en-US"/>
        </a:p>
      </dgm:t>
    </dgm:pt>
    <dgm:pt modelId="{9826EB60-F762-3C4B-BB42-023C93E94658}" type="pres">
      <dgm:prSet presAssocID="{DDBB0BD6-72A4-1A49-96F4-101AC088E3A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E1D62BE-C50D-7C4B-B567-894F4A6A47EA}" type="pres">
      <dgm:prSet presAssocID="{AFE0BF63-6AD6-7B47-A707-EFF0308A9789}" presName="hierRoot1" presStyleCnt="0"/>
      <dgm:spPr/>
    </dgm:pt>
    <dgm:pt modelId="{B50AEEDA-EAA2-4647-81A5-1888C9070BE5}" type="pres">
      <dgm:prSet presAssocID="{AFE0BF63-6AD6-7B47-A707-EFF0308A9789}" presName="composite" presStyleCnt="0"/>
      <dgm:spPr/>
    </dgm:pt>
    <dgm:pt modelId="{FE36A13A-ABCC-9345-9413-0EFC78BB8C25}" type="pres">
      <dgm:prSet presAssocID="{AFE0BF63-6AD6-7B47-A707-EFF0308A9789}" presName="background" presStyleLbl="node0" presStyleIdx="0" presStyleCnt="1"/>
      <dgm:spPr/>
    </dgm:pt>
    <dgm:pt modelId="{5EB3D2BB-E21D-3146-B21B-70DA44BF6C00}" type="pres">
      <dgm:prSet presAssocID="{AFE0BF63-6AD6-7B47-A707-EFF0308A9789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A7EB9B-52AB-0040-927A-0C505C096254}" type="pres">
      <dgm:prSet presAssocID="{AFE0BF63-6AD6-7B47-A707-EFF0308A9789}" presName="hierChild2" presStyleCnt="0"/>
      <dgm:spPr/>
    </dgm:pt>
    <dgm:pt modelId="{8FDB1F34-B825-DC46-9AFA-225E07D727BF}" type="pres">
      <dgm:prSet presAssocID="{A1518930-AD5E-644F-A92E-9D017A6BB90F}" presName="Name10" presStyleLbl="parChTrans1D2" presStyleIdx="0" presStyleCnt="3"/>
      <dgm:spPr/>
      <dgm:t>
        <a:bodyPr/>
        <a:lstStyle/>
        <a:p>
          <a:endParaRPr lang="en-US"/>
        </a:p>
      </dgm:t>
    </dgm:pt>
    <dgm:pt modelId="{4153252D-36F3-4748-8466-258CA02B416A}" type="pres">
      <dgm:prSet presAssocID="{B7653973-D49C-7B4C-83D1-4283EEE156D6}" presName="hierRoot2" presStyleCnt="0"/>
      <dgm:spPr/>
    </dgm:pt>
    <dgm:pt modelId="{444DD880-E547-2C4B-943D-5D83C48666CA}" type="pres">
      <dgm:prSet presAssocID="{B7653973-D49C-7B4C-83D1-4283EEE156D6}" presName="composite2" presStyleCnt="0"/>
      <dgm:spPr/>
    </dgm:pt>
    <dgm:pt modelId="{4EAFEFF8-DDE2-624B-8F75-083AD0B3427B}" type="pres">
      <dgm:prSet presAssocID="{B7653973-D49C-7B4C-83D1-4283EEE156D6}" presName="background2" presStyleLbl="node2" presStyleIdx="0" presStyleCnt="3"/>
      <dgm:spPr/>
    </dgm:pt>
    <dgm:pt modelId="{6786A0B3-E715-D444-B7D8-118552E8E98F}" type="pres">
      <dgm:prSet presAssocID="{B7653973-D49C-7B4C-83D1-4283EEE156D6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E233EC-C7AD-3242-BD01-E8F472C9BA55}" type="pres">
      <dgm:prSet presAssocID="{B7653973-D49C-7B4C-83D1-4283EEE156D6}" presName="hierChild3" presStyleCnt="0"/>
      <dgm:spPr/>
    </dgm:pt>
    <dgm:pt modelId="{8BF31CB5-B47B-174E-B65F-3A712FD96A4A}" type="pres">
      <dgm:prSet presAssocID="{3CCBE6F7-E7FC-1F47-BCF6-68E8E2D52C40}" presName="Name10" presStyleLbl="parChTrans1D2" presStyleIdx="1" presStyleCnt="3"/>
      <dgm:spPr/>
      <dgm:t>
        <a:bodyPr/>
        <a:lstStyle/>
        <a:p>
          <a:endParaRPr lang="en-US"/>
        </a:p>
      </dgm:t>
    </dgm:pt>
    <dgm:pt modelId="{51CCAFAC-D181-814B-8EFA-F0A78F6E2CD0}" type="pres">
      <dgm:prSet presAssocID="{E03DBFA5-2BF1-3E4B-ADF4-65409B355171}" presName="hierRoot2" presStyleCnt="0"/>
      <dgm:spPr/>
    </dgm:pt>
    <dgm:pt modelId="{919876CE-9982-D943-9605-2842737AEAB2}" type="pres">
      <dgm:prSet presAssocID="{E03DBFA5-2BF1-3E4B-ADF4-65409B355171}" presName="composite2" presStyleCnt="0"/>
      <dgm:spPr/>
    </dgm:pt>
    <dgm:pt modelId="{CC5CE2E5-3730-D144-98BD-1F1345DFA00F}" type="pres">
      <dgm:prSet presAssocID="{E03DBFA5-2BF1-3E4B-ADF4-65409B355171}" presName="background2" presStyleLbl="node2" presStyleIdx="1" presStyleCnt="3"/>
      <dgm:spPr/>
    </dgm:pt>
    <dgm:pt modelId="{AAD4844B-E0A8-BE4E-9F97-853BA9C0EAB1}" type="pres">
      <dgm:prSet presAssocID="{E03DBFA5-2BF1-3E4B-ADF4-65409B355171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1310CB-DFC7-F544-9B01-76D63E1F888A}" type="pres">
      <dgm:prSet presAssocID="{E03DBFA5-2BF1-3E4B-ADF4-65409B355171}" presName="hierChild3" presStyleCnt="0"/>
      <dgm:spPr/>
    </dgm:pt>
    <dgm:pt modelId="{6A1C51CE-8B85-714F-AB05-6029DB2A227F}" type="pres">
      <dgm:prSet presAssocID="{C043BD83-4B95-FA42-8910-BFCE8A711ED4}" presName="Name10" presStyleLbl="parChTrans1D2" presStyleIdx="2" presStyleCnt="3"/>
      <dgm:spPr/>
      <dgm:t>
        <a:bodyPr/>
        <a:lstStyle/>
        <a:p>
          <a:endParaRPr lang="en-US"/>
        </a:p>
      </dgm:t>
    </dgm:pt>
    <dgm:pt modelId="{44233A65-DC03-FB42-AB14-23117557E191}" type="pres">
      <dgm:prSet presAssocID="{DA245E03-5CA3-D74F-8E6E-C02674746416}" presName="hierRoot2" presStyleCnt="0"/>
      <dgm:spPr/>
    </dgm:pt>
    <dgm:pt modelId="{A55A8969-8094-F445-9A0F-58DC471CFE2E}" type="pres">
      <dgm:prSet presAssocID="{DA245E03-5CA3-D74F-8E6E-C02674746416}" presName="composite2" presStyleCnt="0"/>
      <dgm:spPr/>
    </dgm:pt>
    <dgm:pt modelId="{88D95334-A307-D547-9761-9D4A138F7E94}" type="pres">
      <dgm:prSet presAssocID="{DA245E03-5CA3-D74F-8E6E-C02674746416}" presName="background2" presStyleLbl="node2" presStyleIdx="2" presStyleCnt="3"/>
      <dgm:spPr/>
    </dgm:pt>
    <dgm:pt modelId="{ED876AE6-7C55-A345-AD48-BB0567142D5B}" type="pres">
      <dgm:prSet presAssocID="{DA245E03-5CA3-D74F-8E6E-C02674746416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5EE5E5-AB3C-714A-ABF1-3A9385B0B65B}" type="pres">
      <dgm:prSet presAssocID="{DA245E03-5CA3-D74F-8E6E-C02674746416}" presName="hierChild3" presStyleCnt="0"/>
      <dgm:spPr/>
    </dgm:pt>
  </dgm:ptLst>
  <dgm:cxnLst>
    <dgm:cxn modelId="{5D460F40-F847-CA46-8232-F5B1581678F7}" type="presOf" srcId="{DA245E03-5CA3-D74F-8E6E-C02674746416}" destId="{ED876AE6-7C55-A345-AD48-BB0567142D5B}" srcOrd="0" destOrd="0" presId="urn:microsoft.com/office/officeart/2005/8/layout/hierarchy1"/>
    <dgm:cxn modelId="{E0C09678-CCE3-2E4A-A084-A3ED6A1004DC}" type="presOf" srcId="{A1518930-AD5E-644F-A92E-9D017A6BB90F}" destId="{8FDB1F34-B825-DC46-9AFA-225E07D727BF}" srcOrd="0" destOrd="0" presId="urn:microsoft.com/office/officeart/2005/8/layout/hierarchy1"/>
    <dgm:cxn modelId="{79825742-964B-974A-BB15-D47CA876D43E}" srcId="{AFE0BF63-6AD6-7B47-A707-EFF0308A9789}" destId="{B7653973-D49C-7B4C-83D1-4283EEE156D6}" srcOrd="0" destOrd="0" parTransId="{A1518930-AD5E-644F-A92E-9D017A6BB90F}" sibTransId="{E6236A15-E5B1-464E-8C1E-7B8119B272F6}"/>
    <dgm:cxn modelId="{4C8A7221-CD58-6644-ACE1-9886E18EB644}" srcId="{DDBB0BD6-72A4-1A49-96F4-101AC088E3A9}" destId="{AFE0BF63-6AD6-7B47-A707-EFF0308A9789}" srcOrd="0" destOrd="0" parTransId="{23E36E11-7FEF-6944-A0A6-7861A191D2F6}" sibTransId="{CCF7C1F9-2447-F341-9567-A17167B0B758}"/>
    <dgm:cxn modelId="{D39972F1-BB84-3946-B467-80B3E2E438CC}" srcId="{AFE0BF63-6AD6-7B47-A707-EFF0308A9789}" destId="{DA245E03-5CA3-D74F-8E6E-C02674746416}" srcOrd="2" destOrd="0" parTransId="{C043BD83-4B95-FA42-8910-BFCE8A711ED4}" sibTransId="{7CD25AC2-2E4A-0C4A-8106-787B023869EE}"/>
    <dgm:cxn modelId="{C3890604-8C15-DD4F-A538-06AB8547E9F2}" srcId="{AFE0BF63-6AD6-7B47-A707-EFF0308A9789}" destId="{E03DBFA5-2BF1-3E4B-ADF4-65409B355171}" srcOrd="1" destOrd="0" parTransId="{3CCBE6F7-E7FC-1F47-BCF6-68E8E2D52C40}" sibTransId="{418DC5EC-4591-844B-BBD1-354622345FBF}"/>
    <dgm:cxn modelId="{CC3E5E2C-D7B8-5442-8122-93529D3CB5D6}" type="presOf" srcId="{3CCBE6F7-E7FC-1F47-BCF6-68E8E2D52C40}" destId="{8BF31CB5-B47B-174E-B65F-3A712FD96A4A}" srcOrd="0" destOrd="0" presId="urn:microsoft.com/office/officeart/2005/8/layout/hierarchy1"/>
    <dgm:cxn modelId="{DB3562D2-46B2-FC40-8023-FF4E84BE0EDD}" type="presOf" srcId="{DDBB0BD6-72A4-1A49-96F4-101AC088E3A9}" destId="{9826EB60-F762-3C4B-BB42-023C93E94658}" srcOrd="0" destOrd="0" presId="urn:microsoft.com/office/officeart/2005/8/layout/hierarchy1"/>
    <dgm:cxn modelId="{2D47E17A-C5B8-D64F-81AC-2D862EC96213}" type="presOf" srcId="{B7653973-D49C-7B4C-83D1-4283EEE156D6}" destId="{6786A0B3-E715-D444-B7D8-118552E8E98F}" srcOrd="0" destOrd="0" presId="urn:microsoft.com/office/officeart/2005/8/layout/hierarchy1"/>
    <dgm:cxn modelId="{269E6B81-514E-344A-8717-54AB9BC33B62}" type="presOf" srcId="{AFE0BF63-6AD6-7B47-A707-EFF0308A9789}" destId="{5EB3D2BB-E21D-3146-B21B-70DA44BF6C00}" srcOrd="0" destOrd="0" presId="urn:microsoft.com/office/officeart/2005/8/layout/hierarchy1"/>
    <dgm:cxn modelId="{64DB2F07-B11A-EE41-B5D9-FA871EBF3DF5}" type="presOf" srcId="{E03DBFA5-2BF1-3E4B-ADF4-65409B355171}" destId="{AAD4844B-E0A8-BE4E-9F97-853BA9C0EAB1}" srcOrd="0" destOrd="0" presId="urn:microsoft.com/office/officeart/2005/8/layout/hierarchy1"/>
    <dgm:cxn modelId="{554D9D1F-426A-1C47-9565-BB256D505D2D}" type="presOf" srcId="{C043BD83-4B95-FA42-8910-BFCE8A711ED4}" destId="{6A1C51CE-8B85-714F-AB05-6029DB2A227F}" srcOrd="0" destOrd="0" presId="urn:microsoft.com/office/officeart/2005/8/layout/hierarchy1"/>
    <dgm:cxn modelId="{5018C015-BD4D-5147-8A70-B9907818E17A}" type="presParOf" srcId="{9826EB60-F762-3C4B-BB42-023C93E94658}" destId="{7E1D62BE-C50D-7C4B-B567-894F4A6A47EA}" srcOrd="0" destOrd="0" presId="urn:microsoft.com/office/officeart/2005/8/layout/hierarchy1"/>
    <dgm:cxn modelId="{9D57E206-0005-9040-99E9-F80CC20DCD03}" type="presParOf" srcId="{7E1D62BE-C50D-7C4B-B567-894F4A6A47EA}" destId="{B50AEEDA-EAA2-4647-81A5-1888C9070BE5}" srcOrd="0" destOrd="0" presId="urn:microsoft.com/office/officeart/2005/8/layout/hierarchy1"/>
    <dgm:cxn modelId="{2516AF97-93A1-074D-BC79-DEAD7C8AADCC}" type="presParOf" srcId="{B50AEEDA-EAA2-4647-81A5-1888C9070BE5}" destId="{FE36A13A-ABCC-9345-9413-0EFC78BB8C25}" srcOrd="0" destOrd="0" presId="urn:microsoft.com/office/officeart/2005/8/layout/hierarchy1"/>
    <dgm:cxn modelId="{6403EAEA-4E9C-B545-9205-47EF33C29A43}" type="presParOf" srcId="{B50AEEDA-EAA2-4647-81A5-1888C9070BE5}" destId="{5EB3D2BB-E21D-3146-B21B-70DA44BF6C00}" srcOrd="1" destOrd="0" presId="urn:microsoft.com/office/officeart/2005/8/layout/hierarchy1"/>
    <dgm:cxn modelId="{E159076F-7CAF-3142-B253-EB1A016651D2}" type="presParOf" srcId="{7E1D62BE-C50D-7C4B-B567-894F4A6A47EA}" destId="{0EA7EB9B-52AB-0040-927A-0C505C096254}" srcOrd="1" destOrd="0" presId="urn:microsoft.com/office/officeart/2005/8/layout/hierarchy1"/>
    <dgm:cxn modelId="{1037E669-A00F-034B-AAA9-121222E0FF2D}" type="presParOf" srcId="{0EA7EB9B-52AB-0040-927A-0C505C096254}" destId="{8FDB1F34-B825-DC46-9AFA-225E07D727BF}" srcOrd="0" destOrd="0" presId="urn:microsoft.com/office/officeart/2005/8/layout/hierarchy1"/>
    <dgm:cxn modelId="{DDF5BF26-B647-AC49-8650-638A7F39523A}" type="presParOf" srcId="{0EA7EB9B-52AB-0040-927A-0C505C096254}" destId="{4153252D-36F3-4748-8466-258CA02B416A}" srcOrd="1" destOrd="0" presId="urn:microsoft.com/office/officeart/2005/8/layout/hierarchy1"/>
    <dgm:cxn modelId="{7D851745-72A0-3447-9698-606E5C0D1086}" type="presParOf" srcId="{4153252D-36F3-4748-8466-258CA02B416A}" destId="{444DD880-E547-2C4B-943D-5D83C48666CA}" srcOrd="0" destOrd="0" presId="urn:microsoft.com/office/officeart/2005/8/layout/hierarchy1"/>
    <dgm:cxn modelId="{95181AE6-1F38-3042-9076-15F1FD30749A}" type="presParOf" srcId="{444DD880-E547-2C4B-943D-5D83C48666CA}" destId="{4EAFEFF8-DDE2-624B-8F75-083AD0B3427B}" srcOrd="0" destOrd="0" presId="urn:microsoft.com/office/officeart/2005/8/layout/hierarchy1"/>
    <dgm:cxn modelId="{D4400995-767E-FE4A-8029-A724462962CF}" type="presParOf" srcId="{444DD880-E547-2C4B-943D-5D83C48666CA}" destId="{6786A0B3-E715-D444-B7D8-118552E8E98F}" srcOrd="1" destOrd="0" presId="urn:microsoft.com/office/officeart/2005/8/layout/hierarchy1"/>
    <dgm:cxn modelId="{7FA0519A-098B-9B45-A8C9-50F44C2E2796}" type="presParOf" srcId="{4153252D-36F3-4748-8466-258CA02B416A}" destId="{6FE233EC-C7AD-3242-BD01-E8F472C9BA55}" srcOrd="1" destOrd="0" presId="urn:microsoft.com/office/officeart/2005/8/layout/hierarchy1"/>
    <dgm:cxn modelId="{FF8BD0D5-A04E-A340-9B9A-1895396A961F}" type="presParOf" srcId="{0EA7EB9B-52AB-0040-927A-0C505C096254}" destId="{8BF31CB5-B47B-174E-B65F-3A712FD96A4A}" srcOrd="2" destOrd="0" presId="urn:microsoft.com/office/officeart/2005/8/layout/hierarchy1"/>
    <dgm:cxn modelId="{9C137490-425F-4B46-A2A5-C86296CB15C3}" type="presParOf" srcId="{0EA7EB9B-52AB-0040-927A-0C505C096254}" destId="{51CCAFAC-D181-814B-8EFA-F0A78F6E2CD0}" srcOrd="3" destOrd="0" presId="urn:microsoft.com/office/officeart/2005/8/layout/hierarchy1"/>
    <dgm:cxn modelId="{8AB8AA52-60E6-FB4B-92B8-4C6A8FF7627A}" type="presParOf" srcId="{51CCAFAC-D181-814B-8EFA-F0A78F6E2CD0}" destId="{919876CE-9982-D943-9605-2842737AEAB2}" srcOrd="0" destOrd="0" presId="urn:microsoft.com/office/officeart/2005/8/layout/hierarchy1"/>
    <dgm:cxn modelId="{07D1CE15-A431-C941-B5D4-FD12E938D59B}" type="presParOf" srcId="{919876CE-9982-D943-9605-2842737AEAB2}" destId="{CC5CE2E5-3730-D144-98BD-1F1345DFA00F}" srcOrd="0" destOrd="0" presId="urn:microsoft.com/office/officeart/2005/8/layout/hierarchy1"/>
    <dgm:cxn modelId="{682BC7E5-B3A8-5B4F-A682-3644350E24AD}" type="presParOf" srcId="{919876CE-9982-D943-9605-2842737AEAB2}" destId="{AAD4844B-E0A8-BE4E-9F97-853BA9C0EAB1}" srcOrd="1" destOrd="0" presId="urn:microsoft.com/office/officeart/2005/8/layout/hierarchy1"/>
    <dgm:cxn modelId="{3C6054EC-98EA-6749-9DA1-EDEB2C455475}" type="presParOf" srcId="{51CCAFAC-D181-814B-8EFA-F0A78F6E2CD0}" destId="{471310CB-DFC7-F544-9B01-76D63E1F888A}" srcOrd="1" destOrd="0" presId="urn:microsoft.com/office/officeart/2005/8/layout/hierarchy1"/>
    <dgm:cxn modelId="{5A17A537-7D92-0A43-8675-CFC1842BDD18}" type="presParOf" srcId="{0EA7EB9B-52AB-0040-927A-0C505C096254}" destId="{6A1C51CE-8B85-714F-AB05-6029DB2A227F}" srcOrd="4" destOrd="0" presId="urn:microsoft.com/office/officeart/2005/8/layout/hierarchy1"/>
    <dgm:cxn modelId="{A4BFC277-9C45-CB40-90C4-153C207DF380}" type="presParOf" srcId="{0EA7EB9B-52AB-0040-927A-0C505C096254}" destId="{44233A65-DC03-FB42-AB14-23117557E191}" srcOrd="5" destOrd="0" presId="urn:microsoft.com/office/officeart/2005/8/layout/hierarchy1"/>
    <dgm:cxn modelId="{F728B146-D5FA-D242-96CE-3C87D104EDC8}" type="presParOf" srcId="{44233A65-DC03-FB42-AB14-23117557E191}" destId="{A55A8969-8094-F445-9A0F-58DC471CFE2E}" srcOrd="0" destOrd="0" presId="urn:microsoft.com/office/officeart/2005/8/layout/hierarchy1"/>
    <dgm:cxn modelId="{9BDB85E5-6B5A-1B40-8D92-70FA7327D65F}" type="presParOf" srcId="{A55A8969-8094-F445-9A0F-58DC471CFE2E}" destId="{88D95334-A307-D547-9761-9D4A138F7E94}" srcOrd="0" destOrd="0" presId="urn:microsoft.com/office/officeart/2005/8/layout/hierarchy1"/>
    <dgm:cxn modelId="{1C064992-966D-4A4B-A0DF-77DAB79685FC}" type="presParOf" srcId="{A55A8969-8094-F445-9A0F-58DC471CFE2E}" destId="{ED876AE6-7C55-A345-AD48-BB0567142D5B}" srcOrd="1" destOrd="0" presId="urn:microsoft.com/office/officeart/2005/8/layout/hierarchy1"/>
    <dgm:cxn modelId="{F57BCD0C-6E61-1840-BD0E-8A967D707710}" type="presParOf" srcId="{44233A65-DC03-FB42-AB14-23117557E191}" destId="{635EE5E5-AB3C-714A-ABF1-3A9385B0B65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BB0BD6-72A4-1A49-96F4-101AC088E3A9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E0BF63-6AD6-7B47-A707-EFF0308A9789}">
      <dgm:prSet phldrT="[Text]"/>
      <dgm:spPr/>
      <dgm:t>
        <a:bodyPr/>
        <a:lstStyle/>
        <a:p>
          <a:r>
            <a:rPr lang="en-US" dirty="0" smtClean="0"/>
            <a:t>Object</a:t>
          </a:r>
          <a:endParaRPr lang="en-US" dirty="0"/>
        </a:p>
      </dgm:t>
    </dgm:pt>
    <dgm:pt modelId="{23E36E11-7FEF-6944-A0A6-7861A191D2F6}" type="parTrans" cxnId="{4C8A7221-CD58-6644-ACE1-9886E18EB644}">
      <dgm:prSet/>
      <dgm:spPr/>
      <dgm:t>
        <a:bodyPr/>
        <a:lstStyle/>
        <a:p>
          <a:endParaRPr lang="en-US"/>
        </a:p>
      </dgm:t>
    </dgm:pt>
    <dgm:pt modelId="{CCF7C1F9-2447-F341-9567-A17167B0B758}" type="sibTrans" cxnId="{4C8A7221-CD58-6644-ACE1-9886E18EB644}">
      <dgm:prSet/>
      <dgm:spPr/>
      <dgm:t>
        <a:bodyPr/>
        <a:lstStyle/>
        <a:p>
          <a:endParaRPr lang="en-US"/>
        </a:p>
      </dgm:t>
    </dgm:pt>
    <dgm:pt modelId="{B7653973-D49C-7B4C-83D1-4283EEE156D6}">
      <dgm:prSet phldrT="[Text]"/>
      <dgm:spPr/>
      <dgm:t>
        <a:bodyPr/>
        <a:lstStyle/>
        <a:p>
          <a:r>
            <a:rPr lang="en-US" dirty="0" smtClean="0"/>
            <a:t>Number</a:t>
          </a:r>
          <a:endParaRPr lang="en-US" dirty="0"/>
        </a:p>
      </dgm:t>
    </dgm:pt>
    <dgm:pt modelId="{A1518930-AD5E-644F-A92E-9D017A6BB90F}" type="parTrans" cxnId="{79825742-964B-974A-BB15-D47CA876D43E}">
      <dgm:prSet/>
      <dgm:spPr/>
      <dgm:t>
        <a:bodyPr/>
        <a:lstStyle/>
        <a:p>
          <a:endParaRPr lang="en-US"/>
        </a:p>
      </dgm:t>
    </dgm:pt>
    <dgm:pt modelId="{E6236A15-E5B1-464E-8C1E-7B8119B272F6}" type="sibTrans" cxnId="{79825742-964B-974A-BB15-D47CA876D43E}">
      <dgm:prSet/>
      <dgm:spPr/>
      <dgm:t>
        <a:bodyPr/>
        <a:lstStyle/>
        <a:p>
          <a:endParaRPr lang="en-US"/>
        </a:p>
      </dgm:t>
    </dgm:pt>
    <dgm:pt modelId="{E03DBFA5-2BF1-3E4B-ADF4-65409B355171}">
      <dgm:prSet phldrT="[Text]"/>
      <dgm:spPr/>
      <dgm:t>
        <a:bodyPr/>
        <a:lstStyle/>
        <a:p>
          <a:r>
            <a:rPr lang="en-US" dirty="0" smtClean="0"/>
            <a:t>Array</a:t>
          </a:r>
          <a:endParaRPr lang="en-US" dirty="0"/>
        </a:p>
      </dgm:t>
    </dgm:pt>
    <dgm:pt modelId="{3CCBE6F7-E7FC-1F47-BCF6-68E8E2D52C40}" type="parTrans" cxnId="{C3890604-8C15-DD4F-A538-06AB8547E9F2}">
      <dgm:prSet/>
      <dgm:spPr/>
      <dgm:t>
        <a:bodyPr/>
        <a:lstStyle/>
        <a:p>
          <a:endParaRPr lang="en-US"/>
        </a:p>
      </dgm:t>
    </dgm:pt>
    <dgm:pt modelId="{418DC5EC-4591-844B-BBD1-354622345FBF}" type="sibTrans" cxnId="{C3890604-8C15-DD4F-A538-06AB8547E9F2}">
      <dgm:prSet/>
      <dgm:spPr/>
      <dgm:t>
        <a:bodyPr/>
        <a:lstStyle/>
        <a:p>
          <a:endParaRPr lang="en-US"/>
        </a:p>
      </dgm:t>
    </dgm:pt>
    <dgm:pt modelId="{DA245E03-5CA3-D74F-8E6E-C02674746416}">
      <dgm:prSet phldrT="[Text]"/>
      <dgm:spPr/>
      <dgm:t>
        <a:bodyPr/>
        <a:lstStyle/>
        <a:p>
          <a:r>
            <a:rPr lang="en-US" dirty="0" smtClean="0"/>
            <a:t>Function</a:t>
          </a:r>
          <a:endParaRPr lang="en-US" dirty="0"/>
        </a:p>
      </dgm:t>
    </dgm:pt>
    <dgm:pt modelId="{C043BD83-4B95-FA42-8910-BFCE8A711ED4}" type="parTrans" cxnId="{D39972F1-BB84-3946-B467-80B3E2E438CC}">
      <dgm:prSet/>
      <dgm:spPr/>
      <dgm:t>
        <a:bodyPr/>
        <a:lstStyle/>
        <a:p>
          <a:endParaRPr lang="en-US"/>
        </a:p>
      </dgm:t>
    </dgm:pt>
    <dgm:pt modelId="{7CD25AC2-2E4A-0C4A-8106-787B023869EE}" type="sibTrans" cxnId="{D39972F1-BB84-3946-B467-80B3E2E438CC}">
      <dgm:prSet/>
      <dgm:spPr/>
      <dgm:t>
        <a:bodyPr/>
        <a:lstStyle/>
        <a:p>
          <a:endParaRPr lang="en-US"/>
        </a:p>
      </dgm:t>
    </dgm:pt>
    <dgm:pt modelId="{D4925F4D-FF3D-3243-80C3-D054CE0D15F4}">
      <dgm:prSet phldrT="[Text]"/>
      <dgm:spPr/>
      <dgm:t>
        <a:bodyPr/>
        <a:lstStyle/>
        <a:p>
          <a:r>
            <a:rPr lang="en-US" smtClean="0"/>
            <a:t>Date</a:t>
          </a:r>
          <a:endParaRPr lang="en-US" dirty="0"/>
        </a:p>
      </dgm:t>
    </dgm:pt>
    <dgm:pt modelId="{C2A9FC4E-27E2-9049-88F1-78353E998057}" type="parTrans" cxnId="{54F07053-4D6F-C14A-9B6E-41BDB1F844FA}">
      <dgm:prSet/>
      <dgm:spPr/>
      <dgm:t>
        <a:bodyPr/>
        <a:lstStyle/>
        <a:p>
          <a:endParaRPr lang="en-US"/>
        </a:p>
      </dgm:t>
    </dgm:pt>
    <dgm:pt modelId="{33331A55-4AF0-2F4D-8FC0-927D2CA6DC35}" type="sibTrans" cxnId="{54F07053-4D6F-C14A-9B6E-41BDB1F844FA}">
      <dgm:prSet/>
      <dgm:spPr/>
      <dgm:t>
        <a:bodyPr/>
        <a:lstStyle/>
        <a:p>
          <a:endParaRPr lang="en-US"/>
        </a:p>
      </dgm:t>
    </dgm:pt>
    <dgm:pt modelId="{E18B05CB-7BD1-E44B-BD40-EA7DA4541957}">
      <dgm:prSet phldrT="[Text]"/>
      <dgm:spPr/>
      <dgm:t>
        <a:bodyPr/>
        <a:lstStyle/>
        <a:p>
          <a:r>
            <a:rPr lang="en-US" dirty="0" smtClean="0"/>
            <a:t>String</a:t>
          </a:r>
          <a:endParaRPr lang="en-US" dirty="0"/>
        </a:p>
      </dgm:t>
    </dgm:pt>
    <dgm:pt modelId="{39123283-88A1-034F-9DE6-C32900A40568}" type="parTrans" cxnId="{77C6F21F-7FF1-B341-9EC6-8A51268EBD70}">
      <dgm:prSet/>
      <dgm:spPr/>
      <dgm:t>
        <a:bodyPr/>
        <a:lstStyle/>
        <a:p>
          <a:endParaRPr lang="en-US"/>
        </a:p>
      </dgm:t>
    </dgm:pt>
    <dgm:pt modelId="{B98F3DA4-85A3-B844-A4F6-B62106FEC6D1}" type="sibTrans" cxnId="{77C6F21F-7FF1-B341-9EC6-8A51268EBD70}">
      <dgm:prSet/>
      <dgm:spPr/>
      <dgm:t>
        <a:bodyPr/>
        <a:lstStyle/>
        <a:p>
          <a:endParaRPr lang="en-US"/>
        </a:p>
      </dgm:t>
    </dgm:pt>
    <dgm:pt modelId="{9826EB60-F762-3C4B-BB42-023C93E94658}" type="pres">
      <dgm:prSet presAssocID="{DDBB0BD6-72A4-1A49-96F4-101AC088E3A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E1D62BE-C50D-7C4B-B567-894F4A6A47EA}" type="pres">
      <dgm:prSet presAssocID="{AFE0BF63-6AD6-7B47-A707-EFF0308A9789}" presName="hierRoot1" presStyleCnt="0"/>
      <dgm:spPr/>
    </dgm:pt>
    <dgm:pt modelId="{B50AEEDA-EAA2-4647-81A5-1888C9070BE5}" type="pres">
      <dgm:prSet presAssocID="{AFE0BF63-6AD6-7B47-A707-EFF0308A9789}" presName="composite" presStyleCnt="0"/>
      <dgm:spPr/>
    </dgm:pt>
    <dgm:pt modelId="{FE36A13A-ABCC-9345-9413-0EFC78BB8C25}" type="pres">
      <dgm:prSet presAssocID="{AFE0BF63-6AD6-7B47-A707-EFF0308A9789}" presName="background" presStyleLbl="node0" presStyleIdx="0" presStyleCnt="1"/>
      <dgm:spPr/>
    </dgm:pt>
    <dgm:pt modelId="{5EB3D2BB-E21D-3146-B21B-70DA44BF6C00}" type="pres">
      <dgm:prSet presAssocID="{AFE0BF63-6AD6-7B47-A707-EFF0308A9789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A7EB9B-52AB-0040-927A-0C505C096254}" type="pres">
      <dgm:prSet presAssocID="{AFE0BF63-6AD6-7B47-A707-EFF0308A9789}" presName="hierChild2" presStyleCnt="0"/>
      <dgm:spPr/>
    </dgm:pt>
    <dgm:pt modelId="{8FDB1F34-B825-DC46-9AFA-225E07D727BF}" type="pres">
      <dgm:prSet presAssocID="{A1518930-AD5E-644F-A92E-9D017A6BB90F}" presName="Name10" presStyleLbl="parChTrans1D2" presStyleIdx="0" presStyleCnt="5"/>
      <dgm:spPr/>
      <dgm:t>
        <a:bodyPr/>
        <a:lstStyle/>
        <a:p>
          <a:endParaRPr lang="en-US"/>
        </a:p>
      </dgm:t>
    </dgm:pt>
    <dgm:pt modelId="{4153252D-36F3-4748-8466-258CA02B416A}" type="pres">
      <dgm:prSet presAssocID="{B7653973-D49C-7B4C-83D1-4283EEE156D6}" presName="hierRoot2" presStyleCnt="0"/>
      <dgm:spPr/>
    </dgm:pt>
    <dgm:pt modelId="{444DD880-E547-2C4B-943D-5D83C48666CA}" type="pres">
      <dgm:prSet presAssocID="{B7653973-D49C-7B4C-83D1-4283EEE156D6}" presName="composite2" presStyleCnt="0"/>
      <dgm:spPr/>
    </dgm:pt>
    <dgm:pt modelId="{4EAFEFF8-DDE2-624B-8F75-083AD0B3427B}" type="pres">
      <dgm:prSet presAssocID="{B7653973-D49C-7B4C-83D1-4283EEE156D6}" presName="background2" presStyleLbl="node2" presStyleIdx="0" presStyleCnt="5"/>
      <dgm:spPr/>
    </dgm:pt>
    <dgm:pt modelId="{6786A0B3-E715-D444-B7D8-118552E8E98F}" type="pres">
      <dgm:prSet presAssocID="{B7653973-D49C-7B4C-83D1-4283EEE156D6}" presName="text2" presStyleLbl="fgAcc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E233EC-C7AD-3242-BD01-E8F472C9BA55}" type="pres">
      <dgm:prSet presAssocID="{B7653973-D49C-7B4C-83D1-4283EEE156D6}" presName="hierChild3" presStyleCnt="0"/>
      <dgm:spPr/>
    </dgm:pt>
    <dgm:pt modelId="{6F232BB9-0815-E348-9ACA-BBA1D2F6663E}" type="pres">
      <dgm:prSet presAssocID="{39123283-88A1-034F-9DE6-C32900A40568}" presName="Name10" presStyleLbl="parChTrans1D2" presStyleIdx="1" presStyleCnt="5"/>
      <dgm:spPr/>
      <dgm:t>
        <a:bodyPr/>
        <a:lstStyle/>
        <a:p>
          <a:endParaRPr lang="en-US"/>
        </a:p>
      </dgm:t>
    </dgm:pt>
    <dgm:pt modelId="{5F586AB5-16D6-BC41-A08D-5C4AE7E752C1}" type="pres">
      <dgm:prSet presAssocID="{E18B05CB-7BD1-E44B-BD40-EA7DA4541957}" presName="hierRoot2" presStyleCnt="0"/>
      <dgm:spPr/>
    </dgm:pt>
    <dgm:pt modelId="{A60F5A78-5A3C-EF4A-8A94-46C333246A7E}" type="pres">
      <dgm:prSet presAssocID="{E18B05CB-7BD1-E44B-BD40-EA7DA4541957}" presName="composite2" presStyleCnt="0"/>
      <dgm:spPr/>
    </dgm:pt>
    <dgm:pt modelId="{6E1ADFB5-DBFE-CB44-86B5-9F7E97739704}" type="pres">
      <dgm:prSet presAssocID="{E18B05CB-7BD1-E44B-BD40-EA7DA4541957}" presName="background2" presStyleLbl="node2" presStyleIdx="1" presStyleCnt="5"/>
      <dgm:spPr/>
    </dgm:pt>
    <dgm:pt modelId="{BC2ABE61-E56F-6345-AA5B-F2C7A52B2959}" type="pres">
      <dgm:prSet presAssocID="{E18B05CB-7BD1-E44B-BD40-EA7DA4541957}" presName="text2" presStyleLbl="fgAcc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43B43E-24A8-E14D-AF11-A8FE2824AB70}" type="pres">
      <dgm:prSet presAssocID="{E18B05CB-7BD1-E44B-BD40-EA7DA4541957}" presName="hierChild3" presStyleCnt="0"/>
      <dgm:spPr/>
    </dgm:pt>
    <dgm:pt modelId="{8BF31CB5-B47B-174E-B65F-3A712FD96A4A}" type="pres">
      <dgm:prSet presAssocID="{3CCBE6F7-E7FC-1F47-BCF6-68E8E2D52C40}" presName="Name10" presStyleLbl="parChTrans1D2" presStyleIdx="2" presStyleCnt="5"/>
      <dgm:spPr/>
      <dgm:t>
        <a:bodyPr/>
        <a:lstStyle/>
        <a:p>
          <a:endParaRPr lang="en-US"/>
        </a:p>
      </dgm:t>
    </dgm:pt>
    <dgm:pt modelId="{51CCAFAC-D181-814B-8EFA-F0A78F6E2CD0}" type="pres">
      <dgm:prSet presAssocID="{E03DBFA5-2BF1-3E4B-ADF4-65409B355171}" presName="hierRoot2" presStyleCnt="0"/>
      <dgm:spPr/>
    </dgm:pt>
    <dgm:pt modelId="{919876CE-9982-D943-9605-2842737AEAB2}" type="pres">
      <dgm:prSet presAssocID="{E03DBFA5-2BF1-3E4B-ADF4-65409B355171}" presName="composite2" presStyleCnt="0"/>
      <dgm:spPr/>
    </dgm:pt>
    <dgm:pt modelId="{CC5CE2E5-3730-D144-98BD-1F1345DFA00F}" type="pres">
      <dgm:prSet presAssocID="{E03DBFA5-2BF1-3E4B-ADF4-65409B355171}" presName="background2" presStyleLbl="node2" presStyleIdx="2" presStyleCnt="5"/>
      <dgm:spPr/>
    </dgm:pt>
    <dgm:pt modelId="{AAD4844B-E0A8-BE4E-9F97-853BA9C0EAB1}" type="pres">
      <dgm:prSet presAssocID="{E03DBFA5-2BF1-3E4B-ADF4-65409B355171}" presName="text2" presStyleLbl="fgAcc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1310CB-DFC7-F544-9B01-76D63E1F888A}" type="pres">
      <dgm:prSet presAssocID="{E03DBFA5-2BF1-3E4B-ADF4-65409B355171}" presName="hierChild3" presStyleCnt="0"/>
      <dgm:spPr/>
    </dgm:pt>
    <dgm:pt modelId="{6A1C51CE-8B85-714F-AB05-6029DB2A227F}" type="pres">
      <dgm:prSet presAssocID="{C043BD83-4B95-FA42-8910-BFCE8A711ED4}" presName="Name10" presStyleLbl="parChTrans1D2" presStyleIdx="3" presStyleCnt="5"/>
      <dgm:spPr/>
      <dgm:t>
        <a:bodyPr/>
        <a:lstStyle/>
        <a:p>
          <a:endParaRPr lang="en-US"/>
        </a:p>
      </dgm:t>
    </dgm:pt>
    <dgm:pt modelId="{44233A65-DC03-FB42-AB14-23117557E191}" type="pres">
      <dgm:prSet presAssocID="{DA245E03-5CA3-D74F-8E6E-C02674746416}" presName="hierRoot2" presStyleCnt="0"/>
      <dgm:spPr/>
    </dgm:pt>
    <dgm:pt modelId="{A55A8969-8094-F445-9A0F-58DC471CFE2E}" type="pres">
      <dgm:prSet presAssocID="{DA245E03-5CA3-D74F-8E6E-C02674746416}" presName="composite2" presStyleCnt="0"/>
      <dgm:spPr/>
    </dgm:pt>
    <dgm:pt modelId="{88D95334-A307-D547-9761-9D4A138F7E94}" type="pres">
      <dgm:prSet presAssocID="{DA245E03-5CA3-D74F-8E6E-C02674746416}" presName="background2" presStyleLbl="node2" presStyleIdx="3" presStyleCnt="5"/>
      <dgm:spPr/>
    </dgm:pt>
    <dgm:pt modelId="{ED876AE6-7C55-A345-AD48-BB0567142D5B}" type="pres">
      <dgm:prSet presAssocID="{DA245E03-5CA3-D74F-8E6E-C02674746416}" presName="text2" presStyleLbl="fgAcc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5EE5E5-AB3C-714A-ABF1-3A9385B0B65B}" type="pres">
      <dgm:prSet presAssocID="{DA245E03-5CA3-D74F-8E6E-C02674746416}" presName="hierChild3" presStyleCnt="0"/>
      <dgm:spPr/>
    </dgm:pt>
    <dgm:pt modelId="{18FEBDC0-ED3C-FC43-A68C-5FAB2B655233}" type="pres">
      <dgm:prSet presAssocID="{C2A9FC4E-27E2-9049-88F1-78353E998057}" presName="Name10" presStyleLbl="parChTrans1D2" presStyleIdx="4" presStyleCnt="5"/>
      <dgm:spPr/>
      <dgm:t>
        <a:bodyPr/>
        <a:lstStyle/>
        <a:p>
          <a:endParaRPr lang="en-US"/>
        </a:p>
      </dgm:t>
    </dgm:pt>
    <dgm:pt modelId="{AD11CEDF-A837-8E44-8A20-C9CBDCE6689E}" type="pres">
      <dgm:prSet presAssocID="{D4925F4D-FF3D-3243-80C3-D054CE0D15F4}" presName="hierRoot2" presStyleCnt="0"/>
      <dgm:spPr/>
    </dgm:pt>
    <dgm:pt modelId="{90C475A7-3A2E-724C-85AB-C4F0FAAF670A}" type="pres">
      <dgm:prSet presAssocID="{D4925F4D-FF3D-3243-80C3-D054CE0D15F4}" presName="composite2" presStyleCnt="0"/>
      <dgm:spPr/>
    </dgm:pt>
    <dgm:pt modelId="{BF75B8EA-B881-6D42-AB19-236284FDB29C}" type="pres">
      <dgm:prSet presAssocID="{D4925F4D-FF3D-3243-80C3-D054CE0D15F4}" presName="background2" presStyleLbl="node2" presStyleIdx="4" presStyleCnt="5"/>
      <dgm:spPr/>
    </dgm:pt>
    <dgm:pt modelId="{2CE1055E-D530-B445-B679-EBF2C9DDCB8B}" type="pres">
      <dgm:prSet presAssocID="{D4925F4D-FF3D-3243-80C3-D054CE0D15F4}" presName="text2" presStyleLbl="fgAcc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391D4E-B17D-4242-BD41-6505E52C6258}" type="pres">
      <dgm:prSet presAssocID="{D4925F4D-FF3D-3243-80C3-D054CE0D15F4}" presName="hierChild3" presStyleCnt="0"/>
      <dgm:spPr/>
    </dgm:pt>
  </dgm:ptLst>
  <dgm:cxnLst>
    <dgm:cxn modelId="{4914B424-A102-D24A-B994-2CF81EF24EA6}" type="presOf" srcId="{39123283-88A1-034F-9DE6-C32900A40568}" destId="{6F232BB9-0815-E348-9ACA-BBA1D2F6663E}" srcOrd="0" destOrd="0" presId="urn:microsoft.com/office/officeart/2005/8/layout/hierarchy1"/>
    <dgm:cxn modelId="{1E5AB205-57A4-6849-8341-2B0789212CAF}" type="presOf" srcId="{D4925F4D-FF3D-3243-80C3-D054CE0D15F4}" destId="{2CE1055E-D530-B445-B679-EBF2C9DDCB8B}" srcOrd="0" destOrd="0" presId="urn:microsoft.com/office/officeart/2005/8/layout/hierarchy1"/>
    <dgm:cxn modelId="{4BBE7D10-1A18-564E-B741-6EA2C3E1D207}" type="presOf" srcId="{C2A9FC4E-27E2-9049-88F1-78353E998057}" destId="{18FEBDC0-ED3C-FC43-A68C-5FAB2B655233}" srcOrd="0" destOrd="0" presId="urn:microsoft.com/office/officeart/2005/8/layout/hierarchy1"/>
    <dgm:cxn modelId="{726CC43D-6225-0946-A115-AE5FC1B68F66}" type="presOf" srcId="{DDBB0BD6-72A4-1A49-96F4-101AC088E3A9}" destId="{9826EB60-F762-3C4B-BB42-023C93E94658}" srcOrd="0" destOrd="0" presId="urn:microsoft.com/office/officeart/2005/8/layout/hierarchy1"/>
    <dgm:cxn modelId="{D39972F1-BB84-3946-B467-80B3E2E438CC}" srcId="{AFE0BF63-6AD6-7B47-A707-EFF0308A9789}" destId="{DA245E03-5CA3-D74F-8E6E-C02674746416}" srcOrd="3" destOrd="0" parTransId="{C043BD83-4B95-FA42-8910-BFCE8A711ED4}" sibTransId="{7CD25AC2-2E4A-0C4A-8106-787B023869EE}"/>
    <dgm:cxn modelId="{4C8A7221-CD58-6644-ACE1-9886E18EB644}" srcId="{DDBB0BD6-72A4-1A49-96F4-101AC088E3A9}" destId="{AFE0BF63-6AD6-7B47-A707-EFF0308A9789}" srcOrd="0" destOrd="0" parTransId="{23E36E11-7FEF-6944-A0A6-7861A191D2F6}" sibTransId="{CCF7C1F9-2447-F341-9567-A17167B0B758}"/>
    <dgm:cxn modelId="{76044975-1705-2A49-9FE4-B557E7CFD0FC}" type="presOf" srcId="{E18B05CB-7BD1-E44B-BD40-EA7DA4541957}" destId="{BC2ABE61-E56F-6345-AA5B-F2C7A52B2959}" srcOrd="0" destOrd="0" presId="urn:microsoft.com/office/officeart/2005/8/layout/hierarchy1"/>
    <dgm:cxn modelId="{79B45644-FAA6-BE44-8F5E-DF95C318C867}" type="presOf" srcId="{C043BD83-4B95-FA42-8910-BFCE8A711ED4}" destId="{6A1C51CE-8B85-714F-AB05-6029DB2A227F}" srcOrd="0" destOrd="0" presId="urn:microsoft.com/office/officeart/2005/8/layout/hierarchy1"/>
    <dgm:cxn modelId="{6F9A41D4-22CC-DB43-B23B-C8818C4E1E07}" type="presOf" srcId="{B7653973-D49C-7B4C-83D1-4283EEE156D6}" destId="{6786A0B3-E715-D444-B7D8-118552E8E98F}" srcOrd="0" destOrd="0" presId="urn:microsoft.com/office/officeart/2005/8/layout/hierarchy1"/>
    <dgm:cxn modelId="{77C6F21F-7FF1-B341-9EC6-8A51268EBD70}" srcId="{AFE0BF63-6AD6-7B47-A707-EFF0308A9789}" destId="{E18B05CB-7BD1-E44B-BD40-EA7DA4541957}" srcOrd="1" destOrd="0" parTransId="{39123283-88A1-034F-9DE6-C32900A40568}" sibTransId="{B98F3DA4-85A3-B844-A4F6-B62106FEC6D1}"/>
    <dgm:cxn modelId="{C6047ACE-24FD-8348-A438-625AAF436E59}" type="presOf" srcId="{E03DBFA5-2BF1-3E4B-ADF4-65409B355171}" destId="{AAD4844B-E0A8-BE4E-9F97-853BA9C0EAB1}" srcOrd="0" destOrd="0" presId="urn:microsoft.com/office/officeart/2005/8/layout/hierarchy1"/>
    <dgm:cxn modelId="{549C6753-F20C-4441-B848-781BAA262799}" type="presOf" srcId="{3CCBE6F7-E7FC-1F47-BCF6-68E8E2D52C40}" destId="{8BF31CB5-B47B-174E-B65F-3A712FD96A4A}" srcOrd="0" destOrd="0" presId="urn:microsoft.com/office/officeart/2005/8/layout/hierarchy1"/>
    <dgm:cxn modelId="{54F07053-4D6F-C14A-9B6E-41BDB1F844FA}" srcId="{AFE0BF63-6AD6-7B47-A707-EFF0308A9789}" destId="{D4925F4D-FF3D-3243-80C3-D054CE0D15F4}" srcOrd="4" destOrd="0" parTransId="{C2A9FC4E-27E2-9049-88F1-78353E998057}" sibTransId="{33331A55-4AF0-2F4D-8FC0-927D2CA6DC35}"/>
    <dgm:cxn modelId="{C3890604-8C15-DD4F-A538-06AB8547E9F2}" srcId="{AFE0BF63-6AD6-7B47-A707-EFF0308A9789}" destId="{E03DBFA5-2BF1-3E4B-ADF4-65409B355171}" srcOrd="2" destOrd="0" parTransId="{3CCBE6F7-E7FC-1F47-BCF6-68E8E2D52C40}" sibTransId="{418DC5EC-4591-844B-BBD1-354622345FBF}"/>
    <dgm:cxn modelId="{7C950E79-C694-4841-84EB-8B60A0AAE80A}" type="presOf" srcId="{AFE0BF63-6AD6-7B47-A707-EFF0308A9789}" destId="{5EB3D2BB-E21D-3146-B21B-70DA44BF6C00}" srcOrd="0" destOrd="0" presId="urn:microsoft.com/office/officeart/2005/8/layout/hierarchy1"/>
    <dgm:cxn modelId="{79825742-964B-974A-BB15-D47CA876D43E}" srcId="{AFE0BF63-6AD6-7B47-A707-EFF0308A9789}" destId="{B7653973-D49C-7B4C-83D1-4283EEE156D6}" srcOrd="0" destOrd="0" parTransId="{A1518930-AD5E-644F-A92E-9D017A6BB90F}" sibTransId="{E6236A15-E5B1-464E-8C1E-7B8119B272F6}"/>
    <dgm:cxn modelId="{381D8712-BE43-774A-8626-0A537BA6AC27}" type="presOf" srcId="{A1518930-AD5E-644F-A92E-9D017A6BB90F}" destId="{8FDB1F34-B825-DC46-9AFA-225E07D727BF}" srcOrd="0" destOrd="0" presId="urn:microsoft.com/office/officeart/2005/8/layout/hierarchy1"/>
    <dgm:cxn modelId="{DFFB8FB9-EDFC-AA49-8D11-22572A9D5328}" type="presOf" srcId="{DA245E03-5CA3-D74F-8E6E-C02674746416}" destId="{ED876AE6-7C55-A345-AD48-BB0567142D5B}" srcOrd="0" destOrd="0" presId="urn:microsoft.com/office/officeart/2005/8/layout/hierarchy1"/>
    <dgm:cxn modelId="{17E36B2E-8080-F248-A728-F907B733960C}" type="presParOf" srcId="{9826EB60-F762-3C4B-BB42-023C93E94658}" destId="{7E1D62BE-C50D-7C4B-B567-894F4A6A47EA}" srcOrd="0" destOrd="0" presId="urn:microsoft.com/office/officeart/2005/8/layout/hierarchy1"/>
    <dgm:cxn modelId="{7CBDA2B1-5B56-4048-9CDD-BFF50F7B4AF7}" type="presParOf" srcId="{7E1D62BE-C50D-7C4B-B567-894F4A6A47EA}" destId="{B50AEEDA-EAA2-4647-81A5-1888C9070BE5}" srcOrd="0" destOrd="0" presId="urn:microsoft.com/office/officeart/2005/8/layout/hierarchy1"/>
    <dgm:cxn modelId="{9BA89C61-0486-5744-B221-E5BF8B4344FC}" type="presParOf" srcId="{B50AEEDA-EAA2-4647-81A5-1888C9070BE5}" destId="{FE36A13A-ABCC-9345-9413-0EFC78BB8C25}" srcOrd="0" destOrd="0" presId="urn:microsoft.com/office/officeart/2005/8/layout/hierarchy1"/>
    <dgm:cxn modelId="{BD3376F3-3077-C242-8CE2-052C11A29727}" type="presParOf" srcId="{B50AEEDA-EAA2-4647-81A5-1888C9070BE5}" destId="{5EB3D2BB-E21D-3146-B21B-70DA44BF6C00}" srcOrd="1" destOrd="0" presId="urn:microsoft.com/office/officeart/2005/8/layout/hierarchy1"/>
    <dgm:cxn modelId="{B295F65D-23E6-4A43-8D7C-0665FBDA39FE}" type="presParOf" srcId="{7E1D62BE-C50D-7C4B-B567-894F4A6A47EA}" destId="{0EA7EB9B-52AB-0040-927A-0C505C096254}" srcOrd="1" destOrd="0" presId="urn:microsoft.com/office/officeart/2005/8/layout/hierarchy1"/>
    <dgm:cxn modelId="{37590DBD-74AF-4C4D-9AC8-BCA4BD3D7461}" type="presParOf" srcId="{0EA7EB9B-52AB-0040-927A-0C505C096254}" destId="{8FDB1F34-B825-DC46-9AFA-225E07D727BF}" srcOrd="0" destOrd="0" presId="urn:microsoft.com/office/officeart/2005/8/layout/hierarchy1"/>
    <dgm:cxn modelId="{FF73927D-C337-F740-BC82-4C3A89012035}" type="presParOf" srcId="{0EA7EB9B-52AB-0040-927A-0C505C096254}" destId="{4153252D-36F3-4748-8466-258CA02B416A}" srcOrd="1" destOrd="0" presId="urn:microsoft.com/office/officeart/2005/8/layout/hierarchy1"/>
    <dgm:cxn modelId="{0E0B0FC0-F716-DE40-BDDD-B5BB39AA0F72}" type="presParOf" srcId="{4153252D-36F3-4748-8466-258CA02B416A}" destId="{444DD880-E547-2C4B-943D-5D83C48666CA}" srcOrd="0" destOrd="0" presId="urn:microsoft.com/office/officeart/2005/8/layout/hierarchy1"/>
    <dgm:cxn modelId="{7E33B7D8-885D-5646-B16B-E4E9691E1BF4}" type="presParOf" srcId="{444DD880-E547-2C4B-943D-5D83C48666CA}" destId="{4EAFEFF8-DDE2-624B-8F75-083AD0B3427B}" srcOrd="0" destOrd="0" presId="urn:microsoft.com/office/officeart/2005/8/layout/hierarchy1"/>
    <dgm:cxn modelId="{ACBED860-0D64-964C-A5FF-0CFF40EE3BB5}" type="presParOf" srcId="{444DD880-E547-2C4B-943D-5D83C48666CA}" destId="{6786A0B3-E715-D444-B7D8-118552E8E98F}" srcOrd="1" destOrd="0" presId="urn:microsoft.com/office/officeart/2005/8/layout/hierarchy1"/>
    <dgm:cxn modelId="{996F4CF5-9F92-BF43-954F-2B577E546E0B}" type="presParOf" srcId="{4153252D-36F3-4748-8466-258CA02B416A}" destId="{6FE233EC-C7AD-3242-BD01-E8F472C9BA55}" srcOrd="1" destOrd="0" presId="urn:microsoft.com/office/officeart/2005/8/layout/hierarchy1"/>
    <dgm:cxn modelId="{5763F6A2-2401-004A-A767-2FB4012DBC6F}" type="presParOf" srcId="{0EA7EB9B-52AB-0040-927A-0C505C096254}" destId="{6F232BB9-0815-E348-9ACA-BBA1D2F6663E}" srcOrd="2" destOrd="0" presId="urn:microsoft.com/office/officeart/2005/8/layout/hierarchy1"/>
    <dgm:cxn modelId="{D8C0D792-E301-E444-98F9-F55F94EA072F}" type="presParOf" srcId="{0EA7EB9B-52AB-0040-927A-0C505C096254}" destId="{5F586AB5-16D6-BC41-A08D-5C4AE7E752C1}" srcOrd="3" destOrd="0" presId="urn:microsoft.com/office/officeart/2005/8/layout/hierarchy1"/>
    <dgm:cxn modelId="{6F879F67-C97F-2043-B5E1-AC009E1D746D}" type="presParOf" srcId="{5F586AB5-16D6-BC41-A08D-5C4AE7E752C1}" destId="{A60F5A78-5A3C-EF4A-8A94-46C333246A7E}" srcOrd="0" destOrd="0" presId="urn:microsoft.com/office/officeart/2005/8/layout/hierarchy1"/>
    <dgm:cxn modelId="{8F588586-E327-9042-9D32-DC294B2B2291}" type="presParOf" srcId="{A60F5A78-5A3C-EF4A-8A94-46C333246A7E}" destId="{6E1ADFB5-DBFE-CB44-86B5-9F7E97739704}" srcOrd="0" destOrd="0" presId="urn:microsoft.com/office/officeart/2005/8/layout/hierarchy1"/>
    <dgm:cxn modelId="{2F91D868-7855-E442-8924-6FE815245F10}" type="presParOf" srcId="{A60F5A78-5A3C-EF4A-8A94-46C333246A7E}" destId="{BC2ABE61-E56F-6345-AA5B-F2C7A52B2959}" srcOrd="1" destOrd="0" presId="urn:microsoft.com/office/officeart/2005/8/layout/hierarchy1"/>
    <dgm:cxn modelId="{059EF444-86BB-1248-8551-4F22451A8C36}" type="presParOf" srcId="{5F586AB5-16D6-BC41-A08D-5C4AE7E752C1}" destId="{9143B43E-24A8-E14D-AF11-A8FE2824AB70}" srcOrd="1" destOrd="0" presId="urn:microsoft.com/office/officeart/2005/8/layout/hierarchy1"/>
    <dgm:cxn modelId="{7AD748FD-9EED-CE40-90F9-F97A64549D54}" type="presParOf" srcId="{0EA7EB9B-52AB-0040-927A-0C505C096254}" destId="{8BF31CB5-B47B-174E-B65F-3A712FD96A4A}" srcOrd="4" destOrd="0" presId="urn:microsoft.com/office/officeart/2005/8/layout/hierarchy1"/>
    <dgm:cxn modelId="{5845A78B-5566-F24D-855D-2FE1F47B3D39}" type="presParOf" srcId="{0EA7EB9B-52AB-0040-927A-0C505C096254}" destId="{51CCAFAC-D181-814B-8EFA-F0A78F6E2CD0}" srcOrd="5" destOrd="0" presId="urn:microsoft.com/office/officeart/2005/8/layout/hierarchy1"/>
    <dgm:cxn modelId="{68398F4C-5C4E-0849-9B78-67AE2EF4231F}" type="presParOf" srcId="{51CCAFAC-D181-814B-8EFA-F0A78F6E2CD0}" destId="{919876CE-9982-D943-9605-2842737AEAB2}" srcOrd="0" destOrd="0" presId="urn:microsoft.com/office/officeart/2005/8/layout/hierarchy1"/>
    <dgm:cxn modelId="{C33F3718-F256-F94E-882D-4D24D78E0D4B}" type="presParOf" srcId="{919876CE-9982-D943-9605-2842737AEAB2}" destId="{CC5CE2E5-3730-D144-98BD-1F1345DFA00F}" srcOrd="0" destOrd="0" presId="urn:microsoft.com/office/officeart/2005/8/layout/hierarchy1"/>
    <dgm:cxn modelId="{918AFCAB-9D2C-0B4D-9103-C05B3DD30402}" type="presParOf" srcId="{919876CE-9982-D943-9605-2842737AEAB2}" destId="{AAD4844B-E0A8-BE4E-9F97-853BA9C0EAB1}" srcOrd="1" destOrd="0" presId="urn:microsoft.com/office/officeart/2005/8/layout/hierarchy1"/>
    <dgm:cxn modelId="{AFDCCB13-12AD-0342-A098-F0FA11DE2BF7}" type="presParOf" srcId="{51CCAFAC-D181-814B-8EFA-F0A78F6E2CD0}" destId="{471310CB-DFC7-F544-9B01-76D63E1F888A}" srcOrd="1" destOrd="0" presId="urn:microsoft.com/office/officeart/2005/8/layout/hierarchy1"/>
    <dgm:cxn modelId="{98F33542-5DCA-484A-AC8B-FD4E0256FCAD}" type="presParOf" srcId="{0EA7EB9B-52AB-0040-927A-0C505C096254}" destId="{6A1C51CE-8B85-714F-AB05-6029DB2A227F}" srcOrd="6" destOrd="0" presId="urn:microsoft.com/office/officeart/2005/8/layout/hierarchy1"/>
    <dgm:cxn modelId="{0F55D329-3E7F-9F45-975B-22909DB39F8E}" type="presParOf" srcId="{0EA7EB9B-52AB-0040-927A-0C505C096254}" destId="{44233A65-DC03-FB42-AB14-23117557E191}" srcOrd="7" destOrd="0" presId="urn:microsoft.com/office/officeart/2005/8/layout/hierarchy1"/>
    <dgm:cxn modelId="{66F1A5E0-2DB6-1C4C-B0F1-621093EB7596}" type="presParOf" srcId="{44233A65-DC03-FB42-AB14-23117557E191}" destId="{A55A8969-8094-F445-9A0F-58DC471CFE2E}" srcOrd="0" destOrd="0" presId="urn:microsoft.com/office/officeart/2005/8/layout/hierarchy1"/>
    <dgm:cxn modelId="{A74FF187-4FB8-434D-9BA9-5C9273632475}" type="presParOf" srcId="{A55A8969-8094-F445-9A0F-58DC471CFE2E}" destId="{88D95334-A307-D547-9761-9D4A138F7E94}" srcOrd="0" destOrd="0" presId="urn:microsoft.com/office/officeart/2005/8/layout/hierarchy1"/>
    <dgm:cxn modelId="{821A360E-E7C4-1747-8CE0-D6394EF81827}" type="presParOf" srcId="{A55A8969-8094-F445-9A0F-58DC471CFE2E}" destId="{ED876AE6-7C55-A345-AD48-BB0567142D5B}" srcOrd="1" destOrd="0" presId="urn:microsoft.com/office/officeart/2005/8/layout/hierarchy1"/>
    <dgm:cxn modelId="{42A28B59-231A-EE4B-B73F-883B03821E1B}" type="presParOf" srcId="{44233A65-DC03-FB42-AB14-23117557E191}" destId="{635EE5E5-AB3C-714A-ABF1-3A9385B0B65B}" srcOrd="1" destOrd="0" presId="urn:microsoft.com/office/officeart/2005/8/layout/hierarchy1"/>
    <dgm:cxn modelId="{FE453738-1F33-1648-8F16-3FA7FDF6ACD8}" type="presParOf" srcId="{0EA7EB9B-52AB-0040-927A-0C505C096254}" destId="{18FEBDC0-ED3C-FC43-A68C-5FAB2B655233}" srcOrd="8" destOrd="0" presId="urn:microsoft.com/office/officeart/2005/8/layout/hierarchy1"/>
    <dgm:cxn modelId="{77059A5F-1756-0E44-B48B-964C572776EC}" type="presParOf" srcId="{0EA7EB9B-52AB-0040-927A-0C505C096254}" destId="{AD11CEDF-A837-8E44-8A20-C9CBDCE6689E}" srcOrd="9" destOrd="0" presId="urn:microsoft.com/office/officeart/2005/8/layout/hierarchy1"/>
    <dgm:cxn modelId="{F39E3E1D-1BE2-B148-88A8-670B1130707A}" type="presParOf" srcId="{AD11CEDF-A837-8E44-8A20-C9CBDCE6689E}" destId="{90C475A7-3A2E-724C-85AB-C4F0FAAF670A}" srcOrd="0" destOrd="0" presId="urn:microsoft.com/office/officeart/2005/8/layout/hierarchy1"/>
    <dgm:cxn modelId="{6F79E285-22BF-964B-BFD4-C9B02AD388F9}" type="presParOf" srcId="{90C475A7-3A2E-724C-85AB-C4F0FAAF670A}" destId="{BF75B8EA-B881-6D42-AB19-236284FDB29C}" srcOrd="0" destOrd="0" presId="urn:microsoft.com/office/officeart/2005/8/layout/hierarchy1"/>
    <dgm:cxn modelId="{CE0D1AAC-D1C8-8B4B-A850-D56C14DBF517}" type="presParOf" srcId="{90C475A7-3A2E-724C-85AB-C4F0FAAF670A}" destId="{2CE1055E-D530-B445-B679-EBF2C9DDCB8B}" srcOrd="1" destOrd="0" presId="urn:microsoft.com/office/officeart/2005/8/layout/hierarchy1"/>
    <dgm:cxn modelId="{DD65E964-CDAC-BB4A-B467-87FEBB7AC782}" type="presParOf" srcId="{AD11CEDF-A837-8E44-8A20-C9CBDCE6689E}" destId="{86391D4E-B17D-4242-BD41-6505E52C625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E242538-4860-2045-81EF-4C7DD353BDF4}" type="doc">
      <dgm:prSet loTypeId="urn:microsoft.com/office/officeart/2005/8/layout/vList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18C26F-F933-1647-A65F-D73CC8D9F94A}">
      <dgm:prSet phldrT="[Text]"/>
      <dgm:spPr/>
      <dgm:t>
        <a:bodyPr/>
        <a:lstStyle/>
        <a:p>
          <a:r>
            <a:rPr lang="en-US" dirty="0" smtClean="0"/>
            <a:t>Single value</a:t>
          </a:r>
          <a:endParaRPr lang="en-US" dirty="0"/>
        </a:p>
      </dgm:t>
    </dgm:pt>
    <dgm:pt modelId="{FB0D3FD3-9E45-7E45-984D-950F966DA479}" type="parTrans" cxnId="{D85FB5BF-6560-A148-8EE6-B11085FD497B}">
      <dgm:prSet/>
      <dgm:spPr/>
      <dgm:t>
        <a:bodyPr/>
        <a:lstStyle/>
        <a:p>
          <a:endParaRPr lang="en-US"/>
        </a:p>
      </dgm:t>
    </dgm:pt>
    <dgm:pt modelId="{3EF20884-F0DB-254B-96A0-84FF4C168F6A}" type="sibTrans" cxnId="{D85FB5BF-6560-A148-8EE6-B11085FD497B}">
      <dgm:prSet/>
      <dgm:spPr/>
      <dgm:t>
        <a:bodyPr/>
        <a:lstStyle/>
        <a:p>
          <a:endParaRPr lang="en-US"/>
        </a:p>
      </dgm:t>
    </dgm:pt>
    <dgm:pt modelId="{3FF59174-E3B8-7F4D-9297-07A0C325277F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F8DCFB85-A48F-FF4A-B676-59E7C6A1B450}" type="parTrans" cxnId="{848FF488-D3D8-E447-83DF-02CE1DDC5548}">
      <dgm:prSet/>
      <dgm:spPr/>
      <dgm:t>
        <a:bodyPr/>
        <a:lstStyle/>
        <a:p>
          <a:endParaRPr lang="en-US"/>
        </a:p>
      </dgm:t>
    </dgm:pt>
    <dgm:pt modelId="{CAA323DA-035C-AD4A-8199-B2B574783348}" type="sibTrans" cxnId="{848FF488-D3D8-E447-83DF-02CE1DDC5548}">
      <dgm:prSet/>
      <dgm:spPr/>
      <dgm:t>
        <a:bodyPr/>
        <a:lstStyle/>
        <a:p>
          <a:endParaRPr lang="en-US"/>
        </a:p>
      </dgm:t>
    </dgm:pt>
    <dgm:pt modelId="{C05909A3-5501-3C4F-9BF8-295CCD1E2F5C}">
      <dgm:prSet phldrT="[Text]"/>
      <dgm:spPr/>
      <dgm:t>
        <a:bodyPr/>
        <a:lstStyle/>
        <a:p>
          <a:r>
            <a:rPr lang="en-US" dirty="0" smtClean="0"/>
            <a:t>‘</a:t>
          </a:r>
          <a:r>
            <a:rPr lang="en-US" dirty="0" err="1" smtClean="0"/>
            <a:t>verrol</a:t>
          </a:r>
          <a:r>
            <a:rPr lang="en-US" dirty="0" smtClean="0"/>
            <a:t>’</a:t>
          </a:r>
          <a:endParaRPr lang="en-US" dirty="0"/>
        </a:p>
      </dgm:t>
    </dgm:pt>
    <dgm:pt modelId="{1149F4A2-F38B-7043-8E86-22E31EA75564}" type="parTrans" cxnId="{E47E0081-D052-E84A-ACAD-3E15CF14CE72}">
      <dgm:prSet/>
      <dgm:spPr/>
      <dgm:t>
        <a:bodyPr/>
        <a:lstStyle/>
        <a:p>
          <a:endParaRPr lang="en-US"/>
        </a:p>
      </dgm:t>
    </dgm:pt>
    <dgm:pt modelId="{17B57E59-538D-7443-BC27-98D816DA7B7A}" type="sibTrans" cxnId="{E47E0081-D052-E84A-ACAD-3E15CF14CE72}">
      <dgm:prSet/>
      <dgm:spPr/>
      <dgm:t>
        <a:bodyPr/>
        <a:lstStyle/>
        <a:p>
          <a:endParaRPr lang="en-US"/>
        </a:p>
      </dgm:t>
    </dgm:pt>
    <dgm:pt modelId="{D3598542-600F-4D49-B56C-4A8841831C90}">
      <dgm:prSet phldrT="[Text]"/>
      <dgm:spPr/>
      <dgm:t>
        <a:bodyPr/>
        <a:lstStyle/>
        <a:p>
          <a:r>
            <a:rPr lang="en-US" dirty="0" smtClean="0"/>
            <a:t>Mathematical</a:t>
          </a:r>
          <a:endParaRPr lang="en-US" dirty="0"/>
        </a:p>
      </dgm:t>
    </dgm:pt>
    <dgm:pt modelId="{A4625FB1-E37F-7F43-99C4-1CD2F4F99EB3}" type="parTrans" cxnId="{CCE96CBE-23DF-744E-8982-412B02611928}">
      <dgm:prSet/>
      <dgm:spPr/>
      <dgm:t>
        <a:bodyPr/>
        <a:lstStyle/>
        <a:p>
          <a:endParaRPr lang="en-US"/>
        </a:p>
      </dgm:t>
    </dgm:pt>
    <dgm:pt modelId="{948EC470-806D-4446-923E-AAB7D6A9A902}" type="sibTrans" cxnId="{CCE96CBE-23DF-744E-8982-412B02611928}">
      <dgm:prSet/>
      <dgm:spPr/>
      <dgm:t>
        <a:bodyPr/>
        <a:lstStyle/>
        <a:p>
          <a:endParaRPr lang="en-US"/>
        </a:p>
      </dgm:t>
    </dgm:pt>
    <dgm:pt modelId="{1ECC8AFE-D47C-4E46-AE4C-F12D33DFCC2E}">
      <dgm:prSet phldrT="[Text]"/>
      <dgm:spPr/>
      <dgm:t>
        <a:bodyPr/>
        <a:lstStyle/>
        <a:p>
          <a:r>
            <a:rPr lang="en-US" dirty="0" smtClean="0"/>
            <a:t>5 + 9</a:t>
          </a:r>
          <a:endParaRPr lang="en-US" dirty="0"/>
        </a:p>
      </dgm:t>
    </dgm:pt>
    <dgm:pt modelId="{F91629E5-B79D-9F41-87E1-31364BA75D65}" type="parTrans" cxnId="{67609E32-1925-ED45-94D9-1AEC66855819}">
      <dgm:prSet/>
      <dgm:spPr/>
      <dgm:t>
        <a:bodyPr/>
        <a:lstStyle/>
        <a:p>
          <a:endParaRPr lang="en-US"/>
        </a:p>
      </dgm:t>
    </dgm:pt>
    <dgm:pt modelId="{72C4ADC1-1E5F-854C-B770-C8AC0C371E75}" type="sibTrans" cxnId="{67609E32-1925-ED45-94D9-1AEC66855819}">
      <dgm:prSet/>
      <dgm:spPr/>
      <dgm:t>
        <a:bodyPr/>
        <a:lstStyle/>
        <a:p>
          <a:endParaRPr lang="en-US"/>
        </a:p>
      </dgm:t>
    </dgm:pt>
    <dgm:pt modelId="{2CD61362-FAE0-5A43-AA8D-2C16778DC271}">
      <dgm:prSet phldrT="[Text]"/>
      <dgm:spPr/>
      <dgm:t>
        <a:bodyPr/>
        <a:lstStyle/>
        <a:p>
          <a:r>
            <a:rPr lang="en-US" dirty="0" smtClean="0"/>
            <a:t>x * 20</a:t>
          </a:r>
          <a:endParaRPr lang="en-US" dirty="0"/>
        </a:p>
      </dgm:t>
    </dgm:pt>
    <dgm:pt modelId="{D39157AB-0513-4F4A-8A55-51A4DE9CC2F7}" type="parTrans" cxnId="{B6586020-697B-CC45-B5CD-EE2FFFDA80CA}">
      <dgm:prSet/>
      <dgm:spPr/>
      <dgm:t>
        <a:bodyPr/>
        <a:lstStyle/>
        <a:p>
          <a:endParaRPr lang="en-US"/>
        </a:p>
      </dgm:t>
    </dgm:pt>
    <dgm:pt modelId="{DE2883A3-85B1-F74C-86F5-170FD931A64D}" type="sibTrans" cxnId="{B6586020-697B-CC45-B5CD-EE2FFFDA80CA}">
      <dgm:prSet/>
      <dgm:spPr/>
      <dgm:t>
        <a:bodyPr/>
        <a:lstStyle/>
        <a:p>
          <a:endParaRPr lang="en-US"/>
        </a:p>
      </dgm:t>
    </dgm:pt>
    <dgm:pt modelId="{940C0828-1CA3-5246-ACDE-7E2705B3B928}">
      <dgm:prSet/>
      <dgm:spPr/>
      <dgm:t>
        <a:bodyPr/>
        <a:lstStyle/>
        <a:p>
          <a:r>
            <a:rPr lang="en-US" dirty="0" smtClean="0"/>
            <a:t>Relational</a:t>
          </a:r>
          <a:endParaRPr lang="en-US" dirty="0"/>
        </a:p>
      </dgm:t>
    </dgm:pt>
    <dgm:pt modelId="{8552097E-7AC8-2B44-A5A1-F99182977D60}" type="parTrans" cxnId="{86F788AE-C2F8-5242-A55F-B177868BA2FA}">
      <dgm:prSet/>
      <dgm:spPr/>
      <dgm:t>
        <a:bodyPr/>
        <a:lstStyle/>
        <a:p>
          <a:endParaRPr lang="en-US"/>
        </a:p>
      </dgm:t>
    </dgm:pt>
    <dgm:pt modelId="{24579768-D86A-E445-BE84-74377033B5E7}" type="sibTrans" cxnId="{86F788AE-C2F8-5242-A55F-B177868BA2FA}">
      <dgm:prSet/>
      <dgm:spPr/>
      <dgm:t>
        <a:bodyPr/>
        <a:lstStyle/>
        <a:p>
          <a:endParaRPr lang="en-US"/>
        </a:p>
      </dgm:t>
    </dgm:pt>
    <dgm:pt modelId="{BCF055E8-DDE9-B847-9D84-D0F602BFA9B2}">
      <dgm:prSet/>
      <dgm:spPr/>
      <dgm:t>
        <a:bodyPr/>
        <a:lstStyle/>
        <a:p>
          <a:r>
            <a:rPr lang="en-US" dirty="0" smtClean="0"/>
            <a:t>x &lt; 10</a:t>
          </a:r>
          <a:endParaRPr lang="en-US" dirty="0"/>
        </a:p>
      </dgm:t>
    </dgm:pt>
    <dgm:pt modelId="{F299AA3A-E82C-4A45-A1FB-03AD03A11E4D}" type="parTrans" cxnId="{7B4CBCF9-08E2-B44C-A22B-073238C3D1D4}">
      <dgm:prSet/>
      <dgm:spPr/>
      <dgm:t>
        <a:bodyPr/>
        <a:lstStyle/>
        <a:p>
          <a:endParaRPr lang="en-US"/>
        </a:p>
      </dgm:t>
    </dgm:pt>
    <dgm:pt modelId="{B42A0AD4-0B36-3A4B-8796-E24E28362AA0}" type="sibTrans" cxnId="{7B4CBCF9-08E2-B44C-A22B-073238C3D1D4}">
      <dgm:prSet/>
      <dgm:spPr/>
      <dgm:t>
        <a:bodyPr/>
        <a:lstStyle/>
        <a:p>
          <a:endParaRPr lang="en-US"/>
        </a:p>
      </dgm:t>
    </dgm:pt>
    <dgm:pt modelId="{AEC44294-48F2-9840-9E8D-D021E193BB5E}">
      <dgm:prSet/>
      <dgm:spPr/>
      <dgm:t>
        <a:bodyPr/>
        <a:lstStyle/>
        <a:p>
          <a:r>
            <a:rPr lang="en-US" dirty="0" err="1" smtClean="0"/>
            <a:t>i</a:t>
          </a:r>
          <a:r>
            <a:rPr lang="en-US" dirty="0" smtClean="0"/>
            <a:t> &gt; 20</a:t>
          </a:r>
          <a:endParaRPr lang="en-US" dirty="0"/>
        </a:p>
      </dgm:t>
    </dgm:pt>
    <dgm:pt modelId="{3534AF3A-9646-5942-A3DC-F39481093082}" type="parTrans" cxnId="{4A0AFFAE-E5A7-9F4D-997C-25C4F84E2822}">
      <dgm:prSet/>
      <dgm:spPr/>
      <dgm:t>
        <a:bodyPr/>
        <a:lstStyle/>
        <a:p>
          <a:endParaRPr lang="en-US"/>
        </a:p>
      </dgm:t>
    </dgm:pt>
    <dgm:pt modelId="{0B5485A8-3D4B-8A4A-9679-FA0F18338D2B}" type="sibTrans" cxnId="{4A0AFFAE-E5A7-9F4D-997C-25C4F84E2822}">
      <dgm:prSet/>
      <dgm:spPr/>
      <dgm:t>
        <a:bodyPr/>
        <a:lstStyle/>
        <a:p>
          <a:endParaRPr lang="en-US"/>
        </a:p>
      </dgm:t>
    </dgm:pt>
    <dgm:pt modelId="{F24B2925-8263-1F43-B386-5B40762767CA}">
      <dgm:prSet/>
      <dgm:spPr/>
      <dgm:t>
        <a:bodyPr/>
        <a:lstStyle/>
        <a:p>
          <a:r>
            <a:rPr lang="en-US" dirty="0" smtClean="0"/>
            <a:t>Logical</a:t>
          </a:r>
          <a:endParaRPr lang="en-US" dirty="0"/>
        </a:p>
      </dgm:t>
    </dgm:pt>
    <dgm:pt modelId="{97CC923B-A038-8545-BE10-1EE14F38783A}" type="parTrans" cxnId="{CECC88C5-B01D-9C4E-9613-9A4F42C02018}">
      <dgm:prSet/>
      <dgm:spPr/>
      <dgm:t>
        <a:bodyPr/>
        <a:lstStyle/>
        <a:p>
          <a:endParaRPr lang="en-US"/>
        </a:p>
      </dgm:t>
    </dgm:pt>
    <dgm:pt modelId="{B119BEAA-0127-3B45-B41C-384F1FC21999}" type="sibTrans" cxnId="{CECC88C5-B01D-9C4E-9613-9A4F42C02018}">
      <dgm:prSet/>
      <dgm:spPr/>
      <dgm:t>
        <a:bodyPr/>
        <a:lstStyle/>
        <a:p>
          <a:endParaRPr lang="en-US"/>
        </a:p>
      </dgm:t>
    </dgm:pt>
    <dgm:pt modelId="{0474DC79-5B7E-084D-A8B9-9BAF86587056}">
      <dgm:prSet/>
      <dgm:spPr/>
      <dgm:t>
        <a:bodyPr/>
        <a:lstStyle/>
        <a:p>
          <a:r>
            <a:rPr lang="en-US" dirty="0" smtClean="0"/>
            <a:t>(</a:t>
          </a:r>
          <a:r>
            <a:rPr lang="en-US" dirty="0" err="1" smtClean="0"/>
            <a:t>i</a:t>
          </a:r>
          <a:r>
            <a:rPr lang="en-US" dirty="0" smtClean="0"/>
            <a:t> &gt; 20) || (x &lt; 10)</a:t>
          </a:r>
          <a:endParaRPr lang="en-US" dirty="0"/>
        </a:p>
      </dgm:t>
    </dgm:pt>
    <dgm:pt modelId="{B920930F-CDCE-2B4C-B6C1-EAB193198E8A}" type="parTrans" cxnId="{C50645BC-1DBE-FC47-9B60-82C0B10A6708}">
      <dgm:prSet/>
      <dgm:spPr/>
      <dgm:t>
        <a:bodyPr/>
        <a:lstStyle/>
        <a:p>
          <a:endParaRPr lang="en-US"/>
        </a:p>
      </dgm:t>
    </dgm:pt>
    <dgm:pt modelId="{03F63C52-CAD2-B64F-A9FE-2D658035C524}" type="sibTrans" cxnId="{C50645BC-1DBE-FC47-9B60-82C0B10A6708}">
      <dgm:prSet/>
      <dgm:spPr/>
      <dgm:t>
        <a:bodyPr/>
        <a:lstStyle/>
        <a:p>
          <a:endParaRPr lang="en-US"/>
        </a:p>
      </dgm:t>
    </dgm:pt>
    <dgm:pt modelId="{33335C1B-BB6E-614B-99F8-9CC5B1C1CC5A}">
      <dgm:prSet/>
      <dgm:spPr/>
      <dgm:t>
        <a:bodyPr/>
        <a:lstStyle/>
        <a:p>
          <a:r>
            <a:rPr lang="en-US" dirty="0" err="1" smtClean="0"/>
            <a:t>isOpen</a:t>
          </a:r>
          <a:r>
            <a:rPr lang="en-US" dirty="0" smtClean="0"/>
            <a:t> &amp;&amp; </a:t>
          </a:r>
          <a:r>
            <a:rPr lang="en-US" dirty="0" err="1" smtClean="0"/>
            <a:t>isValid</a:t>
          </a:r>
          <a:endParaRPr lang="en-US" dirty="0"/>
        </a:p>
      </dgm:t>
    </dgm:pt>
    <dgm:pt modelId="{7036D1D1-70AE-BF4A-9E9F-2FD5EA5218A3}" type="parTrans" cxnId="{16B335C2-3E15-204F-BAD4-42696A28D8D6}">
      <dgm:prSet/>
      <dgm:spPr/>
      <dgm:t>
        <a:bodyPr/>
        <a:lstStyle/>
        <a:p>
          <a:endParaRPr lang="en-US"/>
        </a:p>
      </dgm:t>
    </dgm:pt>
    <dgm:pt modelId="{D4E64EBA-1978-294E-9728-9D8E58CFA0A6}" type="sibTrans" cxnId="{16B335C2-3E15-204F-BAD4-42696A28D8D6}">
      <dgm:prSet/>
      <dgm:spPr/>
      <dgm:t>
        <a:bodyPr/>
        <a:lstStyle/>
        <a:p>
          <a:endParaRPr lang="en-US"/>
        </a:p>
      </dgm:t>
    </dgm:pt>
    <dgm:pt modelId="{355770C5-352B-CB40-9B05-A00571ACB974}">
      <dgm:prSet/>
      <dgm:spPr/>
      <dgm:t>
        <a:bodyPr/>
        <a:lstStyle/>
        <a:p>
          <a:r>
            <a:rPr lang="en-US" dirty="0" smtClean="0"/>
            <a:t>Bitwise</a:t>
          </a:r>
          <a:endParaRPr lang="en-US" dirty="0"/>
        </a:p>
      </dgm:t>
    </dgm:pt>
    <dgm:pt modelId="{E6359C68-4C26-C445-8FDB-AF2EF2320C93}" type="parTrans" cxnId="{0312DC74-FF98-0B49-B000-5FFAD5E184AE}">
      <dgm:prSet/>
      <dgm:spPr/>
      <dgm:t>
        <a:bodyPr/>
        <a:lstStyle/>
        <a:p>
          <a:endParaRPr lang="en-US"/>
        </a:p>
      </dgm:t>
    </dgm:pt>
    <dgm:pt modelId="{BA45FC1D-8140-814B-9D71-184094EE5903}" type="sibTrans" cxnId="{0312DC74-FF98-0B49-B000-5FFAD5E184AE}">
      <dgm:prSet/>
      <dgm:spPr/>
      <dgm:t>
        <a:bodyPr/>
        <a:lstStyle/>
        <a:p>
          <a:endParaRPr lang="en-US"/>
        </a:p>
      </dgm:t>
    </dgm:pt>
    <dgm:pt modelId="{9E221532-BAD0-C84B-99B1-D67ACB24D2F4}">
      <dgm:prSet/>
      <dgm:spPr/>
      <dgm:t>
        <a:bodyPr/>
        <a:lstStyle/>
        <a:p>
          <a:r>
            <a:rPr lang="en-US" dirty="0" smtClean="0"/>
            <a:t>0x100FFA | 0x100B</a:t>
          </a:r>
          <a:endParaRPr lang="en-US" dirty="0"/>
        </a:p>
      </dgm:t>
    </dgm:pt>
    <dgm:pt modelId="{B903F987-7479-A54E-9BDB-DEFD4FF8F91A}" type="parTrans" cxnId="{8D66FD6F-CD45-1C45-BC58-C2640A44B2FA}">
      <dgm:prSet/>
      <dgm:spPr/>
      <dgm:t>
        <a:bodyPr/>
        <a:lstStyle/>
        <a:p>
          <a:endParaRPr lang="en-US"/>
        </a:p>
      </dgm:t>
    </dgm:pt>
    <dgm:pt modelId="{BB734940-F069-1547-A10D-B888B483BAB0}" type="sibTrans" cxnId="{8D66FD6F-CD45-1C45-BC58-C2640A44B2FA}">
      <dgm:prSet/>
      <dgm:spPr/>
      <dgm:t>
        <a:bodyPr/>
        <a:lstStyle/>
        <a:p>
          <a:endParaRPr lang="en-US"/>
        </a:p>
      </dgm:t>
    </dgm:pt>
    <dgm:pt modelId="{155F079B-BA18-1743-895B-4BEC02837930}">
      <dgm:prSet/>
      <dgm:spPr/>
      <dgm:t>
        <a:bodyPr/>
        <a:lstStyle/>
        <a:p>
          <a:r>
            <a:rPr lang="en-US" dirty="0" smtClean="0"/>
            <a:t>0x3920A &amp; 0x4 </a:t>
          </a:r>
          <a:endParaRPr lang="en-US" dirty="0"/>
        </a:p>
      </dgm:t>
    </dgm:pt>
    <dgm:pt modelId="{23E148BC-D94D-B243-98C8-21487F5D2201}" type="parTrans" cxnId="{98B68F82-04FF-924E-B2B2-FE8B5731137F}">
      <dgm:prSet/>
      <dgm:spPr/>
      <dgm:t>
        <a:bodyPr/>
        <a:lstStyle/>
        <a:p>
          <a:endParaRPr lang="en-US"/>
        </a:p>
      </dgm:t>
    </dgm:pt>
    <dgm:pt modelId="{7E3630F9-509A-A346-BE53-68A7C820634F}" type="sibTrans" cxnId="{98B68F82-04FF-924E-B2B2-FE8B5731137F}">
      <dgm:prSet/>
      <dgm:spPr/>
      <dgm:t>
        <a:bodyPr/>
        <a:lstStyle/>
        <a:p>
          <a:endParaRPr lang="en-US"/>
        </a:p>
      </dgm:t>
    </dgm:pt>
    <dgm:pt modelId="{93BC7021-F1BB-4B42-9189-E019C65BDD31}">
      <dgm:prSet/>
      <dgm:spPr/>
      <dgm:t>
        <a:bodyPr/>
        <a:lstStyle/>
        <a:p>
          <a:r>
            <a:rPr lang="en-US" dirty="0" smtClean="0"/>
            <a:t>Functional</a:t>
          </a:r>
          <a:endParaRPr lang="en-US" dirty="0"/>
        </a:p>
      </dgm:t>
    </dgm:pt>
    <dgm:pt modelId="{62A0DDA2-DB49-D84C-8D98-D66B31F91DD0}" type="parTrans" cxnId="{AB687E2C-1CDE-6445-A695-73A8C6386935}">
      <dgm:prSet/>
      <dgm:spPr/>
      <dgm:t>
        <a:bodyPr/>
        <a:lstStyle/>
        <a:p>
          <a:endParaRPr lang="en-US"/>
        </a:p>
      </dgm:t>
    </dgm:pt>
    <dgm:pt modelId="{EF5A3E40-4B93-8541-8E30-7E4C37E015FC}" type="sibTrans" cxnId="{AB687E2C-1CDE-6445-A695-73A8C6386935}">
      <dgm:prSet/>
      <dgm:spPr/>
      <dgm:t>
        <a:bodyPr/>
        <a:lstStyle/>
        <a:p>
          <a:endParaRPr lang="en-US"/>
        </a:p>
      </dgm:t>
    </dgm:pt>
    <dgm:pt modelId="{EECF3F37-EDB4-5C4A-B26D-EC67A337D0FB}">
      <dgm:prSet/>
      <dgm:spPr/>
      <dgm:t>
        <a:bodyPr/>
        <a:lstStyle/>
        <a:p>
          <a:r>
            <a:rPr lang="en-US" dirty="0" smtClean="0"/>
            <a:t>function() { </a:t>
          </a:r>
          <a:r>
            <a:rPr lang="is-IS" dirty="0" smtClean="0"/>
            <a:t>… }</a:t>
          </a:r>
          <a:endParaRPr lang="en-US" dirty="0"/>
        </a:p>
      </dgm:t>
    </dgm:pt>
    <dgm:pt modelId="{F7754C3E-4E66-5D41-B30F-281432048C81}" type="parTrans" cxnId="{09DAF389-1A03-B04B-851B-6B55E47A5ACF}">
      <dgm:prSet/>
      <dgm:spPr/>
      <dgm:t>
        <a:bodyPr/>
        <a:lstStyle/>
        <a:p>
          <a:endParaRPr lang="en-US"/>
        </a:p>
      </dgm:t>
    </dgm:pt>
    <dgm:pt modelId="{2F3B44B8-9117-1344-90B1-90C1DAEAD8EA}" type="sibTrans" cxnId="{09DAF389-1A03-B04B-851B-6B55E47A5ACF}">
      <dgm:prSet/>
      <dgm:spPr/>
      <dgm:t>
        <a:bodyPr/>
        <a:lstStyle/>
        <a:p>
          <a:endParaRPr lang="en-US"/>
        </a:p>
      </dgm:t>
    </dgm:pt>
    <dgm:pt modelId="{905DF55D-52A9-0640-890B-2A986BDEB1FC}">
      <dgm:prSet phldrT="[Text]"/>
      <dgm:spPr/>
      <dgm:t>
        <a:bodyPr/>
        <a:lstStyle/>
        <a:p>
          <a:r>
            <a:rPr lang="en-US" dirty="0" err="1" smtClean="0"/>
            <a:t>i</a:t>
          </a:r>
          <a:r>
            <a:rPr lang="en-US" dirty="0" smtClean="0"/>
            <a:t>++</a:t>
          </a:r>
          <a:endParaRPr lang="en-US" dirty="0"/>
        </a:p>
      </dgm:t>
    </dgm:pt>
    <dgm:pt modelId="{1C13CB67-5DE3-AF48-81A2-B42C2FEFC8DE}" type="parTrans" cxnId="{931C5042-3A8D-EB4A-88C3-587349BAC325}">
      <dgm:prSet/>
      <dgm:spPr/>
      <dgm:t>
        <a:bodyPr/>
        <a:lstStyle/>
        <a:p>
          <a:endParaRPr lang="en-US"/>
        </a:p>
      </dgm:t>
    </dgm:pt>
    <dgm:pt modelId="{8180566A-7701-8049-8781-89E0188E2277}" type="sibTrans" cxnId="{931C5042-3A8D-EB4A-88C3-587349BAC325}">
      <dgm:prSet/>
      <dgm:spPr/>
      <dgm:t>
        <a:bodyPr/>
        <a:lstStyle/>
        <a:p>
          <a:endParaRPr lang="en-US"/>
        </a:p>
      </dgm:t>
    </dgm:pt>
    <dgm:pt modelId="{8B2AEFA3-BDA3-A044-986F-E60A1A7B49CB}" type="pres">
      <dgm:prSet presAssocID="{0E242538-4860-2045-81EF-4C7DD353BDF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48F48F2-CB47-A64D-84F4-04E9279DC93C}" type="pres">
      <dgm:prSet presAssocID="{6C18C26F-F933-1647-A65F-D73CC8D9F94A}" presName="linNode" presStyleCnt="0"/>
      <dgm:spPr/>
    </dgm:pt>
    <dgm:pt modelId="{C692F777-6B9C-554C-BD6F-F1E4DE28930A}" type="pres">
      <dgm:prSet presAssocID="{6C18C26F-F933-1647-A65F-D73CC8D9F94A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5DC64E-D2CC-2E41-8C94-ED626C0DEFE6}" type="pres">
      <dgm:prSet presAssocID="{6C18C26F-F933-1647-A65F-D73CC8D9F94A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F39008-882D-9041-A2CE-8CF578E457AA}" type="pres">
      <dgm:prSet presAssocID="{3EF20884-F0DB-254B-96A0-84FF4C168F6A}" presName="sp" presStyleCnt="0"/>
      <dgm:spPr/>
    </dgm:pt>
    <dgm:pt modelId="{C47F901F-D1C4-3C49-8BB5-999F2012F7FB}" type="pres">
      <dgm:prSet presAssocID="{D3598542-600F-4D49-B56C-4A8841831C90}" presName="linNode" presStyleCnt="0"/>
      <dgm:spPr/>
    </dgm:pt>
    <dgm:pt modelId="{9FA52A47-0F18-FD44-856F-5AD617820643}" type="pres">
      <dgm:prSet presAssocID="{D3598542-600F-4D49-B56C-4A8841831C90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2A8978-6FC1-E441-9B9C-EA04E5585D45}" type="pres">
      <dgm:prSet presAssocID="{D3598542-600F-4D49-B56C-4A8841831C90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58B750-EC68-6046-94D9-A2DC7EE267B7}" type="pres">
      <dgm:prSet presAssocID="{948EC470-806D-4446-923E-AAB7D6A9A902}" presName="sp" presStyleCnt="0"/>
      <dgm:spPr/>
    </dgm:pt>
    <dgm:pt modelId="{4C506500-C33B-0749-9204-F1AA1C61CCAD}" type="pres">
      <dgm:prSet presAssocID="{940C0828-1CA3-5246-ACDE-7E2705B3B928}" presName="linNode" presStyleCnt="0"/>
      <dgm:spPr/>
    </dgm:pt>
    <dgm:pt modelId="{CAF533E6-4903-7942-814A-76C7DE2F112D}" type="pres">
      <dgm:prSet presAssocID="{940C0828-1CA3-5246-ACDE-7E2705B3B928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CFF385-A13E-954D-9FF2-F69CB1F9C535}" type="pres">
      <dgm:prSet presAssocID="{940C0828-1CA3-5246-ACDE-7E2705B3B928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DE566A-A105-B140-BC69-EA7E6AC01481}" type="pres">
      <dgm:prSet presAssocID="{24579768-D86A-E445-BE84-74377033B5E7}" presName="sp" presStyleCnt="0"/>
      <dgm:spPr/>
    </dgm:pt>
    <dgm:pt modelId="{69726B0A-5DFC-C74A-9256-A3704F97C429}" type="pres">
      <dgm:prSet presAssocID="{F24B2925-8263-1F43-B386-5B40762767CA}" presName="linNode" presStyleCnt="0"/>
      <dgm:spPr/>
    </dgm:pt>
    <dgm:pt modelId="{C0247834-69D1-894A-822D-95F90394ED51}" type="pres">
      <dgm:prSet presAssocID="{F24B2925-8263-1F43-B386-5B40762767CA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8ED872-7BFB-D846-98DB-C9DA6417F605}" type="pres">
      <dgm:prSet presAssocID="{F24B2925-8263-1F43-B386-5B40762767CA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957704-AB59-A043-9A5B-CF1B7BC423D3}" type="pres">
      <dgm:prSet presAssocID="{B119BEAA-0127-3B45-B41C-384F1FC21999}" presName="sp" presStyleCnt="0"/>
      <dgm:spPr/>
    </dgm:pt>
    <dgm:pt modelId="{7784B516-F1B6-4F42-85CE-A89DBE12DE5D}" type="pres">
      <dgm:prSet presAssocID="{355770C5-352B-CB40-9B05-A00571ACB974}" presName="linNode" presStyleCnt="0"/>
      <dgm:spPr/>
    </dgm:pt>
    <dgm:pt modelId="{6953EACA-1ABD-AF4E-84E1-29A9B99691F0}" type="pres">
      <dgm:prSet presAssocID="{355770C5-352B-CB40-9B05-A00571ACB974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3CF8E7-6A4B-A94B-B8A2-BCE38ED16C12}" type="pres">
      <dgm:prSet presAssocID="{355770C5-352B-CB40-9B05-A00571ACB974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8EFD6D-FEE7-4A4F-8605-14118DFAE9B8}" type="pres">
      <dgm:prSet presAssocID="{BA45FC1D-8140-814B-9D71-184094EE5903}" presName="sp" presStyleCnt="0"/>
      <dgm:spPr/>
    </dgm:pt>
    <dgm:pt modelId="{CA63B70E-2088-1342-96CD-2F7925936AF4}" type="pres">
      <dgm:prSet presAssocID="{93BC7021-F1BB-4B42-9189-E019C65BDD31}" presName="linNode" presStyleCnt="0"/>
      <dgm:spPr/>
    </dgm:pt>
    <dgm:pt modelId="{4C5B3D87-886F-4B4A-A1AF-53B6993D8221}" type="pres">
      <dgm:prSet presAssocID="{93BC7021-F1BB-4B42-9189-E019C65BDD31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FD36CC-6ED2-F840-9DAE-72DB3E40B305}" type="pres">
      <dgm:prSet presAssocID="{93BC7021-F1BB-4B42-9189-E019C65BDD31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687E2C-1CDE-6445-A695-73A8C6386935}" srcId="{0E242538-4860-2045-81EF-4C7DD353BDF4}" destId="{93BC7021-F1BB-4B42-9189-E019C65BDD31}" srcOrd="5" destOrd="0" parTransId="{62A0DDA2-DB49-D84C-8D98-D66B31F91DD0}" sibTransId="{EF5A3E40-4B93-8541-8E30-7E4C37E015FC}"/>
    <dgm:cxn modelId="{CECC88C5-B01D-9C4E-9613-9A4F42C02018}" srcId="{0E242538-4860-2045-81EF-4C7DD353BDF4}" destId="{F24B2925-8263-1F43-B386-5B40762767CA}" srcOrd="3" destOrd="0" parTransId="{97CC923B-A038-8545-BE10-1EE14F38783A}" sibTransId="{B119BEAA-0127-3B45-B41C-384F1FC21999}"/>
    <dgm:cxn modelId="{7B4CBCF9-08E2-B44C-A22B-073238C3D1D4}" srcId="{940C0828-1CA3-5246-ACDE-7E2705B3B928}" destId="{BCF055E8-DDE9-B847-9D84-D0F602BFA9B2}" srcOrd="0" destOrd="0" parTransId="{F299AA3A-E82C-4A45-A1FB-03AD03A11E4D}" sibTransId="{B42A0AD4-0B36-3A4B-8796-E24E28362AA0}"/>
    <dgm:cxn modelId="{73A00CDC-3FEA-554B-8CA9-797F6D681798}" type="presOf" srcId="{940C0828-1CA3-5246-ACDE-7E2705B3B928}" destId="{CAF533E6-4903-7942-814A-76C7DE2F112D}" srcOrd="0" destOrd="0" presId="urn:microsoft.com/office/officeart/2005/8/layout/vList5"/>
    <dgm:cxn modelId="{0312DC74-FF98-0B49-B000-5FFAD5E184AE}" srcId="{0E242538-4860-2045-81EF-4C7DD353BDF4}" destId="{355770C5-352B-CB40-9B05-A00571ACB974}" srcOrd="4" destOrd="0" parTransId="{E6359C68-4C26-C445-8FDB-AF2EF2320C93}" sibTransId="{BA45FC1D-8140-814B-9D71-184094EE5903}"/>
    <dgm:cxn modelId="{46ADCF11-8DE2-CB42-85D9-7BBE852B2C32}" type="presOf" srcId="{1ECC8AFE-D47C-4E46-AE4C-F12D33DFCC2E}" destId="{E42A8978-6FC1-E441-9B9C-EA04E5585D45}" srcOrd="0" destOrd="0" presId="urn:microsoft.com/office/officeart/2005/8/layout/vList5"/>
    <dgm:cxn modelId="{392CC8BF-33E3-2843-90E5-B0067643EAD3}" type="presOf" srcId="{33335C1B-BB6E-614B-99F8-9CC5B1C1CC5A}" destId="{D18ED872-7BFB-D846-98DB-C9DA6417F605}" srcOrd="0" destOrd="1" presId="urn:microsoft.com/office/officeart/2005/8/layout/vList5"/>
    <dgm:cxn modelId="{5FC27CEF-97D8-A04A-86E5-9BAED132F03E}" type="presOf" srcId="{0474DC79-5B7E-084D-A8B9-9BAF86587056}" destId="{D18ED872-7BFB-D846-98DB-C9DA6417F605}" srcOrd="0" destOrd="0" presId="urn:microsoft.com/office/officeart/2005/8/layout/vList5"/>
    <dgm:cxn modelId="{5F126DCD-9A85-7949-8B6B-1A67B2B0619E}" type="presOf" srcId="{AEC44294-48F2-9840-9E8D-D021E193BB5E}" destId="{45CFF385-A13E-954D-9FF2-F69CB1F9C535}" srcOrd="0" destOrd="1" presId="urn:microsoft.com/office/officeart/2005/8/layout/vList5"/>
    <dgm:cxn modelId="{8D66FD6F-CD45-1C45-BC58-C2640A44B2FA}" srcId="{355770C5-352B-CB40-9B05-A00571ACB974}" destId="{9E221532-BAD0-C84B-99B1-D67ACB24D2F4}" srcOrd="0" destOrd="0" parTransId="{B903F987-7479-A54E-9BDB-DEFD4FF8F91A}" sibTransId="{BB734940-F069-1547-A10D-B888B483BAB0}"/>
    <dgm:cxn modelId="{98B68F82-04FF-924E-B2B2-FE8B5731137F}" srcId="{355770C5-352B-CB40-9B05-A00571ACB974}" destId="{155F079B-BA18-1743-895B-4BEC02837930}" srcOrd="1" destOrd="0" parTransId="{23E148BC-D94D-B243-98C8-21487F5D2201}" sibTransId="{7E3630F9-509A-A346-BE53-68A7C820634F}"/>
    <dgm:cxn modelId="{A83CC556-A3EF-4245-9017-0DC1AB0F1DE6}" type="presOf" srcId="{355770C5-352B-CB40-9B05-A00571ACB974}" destId="{6953EACA-1ABD-AF4E-84E1-29A9B99691F0}" srcOrd="0" destOrd="0" presId="urn:microsoft.com/office/officeart/2005/8/layout/vList5"/>
    <dgm:cxn modelId="{A03470BA-5023-A248-B46F-884F1C386638}" type="presOf" srcId="{F24B2925-8263-1F43-B386-5B40762767CA}" destId="{C0247834-69D1-894A-822D-95F90394ED51}" srcOrd="0" destOrd="0" presId="urn:microsoft.com/office/officeart/2005/8/layout/vList5"/>
    <dgm:cxn modelId="{16B335C2-3E15-204F-BAD4-42696A28D8D6}" srcId="{F24B2925-8263-1F43-B386-5B40762767CA}" destId="{33335C1B-BB6E-614B-99F8-9CC5B1C1CC5A}" srcOrd="1" destOrd="0" parTransId="{7036D1D1-70AE-BF4A-9E9F-2FD5EA5218A3}" sibTransId="{D4E64EBA-1978-294E-9728-9D8E58CFA0A6}"/>
    <dgm:cxn modelId="{89831C8B-EE44-334A-A342-96CA6025D8D3}" type="presOf" srcId="{0E242538-4860-2045-81EF-4C7DD353BDF4}" destId="{8B2AEFA3-BDA3-A044-986F-E60A1A7B49CB}" srcOrd="0" destOrd="0" presId="urn:microsoft.com/office/officeart/2005/8/layout/vList5"/>
    <dgm:cxn modelId="{803A70FB-7189-8D48-A785-2E287087A1F4}" type="presOf" srcId="{D3598542-600F-4D49-B56C-4A8841831C90}" destId="{9FA52A47-0F18-FD44-856F-5AD617820643}" srcOrd="0" destOrd="0" presId="urn:microsoft.com/office/officeart/2005/8/layout/vList5"/>
    <dgm:cxn modelId="{8DF65B31-F87D-1949-BFDD-77466ACF9C23}" type="presOf" srcId="{3FF59174-E3B8-7F4D-9297-07A0C325277F}" destId="{705DC64E-D2CC-2E41-8C94-ED626C0DEFE6}" srcOrd="0" destOrd="0" presId="urn:microsoft.com/office/officeart/2005/8/layout/vList5"/>
    <dgm:cxn modelId="{E47E0081-D052-E84A-ACAD-3E15CF14CE72}" srcId="{6C18C26F-F933-1647-A65F-D73CC8D9F94A}" destId="{C05909A3-5501-3C4F-9BF8-295CCD1E2F5C}" srcOrd="1" destOrd="0" parTransId="{1149F4A2-F38B-7043-8E86-22E31EA75564}" sibTransId="{17B57E59-538D-7443-BC27-98D816DA7B7A}"/>
    <dgm:cxn modelId="{1E9BEDCA-116E-DE47-9E6E-518E2893E10D}" type="presOf" srcId="{93BC7021-F1BB-4B42-9189-E019C65BDD31}" destId="{4C5B3D87-886F-4B4A-A1AF-53B6993D8221}" srcOrd="0" destOrd="0" presId="urn:microsoft.com/office/officeart/2005/8/layout/vList5"/>
    <dgm:cxn modelId="{8634C75B-4E86-5F42-B02D-3EB39CDF81B9}" type="presOf" srcId="{905DF55D-52A9-0640-890B-2A986BDEB1FC}" destId="{E42A8978-6FC1-E441-9B9C-EA04E5585D45}" srcOrd="0" destOrd="2" presId="urn:microsoft.com/office/officeart/2005/8/layout/vList5"/>
    <dgm:cxn modelId="{9F81D555-35F1-B649-924C-C41313532A59}" type="presOf" srcId="{BCF055E8-DDE9-B847-9D84-D0F602BFA9B2}" destId="{45CFF385-A13E-954D-9FF2-F69CB1F9C535}" srcOrd="0" destOrd="0" presId="urn:microsoft.com/office/officeart/2005/8/layout/vList5"/>
    <dgm:cxn modelId="{702C0200-4EB9-464F-8C09-2F467E041287}" type="presOf" srcId="{9E221532-BAD0-C84B-99B1-D67ACB24D2F4}" destId="{2D3CF8E7-6A4B-A94B-B8A2-BCE38ED16C12}" srcOrd="0" destOrd="0" presId="urn:microsoft.com/office/officeart/2005/8/layout/vList5"/>
    <dgm:cxn modelId="{848FF488-D3D8-E447-83DF-02CE1DDC5548}" srcId="{6C18C26F-F933-1647-A65F-D73CC8D9F94A}" destId="{3FF59174-E3B8-7F4D-9297-07A0C325277F}" srcOrd="0" destOrd="0" parTransId="{F8DCFB85-A48F-FF4A-B676-59E7C6A1B450}" sibTransId="{CAA323DA-035C-AD4A-8199-B2B574783348}"/>
    <dgm:cxn modelId="{0660B853-015C-8548-80AB-A1C25EA0AA2B}" type="presOf" srcId="{2CD61362-FAE0-5A43-AA8D-2C16778DC271}" destId="{E42A8978-6FC1-E441-9B9C-EA04E5585D45}" srcOrd="0" destOrd="1" presId="urn:microsoft.com/office/officeart/2005/8/layout/vList5"/>
    <dgm:cxn modelId="{CCE96CBE-23DF-744E-8982-412B02611928}" srcId="{0E242538-4860-2045-81EF-4C7DD353BDF4}" destId="{D3598542-600F-4D49-B56C-4A8841831C90}" srcOrd="1" destOrd="0" parTransId="{A4625FB1-E37F-7F43-99C4-1CD2F4F99EB3}" sibTransId="{948EC470-806D-4446-923E-AAB7D6A9A902}"/>
    <dgm:cxn modelId="{67609E32-1925-ED45-94D9-1AEC66855819}" srcId="{D3598542-600F-4D49-B56C-4A8841831C90}" destId="{1ECC8AFE-D47C-4E46-AE4C-F12D33DFCC2E}" srcOrd="0" destOrd="0" parTransId="{F91629E5-B79D-9F41-87E1-31364BA75D65}" sibTransId="{72C4ADC1-1E5F-854C-B770-C8AC0C371E75}"/>
    <dgm:cxn modelId="{C50645BC-1DBE-FC47-9B60-82C0B10A6708}" srcId="{F24B2925-8263-1F43-B386-5B40762767CA}" destId="{0474DC79-5B7E-084D-A8B9-9BAF86587056}" srcOrd="0" destOrd="0" parTransId="{B920930F-CDCE-2B4C-B6C1-EAB193198E8A}" sibTransId="{03F63C52-CAD2-B64F-A9FE-2D658035C524}"/>
    <dgm:cxn modelId="{931C5042-3A8D-EB4A-88C3-587349BAC325}" srcId="{D3598542-600F-4D49-B56C-4A8841831C90}" destId="{905DF55D-52A9-0640-890B-2A986BDEB1FC}" srcOrd="2" destOrd="0" parTransId="{1C13CB67-5DE3-AF48-81A2-B42C2FEFC8DE}" sibTransId="{8180566A-7701-8049-8781-89E0188E2277}"/>
    <dgm:cxn modelId="{09DAF389-1A03-B04B-851B-6B55E47A5ACF}" srcId="{93BC7021-F1BB-4B42-9189-E019C65BDD31}" destId="{EECF3F37-EDB4-5C4A-B26D-EC67A337D0FB}" srcOrd="0" destOrd="0" parTransId="{F7754C3E-4E66-5D41-B30F-281432048C81}" sibTransId="{2F3B44B8-9117-1344-90B1-90C1DAEAD8EA}"/>
    <dgm:cxn modelId="{A79A4A42-6D68-294B-9AD5-EF822692E17D}" type="presOf" srcId="{155F079B-BA18-1743-895B-4BEC02837930}" destId="{2D3CF8E7-6A4B-A94B-B8A2-BCE38ED16C12}" srcOrd="0" destOrd="1" presId="urn:microsoft.com/office/officeart/2005/8/layout/vList5"/>
    <dgm:cxn modelId="{030EDDC9-A1B1-6D41-9397-F6BC507B42D1}" type="presOf" srcId="{6C18C26F-F933-1647-A65F-D73CC8D9F94A}" destId="{C692F777-6B9C-554C-BD6F-F1E4DE28930A}" srcOrd="0" destOrd="0" presId="urn:microsoft.com/office/officeart/2005/8/layout/vList5"/>
    <dgm:cxn modelId="{86F788AE-C2F8-5242-A55F-B177868BA2FA}" srcId="{0E242538-4860-2045-81EF-4C7DD353BDF4}" destId="{940C0828-1CA3-5246-ACDE-7E2705B3B928}" srcOrd="2" destOrd="0" parTransId="{8552097E-7AC8-2B44-A5A1-F99182977D60}" sibTransId="{24579768-D86A-E445-BE84-74377033B5E7}"/>
    <dgm:cxn modelId="{4A0AFFAE-E5A7-9F4D-997C-25C4F84E2822}" srcId="{940C0828-1CA3-5246-ACDE-7E2705B3B928}" destId="{AEC44294-48F2-9840-9E8D-D021E193BB5E}" srcOrd="1" destOrd="0" parTransId="{3534AF3A-9646-5942-A3DC-F39481093082}" sibTransId="{0B5485A8-3D4B-8A4A-9679-FA0F18338D2B}"/>
    <dgm:cxn modelId="{D85FB5BF-6560-A148-8EE6-B11085FD497B}" srcId="{0E242538-4860-2045-81EF-4C7DD353BDF4}" destId="{6C18C26F-F933-1647-A65F-D73CC8D9F94A}" srcOrd="0" destOrd="0" parTransId="{FB0D3FD3-9E45-7E45-984D-950F966DA479}" sibTransId="{3EF20884-F0DB-254B-96A0-84FF4C168F6A}"/>
    <dgm:cxn modelId="{3755DF15-B995-E840-8F13-B1EB566BE932}" type="presOf" srcId="{C05909A3-5501-3C4F-9BF8-295CCD1E2F5C}" destId="{705DC64E-D2CC-2E41-8C94-ED626C0DEFE6}" srcOrd="0" destOrd="1" presId="urn:microsoft.com/office/officeart/2005/8/layout/vList5"/>
    <dgm:cxn modelId="{435DB572-F282-D340-948C-E0C1C249659E}" type="presOf" srcId="{EECF3F37-EDB4-5C4A-B26D-EC67A337D0FB}" destId="{3BFD36CC-6ED2-F840-9DAE-72DB3E40B305}" srcOrd="0" destOrd="0" presId="urn:microsoft.com/office/officeart/2005/8/layout/vList5"/>
    <dgm:cxn modelId="{B6586020-697B-CC45-B5CD-EE2FFFDA80CA}" srcId="{D3598542-600F-4D49-B56C-4A8841831C90}" destId="{2CD61362-FAE0-5A43-AA8D-2C16778DC271}" srcOrd="1" destOrd="0" parTransId="{D39157AB-0513-4F4A-8A55-51A4DE9CC2F7}" sibTransId="{DE2883A3-85B1-F74C-86F5-170FD931A64D}"/>
    <dgm:cxn modelId="{D590DEE3-ADAE-9245-AF56-F7991952A4F7}" type="presParOf" srcId="{8B2AEFA3-BDA3-A044-986F-E60A1A7B49CB}" destId="{E48F48F2-CB47-A64D-84F4-04E9279DC93C}" srcOrd="0" destOrd="0" presId="urn:microsoft.com/office/officeart/2005/8/layout/vList5"/>
    <dgm:cxn modelId="{36599B8F-CA59-0E40-A289-C244C0BFD87F}" type="presParOf" srcId="{E48F48F2-CB47-A64D-84F4-04E9279DC93C}" destId="{C692F777-6B9C-554C-BD6F-F1E4DE28930A}" srcOrd="0" destOrd="0" presId="urn:microsoft.com/office/officeart/2005/8/layout/vList5"/>
    <dgm:cxn modelId="{C9BD8EAA-543F-4047-9603-096F0DD1A225}" type="presParOf" srcId="{E48F48F2-CB47-A64D-84F4-04E9279DC93C}" destId="{705DC64E-D2CC-2E41-8C94-ED626C0DEFE6}" srcOrd="1" destOrd="0" presId="urn:microsoft.com/office/officeart/2005/8/layout/vList5"/>
    <dgm:cxn modelId="{6D173963-0C53-764E-AE50-2B0F25F849F2}" type="presParOf" srcId="{8B2AEFA3-BDA3-A044-986F-E60A1A7B49CB}" destId="{49F39008-882D-9041-A2CE-8CF578E457AA}" srcOrd="1" destOrd="0" presId="urn:microsoft.com/office/officeart/2005/8/layout/vList5"/>
    <dgm:cxn modelId="{B5D6DCE6-3A7C-654F-9E6B-67822463AC7D}" type="presParOf" srcId="{8B2AEFA3-BDA3-A044-986F-E60A1A7B49CB}" destId="{C47F901F-D1C4-3C49-8BB5-999F2012F7FB}" srcOrd="2" destOrd="0" presId="urn:microsoft.com/office/officeart/2005/8/layout/vList5"/>
    <dgm:cxn modelId="{EEC1A69E-324B-464D-942B-CD994967ED71}" type="presParOf" srcId="{C47F901F-D1C4-3C49-8BB5-999F2012F7FB}" destId="{9FA52A47-0F18-FD44-856F-5AD617820643}" srcOrd="0" destOrd="0" presId="urn:microsoft.com/office/officeart/2005/8/layout/vList5"/>
    <dgm:cxn modelId="{5458C0BF-1622-DB46-8DFB-516A22E9DE8C}" type="presParOf" srcId="{C47F901F-D1C4-3C49-8BB5-999F2012F7FB}" destId="{E42A8978-6FC1-E441-9B9C-EA04E5585D45}" srcOrd="1" destOrd="0" presId="urn:microsoft.com/office/officeart/2005/8/layout/vList5"/>
    <dgm:cxn modelId="{14D23F58-4E6C-854E-B8FE-2C9AB29AA346}" type="presParOf" srcId="{8B2AEFA3-BDA3-A044-986F-E60A1A7B49CB}" destId="{4B58B750-EC68-6046-94D9-A2DC7EE267B7}" srcOrd="3" destOrd="0" presId="urn:microsoft.com/office/officeart/2005/8/layout/vList5"/>
    <dgm:cxn modelId="{F0936C93-A3F3-4346-AA59-1B92FFA78CCA}" type="presParOf" srcId="{8B2AEFA3-BDA3-A044-986F-E60A1A7B49CB}" destId="{4C506500-C33B-0749-9204-F1AA1C61CCAD}" srcOrd="4" destOrd="0" presId="urn:microsoft.com/office/officeart/2005/8/layout/vList5"/>
    <dgm:cxn modelId="{1C727110-53C7-6B4C-BF97-2883062BF9D1}" type="presParOf" srcId="{4C506500-C33B-0749-9204-F1AA1C61CCAD}" destId="{CAF533E6-4903-7942-814A-76C7DE2F112D}" srcOrd="0" destOrd="0" presId="urn:microsoft.com/office/officeart/2005/8/layout/vList5"/>
    <dgm:cxn modelId="{4D53FA1B-FBA5-DD4C-A9E6-1E7310BC3588}" type="presParOf" srcId="{4C506500-C33B-0749-9204-F1AA1C61CCAD}" destId="{45CFF385-A13E-954D-9FF2-F69CB1F9C535}" srcOrd="1" destOrd="0" presId="urn:microsoft.com/office/officeart/2005/8/layout/vList5"/>
    <dgm:cxn modelId="{F6261F84-549C-A042-A7AD-28D20EE6E49B}" type="presParOf" srcId="{8B2AEFA3-BDA3-A044-986F-E60A1A7B49CB}" destId="{9ADE566A-A105-B140-BC69-EA7E6AC01481}" srcOrd="5" destOrd="0" presId="urn:microsoft.com/office/officeart/2005/8/layout/vList5"/>
    <dgm:cxn modelId="{5F92243D-434C-3342-B166-B7786BD21B2E}" type="presParOf" srcId="{8B2AEFA3-BDA3-A044-986F-E60A1A7B49CB}" destId="{69726B0A-5DFC-C74A-9256-A3704F97C429}" srcOrd="6" destOrd="0" presId="urn:microsoft.com/office/officeart/2005/8/layout/vList5"/>
    <dgm:cxn modelId="{A3F99B6E-C0B8-744E-BF05-BB2475F7005A}" type="presParOf" srcId="{69726B0A-5DFC-C74A-9256-A3704F97C429}" destId="{C0247834-69D1-894A-822D-95F90394ED51}" srcOrd="0" destOrd="0" presId="urn:microsoft.com/office/officeart/2005/8/layout/vList5"/>
    <dgm:cxn modelId="{E43E490E-D6D8-274D-99DC-ADC696ADAF56}" type="presParOf" srcId="{69726B0A-5DFC-C74A-9256-A3704F97C429}" destId="{D18ED872-7BFB-D846-98DB-C9DA6417F605}" srcOrd="1" destOrd="0" presId="urn:microsoft.com/office/officeart/2005/8/layout/vList5"/>
    <dgm:cxn modelId="{3094B1DC-4122-3B47-8F50-83FE1B826618}" type="presParOf" srcId="{8B2AEFA3-BDA3-A044-986F-E60A1A7B49CB}" destId="{9C957704-AB59-A043-9A5B-CF1B7BC423D3}" srcOrd="7" destOrd="0" presId="urn:microsoft.com/office/officeart/2005/8/layout/vList5"/>
    <dgm:cxn modelId="{7A51398F-7460-1043-BFAD-89835D82AD83}" type="presParOf" srcId="{8B2AEFA3-BDA3-A044-986F-E60A1A7B49CB}" destId="{7784B516-F1B6-4F42-85CE-A89DBE12DE5D}" srcOrd="8" destOrd="0" presId="urn:microsoft.com/office/officeart/2005/8/layout/vList5"/>
    <dgm:cxn modelId="{12EB73CB-1D5E-2B4A-8D78-1F8E0211686C}" type="presParOf" srcId="{7784B516-F1B6-4F42-85CE-A89DBE12DE5D}" destId="{6953EACA-1ABD-AF4E-84E1-29A9B99691F0}" srcOrd="0" destOrd="0" presId="urn:microsoft.com/office/officeart/2005/8/layout/vList5"/>
    <dgm:cxn modelId="{0085D160-C431-D64B-8FA1-4DADF881A954}" type="presParOf" srcId="{7784B516-F1B6-4F42-85CE-A89DBE12DE5D}" destId="{2D3CF8E7-6A4B-A94B-B8A2-BCE38ED16C12}" srcOrd="1" destOrd="0" presId="urn:microsoft.com/office/officeart/2005/8/layout/vList5"/>
    <dgm:cxn modelId="{DA2B9D7C-E0FC-7A4B-97C8-0D6FDF8F218B}" type="presParOf" srcId="{8B2AEFA3-BDA3-A044-986F-E60A1A7B49CB}" destId="{7D8EFD6D-FEE7-4A4F-8605-14118DFAE9B8}" srcOrd="9" destOrd="0" presId="urn:microsoft.com/office/officeart/2005/8/layout/vList5"/>
    <dgm:cxn modelId="{684DE560-2E95-384A-804B-16D7F92EEE43}" type="presParOf" srcId="{8B2AEFA3-BDA3-A044-986F-E60A1A7B49CB}" destId="{CA63B70E-2088-1342-96CD-2F7925936AF4}" srcOrd="10" destOrd="0" presId="urn:microsoft.com/office/officeart/2005/8/layout/vList5"/>
    <dgm:cxn modelId="{6C9D62BA-7142-7543-A314-927A2D6EAADE}" type="presParOf" srcId="{CA63B70E-2088-1342-96CD-2F7925936AF4}" destId="{4C5B3D87-886F-4B4A-A1AF-53B6993D8221}" srcOrd="0" destOrd="0" presId="urn:microsoft.com/office/officeart/2005/8/layout/vList5"/>
    <dgm:cxn modelId="{95056769-83E2-5D4B-A00C-924B31977E99}" type="presParOf" srcId="{CA63B70E-2088-1342-96CD-2F7925936AF4}" destId="{3BFD36CC-6ED2-F840-9DAE-72DB3E40B30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61A876-7050-3746-8DAE-0686A0FD0957}">
      <dsp:nvSpPr>
        <dsp:cNvPr id="0" name=""/>
        <dsp:cNvSpPr/>
      </dsp:nvSpPr>
      <dsp:spPr>
        <a:xfrm>
          <a:off x="5946368" y="2016410"/>
          <a:ext cx="1520547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1520547" y="246570"/>
              </a:lnTo>
              <a:lnTo>
                <a:pt x="1520547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41F663-17CE-1449-B545-4E9F3C558C3A}">
      <dsp:nvSpPr>
        <dsp:cNvPr id="0" name=""/>
        <dsp:cNvSpPr/>
      </dsp:nvSpPr>
      <dsp:spPr>
        <a:xfrm>
          <a:off x="5946368" y="3168225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760273" y="246570"/>
              </a:lnTo>
              <a:lnTo>
                <a:pt x="760273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5FFC55-2839-634C-8F0C-96EACF5BE3CB}">
      <dsp:nvSpPr>
        <dsp:cNvPr id="0" name=""/>
        <dsp:cNvSpPr/>
      </dsp:nvSpPr>
      <dsp:spPr>
        <a:xfrm>
          <a:off x="5186094" y="3168225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760273" y="0"/>
              </a:moveTo>
              <a:lnTo>
                <a:pt x="760273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357F4-6E12-A041-A7D6-81713E5E517B}">
      <dsp:nvSpPr>
        <dsp:cNvPr id="0" name=""/>
        <dsp:cNvSpPr/>
      </dsp:nvSpPr>
      <dsp:spPr>
        <a:xfrm>
          <a:off x="5900648" y="2016410"/>
          <a:ext cx="91440" cy="3618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4A94D1-71F0-A046-B95F-18095848F38A}">
      <dsp:nvSpPr>
        <dsp:cNvPr id="0" name=""/>
        <dsp:cNvSpPr/>
      </dsp:nvSpPr>
      <dsp:spPr>
        <a:xfrm>
          <a:off x="4425821" y="2016410"/>
          <a:ext cx="1520547" cy="361821"/>
        </a:xfrm>
        <a:custGeom>
          <a:avLst/>
          <a:gdLst/>
          <a:ahLst/>
          <a:cxnLst/>
          <a:rect l="0" t="0" r="0" b="0"/>
          <a:pathLst>
            <a:path>
              <a:moveTo>
                <a:pt x="1520547" y="0"/>
              </a:moveTo>
              <a:lnTo>
                <a:pt x="1520547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1C7CC6-525A-FE42-B4FF-8C5914387024}">
      <dsp:nvSpPr>
        <dsp:cNvPr id="0" name=""/>
        <dsp:cNvSpPr/>
      </dsp:nvSpPr>
      <dsp:spPr>
        <a:xfrm>
          <a:off x="3665547" y="864596"/>
          <a:ext cx="2280820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2280820" y="246570"/>
              </a:lnTo>
              <a:lnTo>
                <a:pt x="2280820" y="3618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0FD04D-B3AC-0B4A-955F-2E2198D77D53}">
      <dsp:nvSpPr>
        <dsp:cNvPr id="0" name=""/>
        <dsp:cNvSpPr/>
      </dsp:nvSpPr>
      <dsp:spPr>
        <a:xfrm>
          <a:off x="3665547" y="864596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760273" y="246570"/>
              </a:lnTo>
              <a:lnTo>
                <a:pt x="760273" y="3618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FA3E84-678E-C345-8D46-63E85CF195E2}">
      <dsp:nvSpPr>
        <dsp:cNvPr id="0" name=""/>
        <dsp:cNvSpPr/>
      </dsp:nvSpPr>
      <dsp:spPr>
        <a:xfrm>
          <a:off x="2905273" y="864596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760273" y="0"/>
              </a:moveTo>
              <a:lnTo>
                <a:pt x="760273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156514-4C64-AE45-A406-98283D6076D6}">
      <dsp:nvSpPr>
        <dsp:cNvPr id="0" name=""/>
        <dsp:cNvSpPr/>
      </dsp:nvSpPr>
      <dsp:spPr>
        <a:xfrm>
          <a:off x="1384726" y="2016410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760273" y="246570"/>
              </a:lnTo>
              <a:lnTo>
                <a:pt x="760273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BA431E-FA40-1D4E-A3D8-2A8BD37A2453}">
      <dsp:nvSpPr>
        <dsp:cNvPr id="0" name=""/>
        <dsp:cNvSpPr/>
      </dsp:nvSpPr>
      <dsp:spPr>
        <a:xfrm>
          <a:off x="624453" y="2016410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760273" y="0"/>
              </a:moveTo>
              <a:lnTo>
                <a:pt x="760273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84F89A-BB62-184B-ACA8-8A1AAAE34DE1}">
      <dsp:nvSpPr>
        <dsp:cNvPr id="0" name=""/>
        <dsp:cNvSpPr/>
      </dsp:nvSpPr>
      <dsp:spPr>
        <a:xfrm>
          <a:off x="1384726" y="864596"/>
          <a:ext cx="2280820" cy="361821"/>
        </a:xfrm>
        <a:custGeom>
          <a:avLst/>
          <a:gdLst/>
          <a:ahLst/>
          <a:cxnLst/>
          <a:rect l="0" t="0" r="0" b="0"/>
          <a:pathLst>
            <a:path>
              <a:moveTo>
                <a:pt x="2280820" y="0"/>
              </a:moveTo>
              <a:lnTo>
                <a:pt x="2280820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9E6D4B-E798-AA47-81C3-1E545DF4DB5B}">
      <dsp:nvSpPr>
        <dsp:cNvPr id="0" name=""/>
        <dsp:cNvSpPr/>
      </dsp:nvSpPr>
      <dsp:spPr>
        <a:xfrm>
          <a:off x="3043505" y="74603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3B0C63-79B7-9B4A-94B9-19130FBE5D7B}">
      <dsp:nvSpPr>
        <dsp:cNvPr id="0" name=""/>
        <dsp:cNvSpPr/>
      </dsp:nvSpPr>
      <dsp:spPr>
        <a:xfrm>
          <a:off x="3181736" y="205923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Data Type</a:t>
          </a:r>
          <a:endParaRPr lang="en-US" sz="2000" kern="1200" dirty="0"/>
        </a:p>
      </dsp:txBody>
      <dsp:txXfrm>
        <a:off x="3204874" y="229061"/>
        <a:ext cx="1197808" cy="743717"/>
      </dsp:txXfrm>
    </dsp:sp>
    <dsp:sp modelId="{3D0C8496-FBEF-B442-BAA7-CC30894D9EC3}">
      <dsp:nvSpPr>
        <dsp:cNvPr id="0" name=""/>
        <dsp:cNvSpPr/>
      </dsp:nvSpPr>
      <dsp:spPr>
        <a:xfrm>
          <a:off x="762684" y="1226417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F408DD-FB71-6449-9993-DDA736E8D58A}">
      <dsp:nvSpPr>
        <dsp:cNvPr id="0" name=""/>
        <dsp:cNvSpPr/>
      </dsp:nvSpPr>
      <dsp:spPr>
        <a:xfrm>
          <a:off x="900916" y="1357737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Number</a:t>
          </a:r>
          <a:endParaRPr lang="en-US" sz="2000" kern="1200" dirty="0"/>
        </a:p>
      </dsp:txBody>
      <dsp:txXfrm>
        <a:off x="924054" y="1380875"/>
        <a:ext cx="1197808" cy="743717"/>
      </dsp:txXfrm>
    </dsp:sp>
    <dsp:sp modelId="{4AC60A40-741B-ED47-AAD7-DE82CE34AD41}">
      <dsp:nvSpPr>
        <dsp:cNvPr id="0" name=""/>
        <dsp:cNvSpPr/>
      </dsp:nvSpPr>
      <dsp:spPr>
        <a:xfrm>
          <a:off x="2411" y="2378232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C1A37D-940A-6743-AC99-D92FAAA879A9}">
      <dsp:nvSpPr>
        <dsp:cNvPr id="0" name=""/>
        <dsp:cNvSpPr/>
      </dsp:nvSpPr>
      <dsp:spPr>
        <a:xfrm>
          <a:off x="140642" y="2509552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Whole</a:t>
          </a:r>
          <a:endParaRPr lang="en-US" sz="2000" kern="1200" dirty="0"/>
        </a:p>
      </dsp:txBody>
      <dsp:txXfrm>
        <a:off x="163780" y="2532690"/>
        <a:ext cx="1197808" cy="743717"/>
      </dsp:txXfrm>
    </dsp:sp>
    <dsp:sp modelId="{42E6176C-3E48-2248-9A2F-70DD7DB88292}">
      <dsp:nvSpPr>
        <dsp:cNvPr id="0" name=""/>
        <dsp:cNvSpPr/>
      </dsp:nvSpPr>
      <dsp:spPr>
        <a:xfrm>
          <a:off x="1522958" y="2378232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86410B-498D-AB4D-9967-4C4AEDB1DF45}">
      <dsp:nvSpPr>
        <dsp:cNvPr id="0" name=""/>
        <dsp:cNvSpPr/>
      </dsp:nvSpPr>
      <dsp:spPr>
        <a:xfrm>
          <a:off x="1661189" y="2509552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Float</a:t>
          </a:r>
          <a:endParaRPr lang="en-US" sz="2000" kern="1200" dirty="0"/>
        </a:p>
      </dsp:txBody>
      <dsp:txXfrm>
        <a:off x="1684327" y="2532690"/>
        <a:ext cx="1197808" cy="743717"/>
      </dsp:txXfrm>
    </dsp:sp>
    <dsp:sp modelId="{E4637EFB-2FAA-3446-8FC9-AD7B8E683EE6}">
      <dsp:nvSpPr>
        <dsp:cNvPr id="0" name=""/>
        <dsp:cNvSpPr/>
      </dsp:nvSpPr>
      <dsp:spPr>
        <a:xfrm>
          <a:off x="2283231" y="1226417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EFC8CB-58CB-4A43-9867-EED6738F0C0F}">
      <dsp:nvSpPr>
        <dsp:cNvPr id="0" name=""/>
        <dsp:cNvSpPr/>
      </dsp:nvSpPr>
      <dsp:spPr>
        <a:xfrm>
          <a:off x="2421463" y="1357737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String</a:t>
          </a:r>
          <a:endParaRPr lang="en-US" sz="2000" kern="1200" dirty="0"/>
        </a:p>
      </dsp:txBody>
      <dsp:txXfrm>
        <a:off x="2444601" y="1380875"/>
        <a:ext cx="1197808" cy="743717"/>
      </dsp:txXfrm>
    </dsp:sp>
    <dsp:sp modelId="{742E8093-E526-D748-A87A-DEAD1A9F1F6D}">
      <dsp:nvSpPr>
        <dsp:cNvPr id="0" name=""/>
        <dsp:cNvSpPr/>
      </dsp:nvSpPr>
      <dsp:spPr>
        <a:xfrm>
          <a:off x="3803778" y="1226417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6CCABB-994E-2B44-9B36-549A167DC946}">
      <dsp:nvSpPr>
        <dsp:cNvPr id="0" name=""/>
        <dsp:cNvSpPr/>
      </dsp:nvSpPr>
      <dsp:spPr>
        <a:xfrm>
          <a:off x="3942010" y="1357737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Boolean</a:t>
          </a:r>
          <a:endParaRPr lang="en-US" sz="2000" kern="1200" dirty="0"/>
        </a:p>
      </dsp:txBody>
      <dsp:txXfrm>
        <a:off x="3965148" y="1380875"/>
        <a:ext cx="1197808" cy="743717"/>
      </dsp:txXfrm>
    </dsp:sp>
    <dsp:sp modelId="{419941D0-E8C4-AB44-9E78-DAAEB48DEBBF}">
      <dsp:nvSpPr>
        <dsp:cNvPr id="0" name=""/>
        <dsp:cNvSpPr/>
      </dsp:nvSpPr>
      <dsp:spPr>
        <a:xfrm>
          <a:off x="5324326" y="1226417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03764C-B415-664F-8885-A7DAA8CAF3E7}">
      <dsp:nvSpPr>
        <dsp:cNvPr id="0" name=""/>
        <dsp:cNvSpPr/>
      </dsp:nvSpPr>
      <dsp:spPr>
        <a:xfrm>
          <a:off x="5462557" y="1357737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Object</a:t>
          </a:r>
          <a:endParaRPr lang="en-US" sz="2000" kern="1200" dirty="0"/>
        </a:p>
      </dsp:txBody>
      <dsp:txXfrm>
        <a:off x="5485695" y="1380875"/>
        <a:ext cx="1197808" cy="743717"/>
      </dsp:txXfrm>
    </dsp:sp>
    <dsp:sp modelId="{BED1AD82-3EAF-DA47-9563-265E07F41880}">
      <dsp:nvSpPr>
        <dsp:cNvPr id="0" name=""/>
        <dsp:cNvSpPr/>
      </dsp:nvSpPr>
      <dsp:spPr>
        <a:xfrm>
          <a:off x="3803778" y="2378232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D6B8219-1F5B-DA4F-B261-22B5D0551A94}">
      <dsp:nvSpPr>
        <dsp:cNvPr id="0" name=""/>
        <dsp:cNvSpPr/>
      </dsp:nvSpPr>
      <dsp:spPr>
        <a:xfrm>
          <a:off x="3942010" y="2509552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Date</a:t>
          </a:r>
          <a:endParaRPr lang="en-US" sz="2000" kern="1200" dirty="0"/>
        </a:p>
      </dsp:txBody>
      <dsp:txXfrm>
        <a:off x="3965148" y="2532690"/>
        <a:ext cx="1197808" cy="743717"/>
      </dsp:txXfrm>
    </dsp:sp>
    <dsp:sp modelId="{E43BE145-21E5-5543-9A7D-46DE44FE97A7}">
      <dsp:nvSpPr>
        <dsp:cNvPr id="0" name=""/>
        <dsp:cNvSpPr/>
      </dsp:nvSpPr>
      <dsp:spPr>
        <a:xfrm>
          <a:off x="5324326" y="2378232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C8209D-BB74-B44A-A57A-C51ABEDBBAE8}">
      <dsp:nvSpPr>
        <dsp:cNvPr id="0" name=""/>
        <dsp:cNvSpPr/>
      </dsp:nvSpPr>
      <dsp:spPr>
        <a:xfrm>
          <a:off x="5462557" y="2509552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Container</a:t>
          </a:r>
          <a:endParaRPr lang="en-US" sz="2000" kern="1200" dirty="0"/>
        </a:p>
      </dsp:txBody>
      <dsp:txXfrm>
        <a:off x="5485695" y="2532690"/>
        <a:ext cx="1197808" cy="743717"/>
      </dsp:txXfrm>
    </dsp:sp>
    <dsp:sp modelId="{6DF542D9-B5F6-214E-9CDE-F0A47E3A8ABC}">
      <dsp:nvSpPr>
        <dsp:cNvPr id="0" name=""/>
        <dsp:cNvSpPr/>
      </dsp:nvSpPr>
      <dsp:spPr>
        <a:xfrm>
          <a:off x="4564052" y="3530046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46CDBD-2CA8-A34C-A89B-E32ACB07E97A}">
      <dsp:nvSpPr>
        <dsp:cNvPr id="0" name=""/>
        <dsp:cNvSpPr/>
      </dsp:nvSpPr>
      <dsp:spPr>
        <a:xfrm>
          <a:off x="4702284" y="3661366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Array</a:t>
          </a:r>
          <a:endParaRPr lang="en-US" sz="2000" kern="1200" dirty="0"/>
        </a:p>
      </dsp:txBody>
      <dsp:txXfrm>
        <a:off x="4725422" y="3684504"/>
        <a:ext cx="1197808" cy="743717"/>
      </dsp:txXfrm>
    </dsp:sp>
    <dsp:sp modelId="{7591B2A4-9F4B-F245-820A-E182736ED0B3}">
      <dsp:nvSpPr>
        <dsp:cNvPr id="0" name=""/>
        <dsp:cNvSpPr/>
      </dsp:nvSpPr>
      <dsp:spPr>
        <a:xfrm>
          <a:off x="6084599" y="3530046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52FE1E-3F9F-1945-845B-196FD4FE9E7F}">
      <dsp:nvSpPr>
        <dsp:cNvPr id="0" name=""/>
        <dsp:cNvSpPr/>
      </dsp:nvSpPr>
      <dsp:spPr>
        <a:xfrm>
          <a:off x="6222831" y="3661366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Hash</a:t>
          </a:r>
          <a:endParaRPr lang="en-US" sz="2000" kern="1200" dirty="0"/>
        </a:p>
      </dsp:txBody>
      <dsp:txXfrm>
        <a:off x="6245969" y="3684504"/>
        <a:ext cx="1197808" cy="743717"/>
      </dsp:txXfrm>
    </dsp:sp>
    <dsp:sp modelId="{05D36543-49E4-934D-B25C-1B6526CA4C89}">
      <dsp:nvSpPr>
        <dsp:cNvPr id="0" name=""/>
        <dsp:cNvSpPr/>
      </dsp:nvSpPr>
      <dsp:spPr>
        <a:xfrm>
          <a:off x="6844873" y="2378232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B33B1D-4CA5-544F-BF28-B308B507EF10}">
      <dsp:nvSpPr>
        <dsp:cNvPr id="0" name=""/>
        <dsp:cNvSpPr/>
      </dsp:nvSpPr>
      <dsp:spPr>
        <a:xfrm>
          <a:off x="6983104" y="2509552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Function</a:t>
          </a:r>
          <a:endParaRPr lang="en-US" sz="2000" kern="1200" dirty="0"/>
        </a:p>
      </dsp:txBody>
      <dsp:txXfrm>
        <a:off x="7006242" y="2532690"/>
        <a:ext cx="1197808" cy="7437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61A876-7050-3746-8DAE-0686A0FD0957}">
      <dsp:nvSpPr>
        <dsp:cNvPr id="0" name=""/>
        <dsp:cNvSpPr/>
      </dsp:nvSpPr>
      <dsp:spPr>
        <a:xfrm>
          <a:off x="5946368" y="2016410"/>
          <a:ext cx="1520547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1520547" y="246570"/>
              </a:lnTo>
              <a:lnTo>
                <a:pt x="1520547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41F663-17CE-1449-B545-4E9F3C558C3A}">
      <dsp:nvSpPr>
        <dsp:cNvPr id="0" name=""/>
        <dsp:cNvSpPr/>
      </dsp:nvSpPr>
      <dsp:spPr>
        <a:xfrm>
          <a:off x="5946368" y="3168225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760273" y="246570"/>
              </a:lnTo>
              <a:lnTo>
                <a:pt x="760273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5FFC55-2839-634C-8F0C-96EACF5BE3CB}">
      <dsp:nvSpPr>
        <dsp:cNvPr id="0" name=""/>
        <dsp:cNvSpPr/>
      </dsp:nvSpPr>
      <dsp:spPr>
        <a:xfrm>
          <a:off x="5186094" y="3168225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760273" y="0"/>
              </a:moveTo>
              <a:lnTo>
                <a:pt x="760273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357F4-6E12-A041-A7D6-81713E5E517B}">
      <dsp:nvSpPr>
        <dsp:cNvPr id="0" name=""/>
        <dsp:cNvSpPr/>
      </dsp:nvSpPr>
      <dsp:spPr>
        <a:xfrm>
          <a:off x="5900648" y="2016410"/>
          <a:ext cx="91440" cy="3618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4A94D1-71F0-A046-B95F-18095848F38A}">
      <dsp:nvSpPr>
        <dsp:cNvPr id="0" name=""/>
        <dsp:cNvSpPr/>
      </dsp:nvSpPr>
      <dsp:spPr>
        <a:xfrm>
          <a:off x="4425821" y="2016410"/>
          <a:ext cx="1520547" cy="361821"/>
        </a:xfrm>
        <a:custGeom>
          <a:avLst/>
          <a:gdLst/>
          <a:ahLst/>
          <a:cxnLst/>
          <a:rect l="0" t="0" r="0" b="0"/>
          <a:pathLst>
            <a:path>
              <a:moveTo>
                <a:pt x="1520547" y="0"/>
              </a:moveTo>
              <a:lnTo>
                <a:pt x="1520547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1C7CC6-525A-FE42-B4FF-8C5914387024}">
      <dsp:nvSpPr>
        <dsp:cNvPr id="0" name=""/>
        <dsp:cNvSpPr/>
      </dsp:nvSpPr>
      <dsp:spPr>
        <a:xfrm>
          <a:off x="3665547" y="864596"/>
          <a:ext cx="2280820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2280820" y="246570"/>
              </a:lnTo>
              <a:lnTo>
                <a:pt x="2280820" y="3618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0FD04D-B3AC-0B4A-955F-2E2198D77D53}">
      <dsp:nvSpPr>
        <dsp:cNvPr id="0" name=""/>
        <dsp:cNvSpPr/>
      </dsp:nvSpPr>
      <dsp:spPr>
        <a:xfrm>
          <a:off x="3665547" y="864596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760273" y="246570"/>
              </a:lnTo>
              <a:lnTo>
                <a:pt x="760273" y="3618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FA3E84-678E-C345-8D46-63E85CF195E2}">
      <dsp:nvSpPr>
        <dsp:cNvPr id="0" name=""/>
        <dsp:cNvSpPr/>
      </dsp:nvSpPr>
      <dsp:spPr>
        <a:xfrm>
          <a:off x="2905273" y="864596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760273" y="0"/>
              </a:moveTo>
              <a:lnTo>
                <a:pt x="760273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156514-4C64-AE45-A406-98283D6076D6}">
      <dsp:nvSpPr>
        <dsp:cNvPr id="0" name=""/>
        <dsp:cNvSpPr/>
      </dsp:nvSpPr>
      <dsp:spPr>
        <a:xfrm>
          <a:off x="1384726" y="2016410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760273" y="246570"/>
              </a:lnTo>
              <a:lnTo>
                <a:pt x="760273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BA431E-FA40-1D4E-A3D8-2A8BD37A2453}">
      <dsp:nvSpPr>
        <dsp:cNvPr id="0" name=""/>
        <dsp:cNvSpPr/>
      </dsp:nvSpPr>
      <dsp:spPr>
        <a:xfrm>
          <a:off x="624453" y="2016410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760273" y="0"/>
              </a:moveTo>
              <a:lnTo>
                <a:pt x="760273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84F89A-BB62-184B-ACA8-8A1AAAE34DE1}">
      <dsp:nvSpPr>
        <dsp:cNvPr id="0" name=""/>
        <dsp:cNvSpPr/>
      </dsp:nvSpPr>
      <dsp:spPr>
        <a:xfrm>
          <a:off x="1384726" y="864596"/>
          <a:ext cx="2280820" cy="361821"/>
        </a:xfrm>
        <a:custGeom>
          <a:avLst/>
          <a:gdLst/>
          <a:ahLst/>
          <a:cxnLst/>
          <a:rect l="0" t="0" r="0" b="0"/>
          <a:pathLst>
            <a:path>
              <a:moveTo>
                <a:pt x="2280820" y="0"/>
              </a:moveTo>
              <a:lnTo>
                <a:pt x="2280820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9E6D4B-E798-AA47-81C3-1E545DF4DB5B}">
      <dsp:nvSpPr>
        <dsp:cNvPr id="0" name=""/>
        <dsp:cNvSpPr/>
      </dsp:nvSpPr>
      <dsp:spPr>
        <a:xfrm>
          <a:off x="3043505" y="74603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3B0C63-79B7-9B4A-94B9-19130FBE5D7B}">
      <dsp:nvSpPr>
        <dsp:cNvPr id="0" name=""/>
        <dsp:cNvSpPr/>
      </dsp:nvSpPr>
      <dsp:spPr>
        <a:xfrm>
          <a:off x="3181736" y="205923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Data Type</a:t>
          </a:r>
          <a:endParaRPr lang="en-US" sz="2000" kern="1200" dirty="0"/>
        </a:p>
      </dsp:txBody>
      <dsp:txXfrm>
        <a:off x="3204874" y="229061"/>
        <a:ext cx="1197808" cy="743717"/>
      </dsp:txXfrm>
    </dsp:sp>
    <dsp:sp modelId="{3D0C8496-FBEF-B442-BAA7-CC30894D9EC3}">
      <dsp:nvSpPr>
        <dsp:cNvPr id="0" name=""/>
        <dsp:cNvSpPr/>
      </dsp:nvSpPr>
      <dsp:spPr>
        <a:xfrm>
          <a:off x="762684" y="1226417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F408DD-FB71-6449-9993-DDA736E8D58A}">
      <dsp:nvSpPr>
        <dsp:cNvPr id="0" name=""/>
        <dsp:cNvSpPr/>
      </dsp:nvSpPr>
      <dsp:spPr>
        <a:xfrm>
          <a:off x="900916" y="1357737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Number</a:t>
          </a:r>
          <a:endParaRPr lang="en-US" sz="2000" kern="1200" dirty="0"/>
        </a:p>
      </dsp:txBody>
      <dsp:txXfrm>
        <a:off x="924054" y="1380875"/>
        <a:ext cx="1197808" cy="743717"/>
      </dsp:txXfrm>
    </dsp:sp>
    <dsp:sp modelId="{4AC60A40-741B-ED47-AAD7-DE82CE34AD41}">
      <dsp:nvSpPr>
        <dsp:cNvPr id="0" name=""/>
        <dsp:cNvSpPr/>
      </dsp:nvSpPr>
      <dsp:spPr>
        <a:xfrm>
          <a:off x="2411" y="2378232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C1A37D-940A-6743-AC99-D92FAAA879A9}">
      <dsp:nvSpPr>
        <dsp:cNvPr id="0" name=""/>
        <dsp:cNvSpPr/>
      </dsp:nvSpPr>
      <dsp:spPr>
        <a:xfrm>
          <a:off x="140642" y="2509552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Whole</a:t>
          </a:r>
          <a:endParaRPr lang="en-US" sz="2000" kern="1200" dirty="0"/>
        </a:p>
      </dsp:txBody>
      <dsp:txXfrm>
        <a:off x="163780" y="2532690"/>
        <a:ext cx="1197808" cy="743717"/>
      </dsp:txXfrm>
    </dsp:sp>
    <dsp:sp modelId="{42E6176C-3E48-2248-9A2F-70DD7DB88292}">
      <dsp:nvSpPr>
        <dsp:cNvPr id="0" name=""/>
        <dsp:cNvSpPr/>
      </dsp:nvSpPr>
      <dsp:spPr>
        <a:xfrm>
          <a:off x="1522958" y="2378232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86410B-498D-AB4D-9967-4C4AEDB1DF45}">
      <dsp:nvSpPr>
        <dsp:cNvPr id="0" name=""/>
        <dsp:cNvSpPr/>
      </dsp:nvSpPr>
      <dsp:spPr>
        <a:xfrm>
          <a:off x="1661189" y="2509552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Float</a:t>
          </a:r>
          <a:endParaRPr lang="en-US" sz="2000" kern="1200" dirty="0"/>
        </a:p>
      </dsp:txBody>
      <dsp:txXfrm>
        <a:off x="1684327" y="2532690"/>
        <a:ext cx="1197808" cy="743717"/>
      </dsp:txXfrm>
    </dsp:sp>
    <dsp:sp modelId="{E4637EFB-2FAA-3446-8FC9-AD7B8E683EE6}">
      <dsp:nvSpPr>
        <dsp:cNvPr id="0" name=""/>
        <dsp:cNvSpPr/>
      </dsp:nvSpPr>
      <dsp:spPr>
        <a:xfrm>
          <a:off x="2283231" y="1226417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EFC8CB-58CB-4A43-9867-EED6738F0C0F}">
      <dsp:nvSpPr>
        <dsp:cNvPr id="0" name=""/>
        <dsp:cNvSpPr/>
      </dsp:nvSpPr>
      <dsp:spPr>
        <a:xfrm>
          <a:off x="2421463" y="1357737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String</a:t>
          </a:r>
          <a:endParaRPr lang="en-US" sz="2000" kern="1200" dirty="0"/>
        </a:p>
      </dsp:txBody>
      <dsp:txXfrm>
        <a:off x="2444601" y="1380875"/>
        <a:ext cx="1197808" cy="743717"/>
      </dsp:txXfrm>
    </dsp:sp>
    <dsp:sp modelId="{742E8093-E526-D748-A87A-DEAD1A9F1F6D}">
      <dsp:nvSpPr>
        <dsp:cNvPr id="0" name=""/>
        <dsp:cNvSpPr/>
      </dsp:nvSpPr>
      <dsp:spPr>
        <a:xfrm>
          <a:off x="3803778" y="1226417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6CCABB-994E-2B44-9B36-549A167DC946}">
      <dsp:nvSpPr>
        <dsp:cNvPr id="0" name=""/>
        <dsp:cNvSpPr/>
      </dsp:nvSpPr>
      <dsp:spPr>
        <a:xfrm>
          <a:off x="3942010" y="1357737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Boolean</a:t>
          </a:r>
          <a:endParaRPr lang="en-US" sz="2000" kern="1200" dirty="0"/>
        </a:p>
      </dsp:txBody>
      <dsp:txXfrm>
        <a:off x="3965148" y="1380875"/>
        <a:ext cx="1197808" cy="743717"/>
      </dsp:txXfrm>
    </dsp:sp>
    <dsp:sp modelId="{419941D0-E8C4-AB44-9E78-DAAEB48DEBBF}">
      <dsp:nvSpPr>
        <dsp:cNvPr id="0" name=""/>
        <dsp:cNvSpPr/>
      </dsp:nvSpPr>
      <dsp:spPr>
        <a:xfrm>
          <a:off x="5324326" y="1226417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03764C-B415-664F-8885-A7DAA8CAF3E7}">
      <dsp:nvSpPr>
        <dsp:cNvPr id="0" name=""/>
        <dsp:cNvSpPr/>
      </dsp:nvSpPr>
      <dsp:spPr>
        <a:xfrm>
          <a:off x="5462557" y="1357737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Object</a:t>
          </a:r>
          <a:endParaRPr lang="en-US" sz="2000" kern="1200" dirty="0"/>
        </a:p>
      </dsp:txBody>
      <dsp:txXfrm>
        <a:off x="5485695" y="1380875"/>
        <a:ext cx="1197808" cy="743717"/>
      </dsp:txXfrm>
    </dsp:sp>
    <dsp:sp modelId="{BED1AD82-3EAF-DA47-9563-265E07F41880}">
      <dsp:nvSpPr>
        <dsp:cNvPr id="0" name=""/>
        <dsp:cNvSpPr/>
      </dsp:nvSpPr>
      <dsp:spPr>
        <a:xfrm>
          <a:off x="3803778" y="2378232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D6B8219-1F5B-DA4F-B261-22B5D0551A94}">
      <dsp:nvSpPr>
        <dsp:cNvPr id="0" name=""/>
        <dsp:cNvSpPr/>
      </dsp:nvSpPr>
      <dsp:spPr>
        <a:xfrm>
          <a:off x="3942010" y="2509552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Date</a:t>
          </a:r>
          <a:endParaRPr lang="en-US" sz="2000" kern="1200" dirty="0"/>
        </a:p>
      </dsp:txBody>
      <dsp:txXfrm>
        <a:off x="3965148" y="2532690"/>
        <a:ext cx="1197808" cy="743717"/>
      </dsp:txXfrm>
    </dsp:sp>
    <dsp:sp modelId="{E43BE145-21E5-5543-9A7D-46DE44FE97A7}">
      <dsp:nvSpPr>
        <dsp:cNvPr id="0" name=""/>
        <dsp:cNvSpPr/>
      </dsp:nvSpPr>
      <dsp:spPr>
        <a:xfrm>
          <a:off x="5324326" y="2378232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C8209D-BB74-B44A-A57A-C51ABEDBBAE8}">
      <dsp:nvSpPr>
        <dsp:cNvPr id="0" name=""/>
        <dsp:cNvSpPr/>
      </dsp:nvSpPr>
      <dsp:spPr>
        <a:xfrm>
          <a:off x="5462557" y="2509552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Container</a:t>
          </a:r>
          <a:endParaRPr lang="en-US" sz="2000" kern="1200" dirty="0"/>
        </a:p>
      </dsp:txBody>
      <dsp:txXfrm>
        <a:off x="5485695" y="2532690"/>
        <a:ext cx="1197808" cy="743717"/>
      </dsp:txXfrm>
    </dsp:sp>
    <dsp:sp modelId="{6DF542D9-B5F6-214E-9CDE-F0A47E3A8ABC}">
      <dsp:nvSpPr>
        <dsp:cNvPr id="0" name=""/>
        <dsp:cNvSpPr/>
      </dsp:nvSpPr>
      <dsp:spPr>
        <a:xfrm>
          <a:off x="4564052" y="3530046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46CDBD-2CA8-A34C-A89B-E32ACB07E97A}">
      <dsp:nvSpPr>
        <dsp:cNvPr id="0" name=""/>
        <dsp:cNvSpPr/>
      </dsp:nvSpPr>
      <dsp:spPr>
        <a:xfrm>
          <a:off x="4702284" y="3661366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Array</a:t>
          </a:r>
          <a:endParaRPr lang="en-US" sz="2000" kern="1200" dirty="0"/>
        </a:p>
      </dsp:txBody>
      <dsp:txXfrm>
        <a:off x="4725422" y="3684504"/>
        <a:ext cx="1197808" cy="743717"/>
      </dsp:txXfrm>
    </dsp:sp>
    <dsp:sp modelId="{7591B2A4-9F4B-F245-820A-E182736ED0B3}">
      <dsp:nvSpPr>
        <dsp:cNvPr id="0" name=""/>
        <dsp:cNvSpPr/>
      </dsp:nvSpPr>
      <dsp:spPr>
        <a:xfrm>
          <a:off x="6084599" y="3530046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52FE1E-3F9F-1945-845B-196FD4FE9E7F}">
      <dsp:nvSpPr>
        <dsp:cNvPr id="0" name=""/>
        <dsp:cNvSpPr/>
      </dsp:nvSpPr>
      <dsp:spPr>
        <a:xfrm>
          <a:off x="6222831" y="3661366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Hash</a:t>
          </a:r>
          <a:endParaRPr lang="en-US" sz="2000" kern="1200" dirty="0"/>
        </a:p>
      </dsp:txBody>
      <dsp:txXfrm>
        <a:off x="6245969" y="3684504"/>
        <a:ext cx="1197808" cy="743717"/>
      </dsp:txXfrm>
    </dsp:sp>
    <dsp:sp modelId="{05D36543-49E4-934D-B25C-1B6526CA4C89}">
      <dsp:nvSpPr>
        <dsp:cNvPr id="0" name=""/>
        <dsp:cNvSpPr/>
      </dsp:nvSpPr>
      <dsp:spPr>
        <a:xfrm>
          <a:off x="6844873" y="2378232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B33B1D-4CA5-544F-BF28-B308B507EF10}">
      <dsp:nvSpPr>
        <dsp:cNvPr id="0" name=""/>
        <dsp:cNvSpPr/>
      </dsp:nvSpPr>
      <dsp:spPr>
        <a:xfrm>
          <a:off x="6983104" y="2509552"/>
          <a:ext cx="1244084" cy="78999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Function</a:t>
          </a:r>
          <a:endParaRPr lang="en-US" sz="2000" kern="1200" dirty="0"/>
        </a:p>
      </dsp:txBody>
      <dsp:txXfrm>
        <a:off x="7006242" y="2532690"/>
        <a:ext cx="1197808" cy="7437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1C51CE-8B85-714F-AB05-6029DB2A227F}">
      <dsp:nvSpPr>
        <dsp:cNvPr id="0" name=""/>
        <dsp:cNvSpPr/>
      </dsp:nvSpPr>
      <dsp:spPr>
        <a:xfrm>
          <a:off x="3986212" y="1804245"/>
          <a:ext cx="2828925" cy="673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735"/>
              </a:lnTo>
              <a:lnTo>
                <a:pt x="2828925" y="458735"/>
              </a:lnTo>
              <a:lnTo>
                <a:pt x="2828925" y="67315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F31CB5-B47B-174E-B65F-3A712FD96A4A}">
      <dsp:nvSpPr>
        <dsp:cNvPr id="0" name=""/>
        <dsp:cNvSpPr/>
      </dsp:nvSpPr>
      <dsp:spPr>
        <a:xfrm>
          <a:off x="3940492" y="1804245"/>
          <a:ext cx="91440" cy="6731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315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DB1F34-B825-DC46-9AFA-225E07D727BF}">
      <dsp:nvSpPr>
        <dsp:cNvPr id="0" name=""/>
        <dsp:cNvSpPr/>
      </dsp:nvSpPr>
      <dsp:spPr>
        <a:xfrm>
          <a:off x="1157287" y="1804245"/>
          <a:ext cx="2828925" cy="673155"/>
        </a:xfrm>
        <a:custGeom>
          <a:avLst/>
          <a:gdLst/>
          <a:ahLst/>
          <a:cxnLst/>
          <a:rect l="0" t="0" r="0" b="0"/>
          <a:pathLst>
            <a:path>
              <a:moveTo>
                <a:pt x="2828925" y="0"/>
              </a:moveTo>
              <a:lnTo>
                <a:pt x="2828925" y="458735"/>
              </a:lnTo>
              <a:lnTo>
                <a:pt x="0" y="458735"/>
              </a:lnTo>
              <a:lnTo>
                <a:pt x="0" y="67315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36A13A-ABCC-9345-9413-0EFC78BB8C25}">
      <dsp:nvSpPr>
        <dsp:cNvPr id="0" name=""/>
        <dsp:cNvSpPr/>
      </dsp:nvSpPr>
      <dsp:spPr>
        <a:xfrm>
          <a:off x="2828924" y="334490"/>
          <a:ext cx="2314575" cy="14697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B3D2BB-E21D-3146-B21B-70DA44BF6C00}">
      <dsp:nvSpPr>
        <dsp:cNvPr id="0" name=""/>
        <dsp:cNvSpPr/>
      </dsp:nvSpPr>
      <dsp:spPr>
        <a:xfrm>
          <a:off x="3086099" y="578806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Animal</a:t>
          </a:r>
          <a:endParaRPr lang="en-US" sz="4900" kern="1200" dirty="0"/>
        </a:p>
      </dsp:txBody>
      <dsp:txXfrm>
        <a:off x="3129147" y="621854"/>
        <a:ext cx="2228479" cy="1383659"/>
      </dsp:txXfrm>
    </dsp:sp>
    <dsp:sp modelId="{4EAFEFF8-DDE2-624B-8F75-083AD0B3427B}">
      <dsp:nvSpPr>
        <dsp:cNvPr id="0" name=""/>
        <dsp:cNvSpPr/>
      </dsp:nvSpPr>
      <dsp:spPr>
        <a:xfrm>
          <a:off x="0" y="2477401"/>
          <a:ext cx="2314575" cy="14697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86A0B3-E715-D444-B7D8-118552E8E98F}">
      <dsp:nvSpPr>
        <dsp:cNvPr id="0" name=""/>
        <dsp:cNvSpPr/>
      </dsp:nvSpPr>
      <dsp:spPr>
        <a:xfrm>
          <a:off x="257174" y="2721717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Dog</a:t>
          </a:r>
          <a:endParaRPr lang="en-US" sz="4900" kern="1200" dirty="0"/>
        </a:p>
      </dsp:txBody>
      <dsp:txXfrm>
        <a:off x="300222" y="2764765"/>
        <a:ext cx="2228479" cy="1383659"/>
      </dsp:txXfrm>
    </dsp:sp>
    <dsp:sp modelId="{CC5CE2E5-3730-D144-98BD-1F1345DFA00F}">
      <dsp:nvSpPr>
        <dsp:cNvPr id="0" name=""/>
        <dsp:cNvSpPr/>
      </dsp:nvSpPr>
      <dsp:spPr>
        <a:xfrm>
          <a:off x="2828924" y="2477401"/>
          <a:ext cx="2314575" cy="14697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D4844B-E0A8-BE4E-9F97-853BA9C0EAB1}">
      <dsp:nvSpPr>
        <dsp:cNvPr id="0" name=""/>
        <dsp:cNvSpPr/>
      </dsp:nvSpPr>
      <dsp:spPr>
        <a:xfrm>
          <a:off x="3086099" y="2721717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Cat</a:t>
          </a:r>
          <a:endParaRPr lang="en-US" sz="4900" kern="1200" dirty="0"/>
        </a:p>
      </dsp:txBody>
      <dsp:txXfrm>
        <a:off x="3129147" y="2764765"/>
        <a:ext cx="2228479" cy="1383659"/>
      </dsp:txXfrm>
    </dsp:sp>
    <dsp:sp modelId="{88D95334-A307-D547-9761-9D4A138F7E94}">
      <dsp:nvSpPr>
        <dsp:cNvPr id="0" name=""/>
        <dsp:cNvSpPr/>
      </dsp:nvSpPr>
      <dsp:spPr>
        <a:xfrm>
          <a:off x="5657850" y="2477401"/>
          <a:ext cx="2314575" cy="14697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876AE6-7C55-A345-AD48-BB0567142D5B}">
      <dsp:nvSpPr>
        <dsp:cNvPr id="0" name=""/>
        <dsp:cNvSpPr/>
      </dsp:nvSpPr>
      <dsp:spPr>
        <a:xfrm>
          <a:off x="5915024" y="2721717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Human</a:t>
          </a:r>
          <a:endParaRPr lang="en-US" sz="4900" kern="1200" dirty="0"/>
        </a:p>
      </dsp:txBody>
      <dsp:txXfrm>
        <a:off x="5958072" y="2764765"/>
        <a:ext cx="2228479" cy="13836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FEBDC0-ED3C-FC43-A68C-5FAB2B655233}">
      <dsp:nvSpPr>
        <dsp:cNvPr id="0" name=""/>
        <dsp:cNvSpPr/>
      </dsp:nvSpPr>
      <dsp:spPr>
        <a:xfrm>
          <a:off x="4038652" y="1991323"/>
          <a:ext cx="3350508" cy="398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1657"/>
              </a:lnTo>
              <a:lnTo>
                <a:pt x="3350508" y="271657"/>
              </a:lnTo>
              <a:lnTo>
                <a:pt x="3350508" y="39863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1C51CE-8B85-714F-AB05-6029DB2A227F}">
      <dsp:nvSpPr>
        <dsp:cNvPr id="0" name=""/>
        <dsp:cNvSpPr/>
      </dsp:nvSpPr>
      <dsp:spPr>
        <a:xfrm>
          <a:off x="4038652" y="1991323"/>
          <a:ext cx="1675254" cy="398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1657"/>
              </a:lnTo>
              <a:lnTo>
                <a:pt x="1675254" y="271657"/>
              </a:lnTo>
              <a:lnTo>
                <a:pt x="1675254" y="39863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F31CB5-B47B-174E-B65F-3A712FD96A4A}">
      <dsp:nvSpPr>
        <dsp:cNvPr id="0" name=""/>
        <dsp:cNvSpPr/>
      </dsp:nvSpPr>
      <dsp:spPr>
        <a:xfrm>
          <a:off x="3992932" y="1991323"/>
          <a:ext cx="91440" cy="3986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863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232BB9-0815-E348-9ACA-BBA1D2F6663E}">
      <dsp:nvSpPr>
        <dsp:cNvPr id="0" name=""/>
        <dsp:cNvSpPr/>
      </dsp:nvSpPr>
      <dsp:spPr>
        <a:xfrm>
          <a:off x="2363398" y="1991323"/>
          <a:ext cx="1675254" cy="398634"/>
        </a:xfrm>
        <a:custGeom>
          <a:avLst/>
          <a:gdLst/>
          <a:ahLst/>
          <a:cxnLst/>
          <a:rect l="0" t="0" r="0" b="0"/>
          <a:pathLst>
            <a:path>
              <a:moveTo>
                <a:pt x="1675254" y="0"/>
              </a:moveTo>
              <a:lnTo>
                <a:pt x="1675254" y="271657"/>
              </a:lnTo>
              <a:lnTo>
                <a:pt x="0" y="271657"/>
              </a:lnTo>
              <a:lnTo>
                <a:pt x="0" y="39863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DB1F34-B825-DC46-9AFA-225E07D727BF}">
      <dsp:nvSpPr>
        <dsp:cNvPr id="0" name=""/>
        <dsp:cNvSpPr/>
      </dsp:nvSpPr>
      <dsp:spPr>
        <a:xfrm>
          <a:off x="688144" y="1991323"/>
          <a:ext cx="3350508" cy="398634"/>
        </a:xfrm>
        <a:custGeom>
          <a:avLst/>
          <a:gdLst/>
          <a:ahLst/>
          <a:cxnLst/>
          <a:rect l="0" t="0" r="0" b="0"/>
          <a:pathLst>
            <a:path>
              <a:moveTo>
                <a:pt x="3350508" y="0"/>
              </a:moveTo>
              <a:lnTo>
                <a:pt x="3350508" y="271657"/>
              </a:lnTo>
              <a:lnTo>
                <a:pt x="0" y="271657"/>
              </a:lnTo>
              <a:lnTo>
                <a:pt x="0" y="39863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36A13A-ABCC-9345-9413-0EFC78BB8C25}">
      <dsp:nvSpPr>
        <dsp:cNvPr id="0" name=""/>
        <dsp:cNvSpPr/>
      </dsp:nvSpPr>
      <dsp:spPr>
        <a:xfrm>
          <a:off x="3353320" y="1120953"/>
          <a:ext cx="1370662" cy="870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B3D2BB-E21D-3146-B21B-70DA44BF6C00}">
      <dsp:nvSpPr>
        <dsp:cNvPr id="0" name=""/>
        <dsp:cNvSpPr/>
      </dsp:nvSpPr>
      <dsp:spPr>
        <a:xfrm>
          <a:off x="3505616" y="1265634"/>
          <a:ext cx="1370662" cy="87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Object</a:t>
          </a:r>
          <a:endParaRPr lang="en-US" sz="2500" kern="1200" dirty="0"/>
        </a:p>
      </dsp:txBody>
      <dsp:txXfrm>
        <a:off x="3531108" y="1291126"/>
        <a:ext cx="1319678" cy="819386"/>
      </dsp:txXfrm>
    </dsp:sp>
    <dsp:sp modelId="{4EAFEFF8-DDE2-624B-8F75-083AD0B3427B}">
      <dsp:nvSpPr>
        <dsp:cNvPr id="0" name=""/>
        <dsp:cNvSpPr/>
      </dsp:nvSpPr>
      <dsp:spPr>
        <a:xfrm>
          <a:off x="2812" y="2389958"/>
          <a:ext cx="1370662" cy="870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86A0B3-E715-D444-B7D8-118552E8E98F}">
      <dsp:nvSpPr>
        <dsp:cNvPr id="0" name=""/>
        <dsp:cNvSpPr/>
      </dsp:nvSpPr>
      <dsp:spPr>
        <a:xfrm>
          <a:off x="155108" y="2534639"/>
          <a:ext cx="1370662" cy="87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Number</a:t>
          </a:r>
          <a:endParaRPr lang="en-US" sz="2500" kern="1200" dirty="0"/>
        </a:p>
      </dsp:txBody>
      <dsp:txXfrm>
        <a:off x="180600" y="2560131"/>
        <a:ext cx="1319678" cy="819386"/>
      </dsp:txXfrm>
    </dsp:sp>
    <dsp:sp modelId="{6E1ADFB5-DBFE-CB44-86B5-9F7E97739704}">
      <dsp:nvSpPr>
        <dsp:cNvPr id="0" name=""/>
        <dsp:cNvSpPr/>
      </dsp:nvSpPr>
      <dsp:spPr>
        <a:xfrm>
          <a:off x="1678066" y="2389958"/>
          <a:ext cx="1370662" cy="870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2ABE61-E56F-6345-AA5B-F2C7A52B2959}">
      <dsp:nvSpPr>
        <dsp:cNvPr id="0" name=""/>
        <dsp:cNvSpPr/>
      </dsp:nvSpPr>
      <dsp:spPr>
        <a:xfrm>
          <a:off x="1830362" y="2534639"/>
          <a:ext cx="1370662" cy="87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String</a:t>
          </a:r>
          <a:endParaRPr lang="en-US" sz="2500" kern="1200" dirty="0"/>
        </a:p>
      </dsp:txBody>
      <dsp:txXfrm>
        <a:off x="1855854" y="2560131"/>
        <a:ext cx="1319678" cy="819386"/>
      </dsp:txXfrm>
    </dsp:sp>
    <dsp:sp modelId="{CC5CE2E5-3730-D144-98BD-1F1345DFA00F}">
      <dsp:nvSpPr>
        <dsp:cNvPr id="0" name=""/>
        <dsp:cNvSpPr/>
      </dsp:nvSpPr>
      <dsp:spPr>
        <a:xfrm>
          <a:off x="3353320" y="2389958"/>
          <a:ext cx="1370662" cy="870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D4844B-E0A8-BE4E-9F97-853BA9C0EAB1}">
      <dsp:nvSpPr>
        <dsp:cNvPr id="0" name=""/>
        <dsp:cNvSpPr/>
      </dsp:nvSpPr>
      <dsp:spPr>
        <a:xfrm>
          <a:off x="3505616" y="2534639"/>
          <a:ext cx="1370662" cy="87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Array</a:t>
          </a:r>
          <a:endParaRPr lang="en-US" sz="2500" kern="1200" dirty="0"/>
        </a:p>
      </dsp:txBody>
      <dsp:txXfrm>
        <a:off x="3531108" y="2560131"/>
        <a:ext cx="1319678" cy="819386"/>
      </dsp:txXfrm>
    </dsp:sp>
    <dsp:sp modelId="{88D95334-A307-D547-9761-9D4A138F7E94}">
      <dsp:nvSpPr>
        <dsp:cNvPr id="0" name=""/>
        <dsp:cNvSpPr/>
      </dsp:nvSpPr>
      <dsp:spPr>
        <a:xfrm>
          <a:off x="5028574" y="2389958"/>
          <a:ext cx="1370662" cy="870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876AE6-7C55-A345-AD48-BB0567142D5B}">
      <dsp:nvSpPr>
        <dsp:cNvPr id="0" name=""/>
        <dsp:cNvSpPr/>
      </dsp:nvSpPr>
      <dsp:spPr>
        <a:xfrm>
          <a:off x="5180870" y="2534639"/>
          <a:ext cx="1370662" cy="87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Function</a:t>
          </a:r>
          <a:endParaRPr lang="en-US" sz="2500" kern="1200" dirty="0"/>
        </a:p>
      </dsp:txBody>
      <dsp:txXfrm>
        <a:off x="5206362" y="2560131"/>
        <a:ext cx="1319678" cy="819386"/>
      </dsp:txXfrm>
    </dsp:sp>
    <dsp:sp modelId="{BF75B8EA-B881-6D42-AB19-236284FDB29C}">
      <dsp:nvSpPr>
        <dsp:cNvPr id="0" name=""/>
        <dsp:cNvSpPr/>
      </dsp:nvSpPr>
      <dsp:spPr>
        <a:xfrm>
          <a:off x="6703828" y="2389958"/>
          <a:ext cx="1370662" cy="870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E1055E-D530-B445-B679-EBF2C9DDCB8B}">
      <dsp:nvSpPr>
        <dsp:cNvPr id="0" name=""/>
        <dsp:cNvSpPr/>
      </dsp:nvSpPr>
      <dsp:spPr>
        <a:xfrm>
          <a:off x="6856124" y="2534639"/>
          <a:ext cx="1370662" cy="87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Date</a:t>
          </a:r>
          <a:endParaRPr lang="en-US" sz="2500" kern="1200" dirty="0"/>
        </a:p>
      </dsp:txBody>
      <dsp:txXfrm>
        <a:off x="6881616" y="2560131"/>
        <a:ext cx="1319678" cy="8193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5DC64E-D2CC-2E41-8C94-ED626C0DEFE6}">
      <dsp:nvSpPr>
        <dsp:cNvPr id="0" name=""/>
        <dsp:cNvSpPr/>
      </dsp:nvSpPr>
      <dsp:spPr>
        <a:xfrm rot="5400000">
          <a:off x="5358369" y="-2259025"/>
          <a:ext cx="670046" cy="535848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5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‘</a:t>
          </a:r>
          <a:r>
            <a:rPr lang="en-US" sz="1200" kern="1200" dirty="0" err="1" smtClean="0"/>
            <a:t>verrol</a:t>
          </a:r>
          <a:r>
            <a:rPr lang="en-US" sz="1200" kern="1200" dirty="0" smtClean="0"/>
            <a:t>’</a:t>
          </a:r>
          <a:endParaRPr lang="en-US" sz="1200" kern="1200" dirty="0"/>
        </a:p>
      </dsp:txBody>
      <dsp:txXfrm rot="-5400000">
        <a:off x="3014149" y="117904"/>
        <a:ext cx="5325778" cy="604628"/>
      </dsp:txXfrm>
    </dsp:sp>
    <dsp:sp modelId="{C692F777-6B9C-554C-BD6F-F1E4DE28930A}">
      <dsp:nvSpPr>
        <dsp:cNvPr id="0" name=""/>
        <dsp:cNvSpPr/>
      </dsp:nvSpPr>
      <dsp:spPr>
        <a:xfrm>
          <a:off x="0" y="1438"/>
          <a:ext cx="3014148" cy="83755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Single value</a:t>
          </a:r>
          <a:endParaRPr lang="en-US" sz="3400" kern="1200" dirty="0"/>
        </a:p>
      </dsp:txBody>
      <dsp:txXfrm>
        <a:off x="40886" y="42324"/>
        <a:ext cx="2932376" cy="755786"/>
      </dsp:txXfrm>
    </dsp:sp>
    <dsp:sp modelId="{E42A8978-6FC1-E441-9B9C-EA04E5585D45}">
      <dsp:nvSpPr>
        <dsp:cNvPr id="0" name=""/>
        <dsp:cNvSpPr/>
      </dsp:nvSpPr>
      <dsp:spPr>
        <a:xfrm rot="5400000">
          <a:off x="5358369" y="-1379589"/>
          <a:ext cx="670046" cy="535848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5 + 9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x * 20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i</a:t>
          </a:r>
          <a:r>
            <a:rPr lang="en-US" sz="1200" kern="1200" dirty="0" smtClean="0"/>
            <a:t>++</a:t>
          </a:r>
          <a:endParaRPr lang="en-US" sz="1200" kern="1200" dirty="0"/>
        </a:p>
      </dsp:txBody>
      <dsp:txXfrm rot="-5400000">
        <a:off x="3014149" y="997340"/>
        <a:ext cx="5325778" cy="604628"/>
      </dsp:txXfrm>
    </dsp:sp>
    <dsp:sp modelId="{9FA52A47-0F18-FD44-856F-5AD617820643}">
      <dsp:nvSpPr>
        <dsp:cNvPr id="0" name=""/>
        <dsp:cNvSpPr/>
      </dsp:nvSpPr>
      <dsp:spPr>
        <a:xfrm>
          <a:off x="0" y="880875"/>
          <a:ext cx="3014148" cy="83755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Mathematical</a:t>
          </a:r>
          <a:endParaRPr lang="en-US" sz="3400" kern="1200" dirty="0"/>
        </a:p>
      </dsp:txBody>
      <dsp:txXfrm>
        <a:off x="40886" y="921761"/>
        <a:ext cx="2932376" cy="755786"/>
      </dsp:txXfrm>
    </dsp:sp>
    <dsp:sp modelId="{45CFF385-A13E-954D-9FF2-F69CB1F9C535}">
      <dsp:nvSpPr>
        <dsp:cNvPr id="0" name=""/>
        <dsp:cNvSpPr/>
      </dsp:nvSpPr>
      <dsp:spPr>
        <a:xfrm rot="5400000">
          <a:off x="5358369" y="-500152"/>
          <a:ext cx="670046" cy="535848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x &lt; 10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i</a:t>
          </a:r>
          <a:r>
            <a:rPr lang="en-US" sz="1200" kern="1200" dirty="0" smtClean="0"/>
            <a:t> &gt; 20</a:t>
          </a:r>
          <a:endParaRPr lang="en-US" sz="1200" kern="1200" dirty="0"/>
        </a:p>
      </dsp:txBody>
      <dsp:txXfrm rot="-5400000">
        <a:off x="3014149" y="1876777"/>
        <a:ext cx="5325778" cy="604628"/>
      </dsp:txXfrm>
    </dsp:sp>
    <dsp:sp modelId="{CAF533E6-4903-7942-814A-76C7DE2F112D}">
      <dsp:nvSpPr>
        <dsp:cNvPr id="0" name=""/>
        <dsp:cNvSpPr/>
      </dsp:nvSpPr>
      <dsp:spPr>
        <a:xfrm>
          <a:off x="0" y="1760311"/>
          <a:ext cx="3014148" cy="83755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Relational</a:t>
          </a:r>
          <a:endParaRPr lang="en-US" sz="3400" kern="1200" dirty="0"/>
        </a:p>
      </dsp:txBody>
      <dsp:txXfrm>
        <a:off x="40886" y="1801197"/>
        <a:ext cx="2932376" cy="755786"/>
      </dsp:txXfrm>
    </dsp:sp>
    <dsp:sp modelId="{D18ED872-7BFB-D846-98DB-C9DA6417F605}">
      <dsp:nvSpPr>
        <dsp:cNvPr id="0" name=""/>
        <dsp:cNvSpPr/>
      </dsp:nvSpPr>
      <dsp:spPr>
        <a:xfrm rot="5400000">
          <a:off x="5358369" y="379283"/>
          <a:ext cx="670046" cy="535848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(</a:t>
          </a:r>
          <a:r>
            <a:rPr lang="en-US" sz="1200" kern="1200" dirty="0" err="1" smtClean="0"/>
            <a:t>i</a:t>
          </a:r>
          <a:r>
            <a:rPr lang="en-US" sz="1200" kern="1200" dirty="0" smtClean="0"/>
            <a:t> &gt; 20) || (x &lt; 10)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isOpen</a:t>
          </a:r>
          <a:r>
            <a:rPr lang="en-US" sz="1200" kern="1200" dirty="0" smtClean="0"/>
            <a:t> &amp;&amp; </a:t>
          </a:r>
          <a:r>
            <a:rPr lang="en-US" sz="1200" kern="1200" dirty="0" err="1" smtClean="0"/>
            <a:t>isValid</a:t>
          </a:r>
          <a:endParaRPr lang="en-US" sz="1200" kern="1200" dirty="0"/>
        </a:p>
      </dsp:txBody>
      <dsp:txXfrm rot="-5400000">
        <a:off x="3014149" y="2756213"/>
        <a:ext cx="5325778" cy="604628"/>
      </dsp:txXfrm>
    </dsp:sp>
    <dsp:sp modelId="{C0247834-69D1-894A-822D-95F90394ED51}">
      <dsp:nvSpPr>
        <dsp:cNvPr id="0" name=""/>
        <dsp:cNvSpPr/>
      </dsp:nvSpPr>
      <dsp:spPr>
        <a:xfrm>
          <a:off x="0" y="2639747"/>
          <a:ext cx="3014148" cy="83755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Logical</a:t>
          </a:r>
          <a:endParaRPr lang="en-US" sz="3400" kern="1200" dirty="0"/>
        </a:p>
      </dsp:txBody>
      <dsp:txXfrm>
        <a:off x="40886" y="2680633"/>
        <a:ext cx="2932376" cy="755786"/>
      </dsp:txXfrm>
    </dsp:sp>
    <dsp:sp modelId="{2D3CF8E7-6A4B-A94B-B8A2-BCE38ED16C12}">
      <dsp:nvSpPr>
        <dsp:cNvPr id="0" name=""/>
        <dsp:cNvSpPr/>
      </dsp:nvSpPr>
      <dsp:spPr>
        <a:xfrm rot="5400000">
          <a:off x="5358369" y="1258720"/>
          <a:ext cx="670046" cy="535848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0x100FFA | 0x100B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0x3920A &amp; 0x4 </a:t>
          </a:r>
          <a:endParaRPr lang="en-US" sz="1200" kern="1200" dirty="0"/>
        </a:p>
      </dsp:txBody>
      <dsp:txXfrm rot="-5400000">
        <a:off x="3014149" y="3635650"/>
        <a:ext cx="5325778" cy="604628"/>
      </dsp:txXfrm>
    </dsp:sp>
    <dsp:sp modelId="{6953EACA-1ABD-AF4E-84E1-29A9B99691F0}">
      <dsp:nvSpPr>
        <dsp:cNvPr id="0" name=""/>
        <dsp:cNvSpPr/>
      </dsp:nvSpPr>
      <dsp:spPr>
        <a:xfrm>
          <a:off x="0" y="3519184"/>
          <a:ext cx="3014148" cy="83755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Bitwise</a:t>
          </a:r>
          <a:endParaRPr lang="en-US" sz="3400" kern="1200" dirty="0"/>
        </a:p>
      </dsp:txBody>
      <dsp:txXfrm>
        <a:off x="40886" y="3560070"/>
        <a:ext cx="2932376" cy="755786"/>
      </dsp:txXfrm>
    </dsp:sp>
    <dsp:sp modelId="{3BFD36CC-6ED2-F840-9DAE-72DB3E40B305}">
      <dsp:nvSpPr>
        <dsp:cNvPr id="0" name=""/>
        <dsp:cNvSpPr/>
      </dsp:nvSpPr>
      <dsp:spPr>
        <a:xfrm rot="5400000">
          <a:off x="5358369" y="2138156"/>
          <a:ext cx="670046" cy="535848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function() { </a:t>
          </a:r>
          <a:r>
            <a:rPr lang="is-IS" sz="1200" kern="1200" dirty="0" smtClean="0"/>
            <a:t>… }</a:t>
          </a:r>
          <a:endParaRPr lang="en-US" sz="1200" kern="1200" dirty="0"/>
        </a:p>
      </dsp:txBody>
      <dsp:txXfrm rot="-5400000">
        <a:off x="3014149" y="4515086"/>
        <a:ext cx="5325778" cy="604628"/>
      </dsp:txXfrm>
    </dsp:sp>
    <dsp:sp modelId="{4C5B3D87-886F-4B4A-A1AF-53B6993D8221}">
      <dsp:nvSpPr>
        <dsp:cNvPr id="0" name=""/>
        <dsp:cNvSpPr/>
      </dsp:nvSpPr>
      <dsp:spPr>
        <a:xfrm>
          <a:off x="0" y="4398620"/>
          <a:ext cx="3014148" cy="83755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Functional</a:t>
          </a:r>
          <a:endParaRPr lang="en-US" sz="3400" kern="1200" dirty="0"/>
        </a:p>
      </dsp:txBody>
      <dsp:txXfrm>
        <a:off x="40886" y="4439506"/>
        <a:ext cx="2932376" cy="7557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16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8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98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01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48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7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4/26/16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9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4/26/16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11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4/26/16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4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2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3C26A-63A4-F547-BB74-146C3D288EFD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6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2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hub.com/verrol/learn-computer-programming" TargetMode="External"/><Relationship Id="rId3" Type="http://schemas.openxmlformats.org/officeDocument/2006/relationships/hyperlink" Target="https://github.com/verrol/learn-computer-programming.git" TargetMode="Externa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mozilla.org/en-US/docs/Web/JavaScript/Reference/Statements" TargetMode="External"/><Relationship Id="rId3" Type="http://schemas.openxmlformats.org/officeDocument/2006/relationships/hyperlink" Target="https://developer.mozilla.org/en-US/docs/Web/JavaScript/Reference/Operators" TargetMode="Externa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json.org/" TargetMode="Externa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peakingjs.com/es5/ch16.html" TargetMode="Externa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dejs.org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dejs.org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#25 – Section 1</a:t>
            </a:r>
          </a:p>
          <a:p>
            <a:r>
              <a:rPr lang="en-US" dirty="0" smtClean="0"/>
              <a:t>Node JS Installation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461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– Hello World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Code</a:t>
            </a:r>
          </a:p>
          <a:p>
            <a:pPr marL="457200" lvl="1" indent="0">
              <a:buNone/>
            </a:pPr>
            <a:r>
              <a:rPr lang="en-US" sz="2000" dirty="0" err="1" smtClean="0"/>
              <a:t>console.log</a:t>
            </a:r>
            <a:r>
              <a:rPr lang="en-US" sz="2000" dirty="0" smtClean="0"/>
              <a:t>(“Hello, World!\n”)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Compile &amp; Execute</a:t>
            </a:r>
          </a:p>
          <a:p>
            <a:pPr marL="0" indent="0">
              <a:buNone/>
            </a:pPr>
            <a:r>
              <a:rPr lang="en-US" sz="2000" dirty="0" smtClean="0"/>
              <a:t>	node </a:t>
            </a:r>
            <a:r>
              <a:rPr lang="en-US" sz="2000" dirty="0" err="1" smtClean="0"/>
              <a:t>hello.js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3212067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JavaScript Value Type Class Hierarchy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186393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362564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vs. Instance/Object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046689"/>
              </p:ext>
            </p:extLst>
          </p:nvPr>
        </p:nvGraphicFramePr>
        <p:xfrm>
          <a:off x="457200" y="1600200"/>
          <a:ext cx="8229600" cy="2575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Instance/Object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dog name ‘Rex’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examples or instances of the</a:t>
                      </a:r>
                      <a:r>
                        <a:rPr lang="en-US" baseline="0" dirty="0" smtClean="0"/>
                        <a:t> Number type. </a:t>
                      </a:r>
                      <a:r>
                        <a:rPr lang="en-US" dirty="0" smtClean="0"/>
                        <a:t>‘a’ is a</a:t>
                      </a:r>
                      <a:r>
                        <a:rPr lang="en-US" baseline="0" dirty="0" smtClean="0"/>
                        <a:t> variable containing a numeric value, and ‘5’ is itself a number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“all men are created”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044770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 vs. Product</a:t>
            </a:r>
            <a:endParaRPr lang="en-US" dirty="0"/>
          </a:p>
        </p:txBody>
      </p:sp>
      <p:sp>
        <p:nvSpPr>
          <p:cNvPr id="4" name="Round Diagonal Corner Rectangle 3"/>
          <p:cNvSpPr/>
          <p:nvPr/>
        </p:nvSpPr>
        <p:spPr>
          <a:xfrm>
            <a:off x="1637008" y="4362347"/>
            <a:ext cx="920305" cy="993958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008" y="1852671"/>
            <a:ext cx="1210420" cy="11821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75100" y="3348591"/>
            <a:ext cx="127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Cake recipe</a:t>
            </a:r>
            <a:endParaRPr lang="en-US" dirty="0"/>
          </a:p>
        </p:txBody>
      </p:sp>
      <p:sp>
        <p:nvSpPr>
          <p:cNvPr id="7" name="Merge 6"/>
          <p:cNvSpPr/>
          <p:nvPr/>
        </p:nvSpPr>
        <p:spPr>
          <a:xfrm rot="16200000">
            <a:off x="4027029" y="1993060"/>
            <a:ext cx="936329" cy="903997"/>
          </a:xfrm>
          <a:prstGeom prst="flowChartMer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3246207" y="2283630"/>
            <a:ext cx="398209" cy="31209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43094" y="3348591"/>
            <a:ext cx="2179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Preparation &amp; Baking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5345971" y="2225690"/>
            <a:ext cx="398209" cy="31209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984920" y="3379054"/>
            <a:ext cx="159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 = Cake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920" y="1852671"/>
            <a:ext cx="1516270" cy="1182177"/>
          </a:xfrm>
          <a:prstGeom prst="rect">
            <a:avLst/>
          </a:prstGeom>
        </p:spPr>
      </p:pic>
      <p:sp>
        <p:nvSpPr>
          <p:cNvPr id="17" name="Merge 16"/>
          <p:cNvSpPr/>
          <p:nvPr/>
        </p:nvSpPr>
        <p:spPr>
          <a:xfrm rot="16200000">
            <a:off x="4000884" y="4378513"/>
            <a:ext cx="936329" cy="903997"/>
          </a:xfrm>
          <a:prstGeom prst="flowChartMer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3088077" y="4669083"/>
            <a:ext cx="398209" cy="31209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097284" y="5734044"/>
            <a:ext cx="2759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instance using ‘new’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5451811" y="4611143"/>
            <a:ext cx="398209" cy="31209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776368" y="5734044"/>
            <a:ext cx="651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22" name="Octagon 21"/>
          <p:cNvSpPr/>
          <p:nvPr/>
        </p:nvSpPr>
        <p:spPr>
          <a:xfrm>
            <a:off x="6380783" y="4417567"/>
            <a:ext cx="993930" cy="938738"/>
          </a:xfrm>
          <a:prstGeom prst="oct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398702" y="5734044"/>
            <a:ext cx="97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53885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Instances in JavaScript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9787580"/>
              </p:ext>
            </p:extLst>
          </p:nvPr>
        </p:nvGraphicFramePr>
        <p:xfrm>
          <a:off x="457200" y="1600200"/>
          <a:ext cx="8229600" cy="3205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Instance/Object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</a:t>
                      </a:r>
                      <a:r>
                        <a:rPr lang="en-US" baseline="0" dirty="0" smtClean="0"/>
                        <a:t> instance of the generate Object class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 instance of the</a:t>
                      </a:r>
                      <a:r>
                        <a:rPr lang="en-US" baseline="0" dirty="0" smtClean="0"/>
                        <a:t> specific class ‘Array’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 Number(5)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 instance of the Number class to represent a numeric</a:t>
                      </a:r>
                      <a:r>
                        <a:rPr lang="en-US" baseline="0" dirty="0" smtClean="0"/>
                        <a:t> 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</a:t>
                      </a:r>
                      <a:r>
                        <a:rPr lang="en-US" baseline="0" dirty="0" smtClean="0"/>
                        <a:t> foo()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 instance of the ‘foo’ function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560428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000" y="59266"/>
            <a:ext cx="6270000" cy="43858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539" y="4445126"/>
            <a:ext cx="5548922" cy="231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50096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34013" r="-34013"/>
          <a:stretch>
            <a:fillRect/>
          </a:stretch>
        </p:blipFill>
        <p:spPr>
          <a:xfrm>
            <a:off x="145167" y="105232"/>
            <a:ext cx="8853666" cy="486917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867" y="5064307"/>
            <a:ext cx="4888267" cy="171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43333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Objects are awesome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bit confusing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But still </a:t>
            </a:r>
            <a:r>
              <a:rPr lang="en-US" dirty="0"/>
              <a:t>f</a:t>
            </a:r>
            <a:r>
              <a:rPr lang="en-US" dirty="0" smtClean="0"/>
              <a:t>lexible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Resources: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Mozilla Developer Network – Object Documentation</a:t>
            </a:r>
          </a:p>
          <a:p>
            <a:pPr marL="914400" lvl="1" indent="-514350"/>
            <a:r>
              <a:rPr lang="en-US" sz="1200" dirty="0"/>
              <a:t>https://</a:t>
            </a:r>
            <a:r>
              <a:rPr lang="en-US" sz="1200" dirty="0" err="1"/>
              <a:t>developer.mozilla.org</a:t>
            </a:r>
            <a:r>
              <a:rPr lang="en-US" sz="1200" dirty="0"/>
              <a:t>/en-US/docs/Web/JavaScript/Reference/</a:t>
            </a:r>
            <a:r>
              <a:rPr lang="en-US" sz="1200" dirty="0" err="1"/>
              <a:t>Global_Objects</a:t>
            </a:r>
            <a:r>
              <a:rPr lang="en-US" sz="1200" dirty="0"/>
              <a:t>/Object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76432610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#40 – Section 16</a:t>
            </a:r>
            <a:endParaRPr lang="en-US" dirty="0"/>
          </a:p>
          <a:p>
            <a:r>
              <a:rPr lang="en-US" dirty="0" smtClean="0"/>
              <a:t>Control Flow – </a:t>
            </a:r>
            <a:r>
              <a:rPr lang="en-US" smtClean="0"/>
              <a:t>If Statement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4395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is ‘Control Flow’?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‘if’ Statement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562574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c05s39 – Example-03.js</a:t>
            </a:r>
            <a:endParaRPr lang="en-US" dirty="0"/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34013" r="-3401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22631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#27 – Section 3</a:t>
            </a:r>
          </a:p>
          <a:p>
            <a:r>
              <a:rPr lang="en-US" dirty="0" smtClean="0"/>
              <a:t>Getting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584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Programs So Far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35113" y="2443826"/>
            <a:ext cx="1563077" cy="227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1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735113" y="2904500"/>
            <a:ext cx="1563077" cy="227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2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1735113" y="3365174"/>
            <a:ext cx="1563077" cy="227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3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735113" y="3825848"/>
            <a:ext cx="1563077" cy="227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</a:t>
            </a:r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1735113" y="4286522"/>
            <a:ext cx="1563077" cy="227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N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1735113" y="4747196"/>
            <a:ext cx="1563077" cy="227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End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1735113" y="1983152"/>
            <a:ext cx="1563077" cy="227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Start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5632268" y="4747196"/>
            <a:ext cx="257685" cy="227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 rot="10800000">
            <a:off x="5632268" y="1983152"/>
            <a:ext cx="257685" cy="22794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1" idx="2"/>
            <a:endCxn id="5" idx="0"/>
          </p:cNvCxnSpPr>
          <p:nvPr/>
        </p:nvCxnSpPr>
        <p:spPr>
          <a:xfrm>
            <a:off x="2516652" y="2211101"/>
            <a:ext cx="0" cy="232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2516652" y="2671775"/>
            <a:ext cx="0" cy="232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2"/>
            <a:endCxn id="7" idx="0"/>
          </p:cNvCxnSpPr>
          <p:nvPr/>
        </p:nvCxnSpPr>
        <p:spPr>
          <a:xfrm>
            <a:off x="2516652" y="3132449"/>
            <a:ext cx="0" cy="232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8" idx="0"/>
          </p:cNvCxnSpPr>
          <p:nvPr/>
        </p:nvCxnSpPr>
        <p:spPr>
          <a:xfrm>
            <a:off x="2516652" y="3593123"/>
            <a:ext cx="0" cy="232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  <a:endCxn id="9" idx="0"/>
          </p:cNvCxnSpPr>
          <p:nvPr/>
        </p:nvCxnSpPr>
        <p:spPr>
          <a:xfrm>
            <a:off x="2516652" y="4053797"/>
            <a:ext cx="0" cy="232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2"/>
            <a:endCxn id="10" idx="0"/>
          </p:cNvCxnSpPr>
          <p:nvPr/>
        </p:nvCxnSpPr>
        <p:spPr>
          <a:xfrm>
            <a:off x="2516652" y="4514471"/>
            <a:ext cx="0" cy="232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0"/>
            <a:endCxn id="4" idx="0"/>
          </p:cNvCxnSpPr>
          <p:nvPr/>
        </p:nvCxnSpPr>
        <p:spPr>
          <a:xfrm>
            <a:off x="5761110" y="2211101"/>
            <a:ext cx="1" cy="2536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77489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“if”?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21001" y="5195089"/>
            <a:ext cx="257685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 rot="10800000">
            <a:off x="2221001" y="2431045"/>
            <a:ext cx="257685" cy="227949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2" idx="0"/>
            <a:endCxn id="4" idx="0"/>
          </p:cNvCxnSpPr>
          <p:nvPr/>
        </p:nvCxnSpPr>
        <p:spPr>
          <a:xfrm>
            <a:off x="2349843" y="2658994"/>
            <a:ext cx="1" cy="2536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465692" y="5191259"/>
            <a:ext cx="257685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 rot="10800000">
            <a:off x="6465692" y="2427215"/>
            <a:ext cx="257685" cy="227949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1" idx="0"/>
            <a:endCxn id="13" idx="0"/>
          </p:cNvCxnSpPr>
          <p:nvPr/>
        </p:nvCxnSpPr>
        <p:spPr>
          <a:xfrm>
            <a:off x="6594534" y="2655164"/>
            <a:ext cx="1" cy="6089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590662" y="1962384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Instead of this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864256" y="1962384"/>
            <a:ext cx="1460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want this</a:t>
            </a:r>
            <a:endParaRPr lang="en-US" dirty="0"/>
          </a:p>
        </p:txBody>
      </p:sp>
      <p:sp>
        <p:nvSpPr>
          <p:cNvPr id="13" name="Diamond 12"/>
          <p:cNvSpPr/>
          <p:nvPr/>
        </p:nvSpPr>
        <p:spPr>
          <a:xfrm>
            <a:off x="6465692" y="3264107"/>
            <a:ext cx="257686" cy="233151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Elbow Connector 31"/>
          <p:cNvCxnSpPr>
            <a:stCxn id="13" idx="1"/>
            <a:endCxn id="20" idx="0"/>
          </p:cNvCxnSpPr>
          <p:nvPr/>
        </p:nvCxnSpPr>
        <p:spPr>
          <a:xfrm rot="10800000" flipH="1" flipV="1">
            <a:off x="6465691" y="3380683"/>
            <a:ext cx="128843" cy="1810576"/>
          </a:xfrm>
          <a:prstGeom prst="bentConnector4">
            <a:avLst>
              <a:gd name="adj1" fmla="val -177425"/>
              <a:gd name="adj2" fmla="val 5321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864256" y="3029758"/>
            <a:ext cx="578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cxnSp>
        <p:nvCxnSpPr>
          <p:cNvPr id="36" name="Elbow Connector 35"/>
          <p:cNvCxnSpPr>
            <a:stCxn id="13" idx="3"/>
            <a:endCxn id="20" idx="0"/>
          </p:cNvCxnSpPr>
          <p:nvPr/>
        </p:nvCxnSpPr>
        <p:spPr>
          <a:xfrm flipH="1">
            <a:off x="6594535" y="3380683"/>
            <a:ext cx="128843" cy="1810576"/>
          </a:xfrm>
          <a:prstGeom prst="bentConnector4">
            <a:avLst>
              <a:gd name="adj1" fmla="val -177425"/>
              <a:gd name="adj2" fmla="val 5321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701023" y="3029758"/>
            <a:ext cx="623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>
          <a:xfrm>
            <a:off x="3754846" y="3497258"/>
            <a:ext cx="1276156" cy="47857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8515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the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we wanted a program that prints an appropriate greeting based on the time of day?</a:t>
            </a:r>
          </a:p>
          <a:p>
            <a:r>
              <a:rPr lang="en-US" dirty="0" smtClean="0"/>
              <a:t>A program like that might look this in pseudo code (not quite code):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758" y="4437263"/>
            <a:ext cx="4046485" cy="157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5142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Control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‘Control Flow’?</a:t>
            </a:r>
          </a:p>
          <a:p>
            <a:pPr lvl="1"/>
            <a:r>
              <a:rPr lang="en-US" dirty="0" err="1"/>
              <a:t>Verrol’s</a:t>
            </a:r>
            <a:r>
              <a:rPr lang="en-US" dirty="0"/>
              <a:t> definition: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b="1" i="1" dirty="0" smtClean="0">
                <a:solidFill>
                  <a:srgbClr val="3366FF"/>
                </a:solidFill>
              </a:rPr>
              <a:t>mechanism/way</a:t>
            </a:r>
            <a:r>
              <a:rPr lang="en-US" dirty="0" smtClean="0"/>
              <a:t> to </a:t>
            </a:r>
            <a:r>
              <a:rPr lang="en-US" b="1" i="1" dirty="0" smtClean="0">
                <a:solidFill>
                  <a:srgbClr val="008000"/>
                </a:solidFill>
              </a:rPr>
              <a:t>alter/change </a:t>
            </a:r>
            <a:r>
              <a:rPr lang="en-US" dirty="0" smtClean="0"/>
              <a:t>the </a:t>
            </a:r>
            <a:r>
              <a:rPr lang="en-US" b="1" i="1" dirty="0" smtClean="0">
                <a:solidFill>
                  <a:schemeClr val="accent2"/>
                </a:solidFill>
              </a:rPr>
              <a:t>order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in which </a:t>
            </a:r>
            <a:r>
              <a:rPr lang="en-US" b="1" i="1" dirty="0" smtClean="0">
                <a:solidFill>
                  <a:srgbClr val="FF6600"/>
                </a:solidFill>
              </a:rPr>
              <a:t>statements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i="1" dirty="0" smtClean="0"/>
              <a:t>are</a:t>
            </a:r>
            <a:r>
              <a:rPr lang="en-US" b="1" i="1" dirty="0" smtClean="0"/>
              <a:t>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executed </a:t>
            </a:r>
            <a:endParaRPr lang="en-US" dirty="0" smtClean="0"/>
          </a:p>
          <a:p>
            <a:pPr lvl="1"/>
            <a:r>
              <a:rPr lang="en-US" dirty="0" smtClean="0"/>
              <a:t>Control Flow allows some of the following to occur for one statement or a statement block:</a:t>
            </a:r>
          </a:p>
          <a:p>
            <a:pPr lvl="2"/>
            <a:r>
              <a:rPr lang="en-US" i="1" dirty="0" smtClean="0">
                <a:solidFill>
                  <a:srgbClr val="C0504D"/>
                </a:solidFill>
              </a:rPr>
              <a:t>Skipped</a:t>
            </a:r>
            <a:endParaRPr lang="en-US" dirty="0" smtClean="0"/>
          </a:p>
          <a:p>
            <a:pPr lvl="2"/>
            <a:r>
              <a:rPr lang="en-US" dirty="0" smtClean="0"/>
              <a:t>Execute </a:t>
            </a:r>
            <a:r>
              <a:rPr lang="en-US" i="1" dirty="0" smtClean="0">
                <a:solidFill>
                  <a:schemeClr val="accent2"/>
                </a:solidFill>
              </a:rPr>
              <a:t>only once</a:t>
            </a:r>
          </a:p>
          <a:p>
            <a:pPr lvl="2"/>
            <a:r>
              <a:rPr lang="en-US" dirty="0" smtClean="0"/>
              <a:t>Execute </a:t>
            </a:r>
            <a:r>
              <a:rPr lang="en-US" i="1" dirty="0" smtClean="0">
                <a:solidFill>
                  <a:srgbClr val="C0504D"/>
                </a:solidFill>
              </a:rPr>
              <a:t>multiple times</a:t>
            </a:r>
            <a:endParaRPr lang="en-US" i="1" dirty="0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48699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/>
          <p:cNvCxnSpPr>
            <a:stCxn id="11" idx="2"/>
            <a:endCxn id="5" idx="0"/>
          </p:cNvCxnSpPr>
          <p:nvPr/>
        </p:nvCxnSpPr>
        <p:spPr>
          <a:xfrm>
            <a:off x="4581770" y="2135215"/>
            <a:ext cx="1" cy="2543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00232" y="2389556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1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2774463" y="3305911"/>
            <a:ext cx="1563077" cy="2279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2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3800232" y="3866015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3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800232" y="4327120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</a:t>
            </a:r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3800232" y="4798648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N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3800232" y="5270176"/>
            <a:ext cx="1563077" cy="227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End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3800231" y="1907266"/>
            <a:ext cx="1563077" cy="227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Start</a:t>
            </a:r>
            <a:endParaRPr lang="en-US" sz="1600" dirty="0"/>
          </a:p>
        </p:txBody>
      </p:sp>
      <p:sp>
        <p:nvSpPr>
          <p:cNvPr id="16" name="Decision 15"/>
          <p:cNvSpPr/>
          <p:nvPr/>
        </p:nvSpPr>
        <p:spPr>
          <a:xfrm>
            <a:off x="4418950" y="2859132"/>
            <a:ext cx="325641" cy="189521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581770" y="2617505"/>
            <a:ext cx="0" cy="241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6" idx="2"/>
            <a:endCxn id="7" idx="1"/>
          </p:cNvCxnSpPr>
          <p:nvPr/>
        </p:nvCxnSpPr>
        <p:spPr>
          <a:xfrm rot="16200000" flipH="1">
            <a:off x="3455052" y="3634810"/>
            <a:ext cx="446130" cy="244230"/>
          </a:xfrm>
          <a:prstGeom prst="bentConnector2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581770" y="4555069"/>
            <a:ext cx="0" cy="243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581770" y="5026597"/>
            <a:ext cx="0" cy="243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16" idx="1"/>
            <a:endCxn id="6" idx="0"/>
          </p:cNvCxnSpPr>
          <p:nvPr/>
        </p:nvCxnSpPr>
        <p:spPr>
          <a:xfrm rot="10800000" flipV="1">
            <a:off x="3556002" y="2953893"/>
            <a:ext cx="862948" cy="352018"/>
          </a:xfrm>
          <a:prstGeom prst="bentConnector2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2"/>
            <a:endCxn id="7" idx="0"/>
          </p:cNvCxnSpPr>
          <p:nvPr/>
        </p:nvCxnSpPr>
        <p:spPr>
          <a:xfrm>
            <a:off x="4581771" y="3048653"/>
            <a:ext cx="0" cy="817362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8" idx="0"/>
          </p:cNvCxnSpPr>
          <p:nvPr/>
        </p:nvCxnSpPr>
        <p:spPr>
          <a:xfrm>
            <a:off x="4581771" y="4093964"/>
            <a:ext cx="0" cy="2331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35371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One of Two Paths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90462" y="2389556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1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2637694" y="3305912"/>
            <a:ext cx="1563077" cy="2279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2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4923693" y="3305912"/>
            <a:ext cx="1563077" cy="2279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3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790462" y="3849078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</a:t>
            </a:r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3790462" y="4320606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N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3790462" y="4792134"/>
            <a:ext cx="1563077" cy="227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End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3790462" y="1983152"/>
            <a:ext cx="1563077" cy="227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Start</a:t>
            </a:r>
            <a:endParaRPr lang="en-US" sz="1600" dirty="0"/>
          </a:p>
        </p:txBody>
      </p:sp>
      <p:cxnSp>
        <p:nvCxnSpPr>
          <p:cNvPr id="4" name="Straight Arrow Connector 3"/>
          <p:cNvCxnSpPr>
            <a:stCxn id="16" idx="1"/>
            <a:endCxn id="6" idx="0"/>
          </p:cNvCxnSpPr>
          <p:nvPr/>
        </p:nvCxnSpPr>
        <p:spPr>
          <a:xfrm flipH="1">
            <a:off x="3419233" y="2953893"/>
            <a:ext cx="989947" cy="352019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6" idx="3"/>
            <a:endCxn id="7" idx="0"/>
          </p:cNvCxnSpPr>
          <p:nvPr/>
        </p:nvCxnSpPr>
        <p:spPr>
          <a:xfrm>
            <a:off x="4734821" y="2953893"/>
            <a:ext cx="970411" cy="35201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ecision 15"/>
          <p:cNvSpPr/>
          <p:nvPr/>
        </p:nvSpPr>
        <p:spPr>
          <a:xfrm>
            <a:off x="4409180" y="2859132"/>
            <a:ext cx="325641" cy="189521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5" idx="2"/>
            <a:endCxn id="16" idx="0"/>
          </p:cNvCxnSpPr>
          <p:nvPr/>
        </p:nvCxnSpPr>
        <p:spPr>
          <a:xfrm>
            <a:off x="4572001" y="2617505"/>
            <a:ext cx="0" cy="241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6" idx="2"/>
            <a:endCxn id="8" idx="1"/>
          </p:cNvCxnSpPr>
          <p:nvPr/>
        </p:nvCxnSpPr>
        <p:spPr>
          <a:xfrm rot="16200000" flipH="1">
            <a:off x="3390251" y="3562842"/>
            <a:ext cx="429192" cy="37122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7" idx="2"/>
            <a:endCxn id="8" idx="3"/>
          </p:cNvCxnSpPr>
          <p:nvPr/>
        </p:nvCxnSpPr>
        <p:spPr>
          <a:xfrm rot="5400000">
            <a:off x="5314790" y="3572611"/>
            <a:ext cx="429192" cy="35169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1" idx="2"/>
            <a:endCxn id="5" idx="0"/>
          </p:cNvCxnSpPr>
          <p:nvPr/>
        </p:nvCxnSpPr>
        <p:spPr>
          <a:xfrm>
            <a:off x="4572001" y="2211101"/>
            <a:ext cx="0" cy="1784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8" idx="2"/>
            <a:endCxn id="9" idx="0"/>
          </p:cNvCxnSpPr>
          <p:nvPr/>
        </p:nvCxnSpPr>
        <p:spPr>
          <a:xfrm>
            <a:off x="4572001" y="4077027"/>
            <a:ext cx="0" cy="243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9" idx="2"/>
            <a:endCxn id="10" idx="0"/>
          </p:cNvCxnSpPr>
          <p:nvPr/>
        </p:nvCxnSpPr>
        <p:spPr>
          <a:xfrm>
            <a:off x="4572001" y="4548555"/>
            <a:ext cx="0" cy="243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13323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One Of Many Paths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90462" y="2389556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1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804054" y="3348249"/>
            <a:ext cx="1563077" cy="2279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A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3790462" y="3344337"/>
            <a:ext cx="1563077" cy="2279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</a:t>
            </a:r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790462" y="3849078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</a:t>
            </a:r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3790462" y="4320606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N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3790462" y="4792134"/>
            <a:ext cx="1563077" cy="227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End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3790462" y="1983152"/>
            <a:ext cx="1563077" cy="227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Start</a:t>
            </a:r>
            <a:endParaRPr lang="en-US" sz="1600" dirty="0"/>
          </a:p>
        </p:txBody>
      </p:sp>
      <p:cxnSp>
        <p:nvCxnSpPr>
          <p:cNvPr id="4" name="Straight Arrow Connector 3"/>
          <p:cNvCxnSpPr>
            <a:stCxn id="16" idx="1"/>
            <a:endCxn id="6" idx="0"/>
          </p:cNvCxnSpPr>
          <p:nvPr/>
        </p:nvCxnSpPr>
        <p:spPr>
          <a:xfrm flipH="1">
            <a:off x="2585593" y="2953893"/>
            <a:ext cx="1823587" cy="39435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6" idx="2"/>
            <a:endCxn id="7" idx="0"/>
          </p:cNvCxnSpPr>
          <p:nvPr/>
        </p:nvCxnSpPr>
        <p:spPr>
          <a:xfrm>
            <a:off x="4572001" y="3048653"/>
            <a:ext cx="0" cy="29568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ecision 15"/>
          <p:cNvSpPr/>
          <p:nvPr/>
        </p:nvSpPr>
        <p:spPr>
          <a:xfrm>
            <a:off x="4409180" y="2859132"/>
            <a:ext cx="325641" cy="189521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5" idx="2"/>
            <a:endCxn id="16" idx="0"/>
          </p:cNvCxnSpPr>
          <p:nvPr/>
        </p:nvCxnSpPr>
        <p:spPr>
          <a:xfrm>
            <a:off x="4572001" y="2617505"/>
            <a:ext cx="0" cy="241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6" idx="2"/>
            <a:endCxn id="8" idx="1"/>
          </p:cNvCxnSpPr>
          <p:nvPr/>
        </p:nvCxnSpPr>
        <p:spPr>
          <a:xfrm rot="16200000" flipH="1">
            <a:off x="2994600" y="3167190"/>
            <a:ext cx="386855" cy="1204869"/>
          </a:xfrm>
          <a:prstGeom prst="bentConnector2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7" idx="2"/>
            <a:endCxn id="8" idx="0"/>
          </p:cNvCxnSpPr>
          <p:nvPr/>
        </p:nvCxnSpPr>
        <p:spPr>
          <a:xfrm rot="5400000">
            <a:off x="4433605" y="3710682"/>
            <a:ext cx="276792" cy="12700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1" idx="2"/>
            <a:endCxn id="5" idx="0"/>
          </p:cNvCxnSpPr>
          <p:nvPr/>
        </p:nvCxnSpPr>
        <p:spPr>
          <a:xfrm>
            <a:off x="4572001" y="2211101"/>
            <a:ext cx="0" cy="1784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8" idx="2"/>
            <a:endCxn id="9" idx="0"/>
          </p:cNvCxnSpPr>
          <p:nvPr/>
        </p:nvCxnSpPr>
        <p:spPr>
          <a:xfrm>
            <a:off x="4572001" y="4077027"/>
            <a:ext cx="0" cy="243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9" idx="2"/>
            <a:endCxn id="10" idx="0"/>
          </p:cNvCxnSpPr>
          <p:nvPr/>
        </p:nvCxnSpPr>
        <p:spPr>
          <a:xfrm>
            <a:off x="4572001" y="4548555"/>
            <a:ext cx="0" cy="243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805528" y="3344336"/>
            <a:ext cx="1563077" cy="2279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Z</a:t>
            </a:r>
            <a:endParaRPr lang="en-US" sz="1600" dirty="0"/>
          </a:p>
        </p:txBody>
      </p:sp>
      <p:cxnSp>
        <p:nvCxnSpPr>
          <p:cNvPr id="27" name="Straight Arrow Connector 26"/>
          <p:cNvCxnSpPr>
            <a:stCxn id="16" idx="3"/>
            <a:endCxn id="21" idx="0"/>
          </p:cNvCxnSpPr>
          <p:nvPr/>
        </p:nvCxnSpPr>
        <p:spPr>
          <a:xfrm>
            <a:off x="4734821" y="2953893"/>
            <a:ext cx="1852246" cy="390443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1" idx="2"/>
            <a:endCxn id="8" idx="3"/>
          </p:cNvCxnSpPr>
          <p:nvPr/>
        </p:nvCxnSpPr>
        <p:spPr>
          <a:xfrm rot="5400000">
            <a:off x="5774919" y="3150905"/>
            <a:ext cx="390768" cy="1233528"/>
          </a:xfrm>
          <a:prstGeom prst="bentConnector2">
            <a:avLst/>
          </a:prstGeom>
          <a:ln>
            <a:solidFill>
              <a:srgbClr val="604A7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77121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‘if’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Formal syntax: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smtClean="0">
                <a:solidFill>
                  <a:srgbClr val="0000FF"/>
                </a:solidFill>
              </a:rPr>
              <a:t>if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i="1" dirty="0" smtClean="0">
                <a:solidFill>
                  <a:srgbClr val="C0504D"/>
                </a:solidFill>
              </a:rPr>
              <a:t>condition</a:t>
            </a:r>
            <a:r>
              <a:rPr lang="en-US" i="1" dirty="0" smtClean="0">
                <a:solidFill>
                  <a:srgbClr val="000000"/>
                </a:solidFill>
              </a:rPr>
              <a:t>)</a:t>
            </a:r>
            <a:r>
              <a:rPr lang="en-US" dirty="0" smtClean="0">
                <a:solidFill>
                  <a:srgbClr val="C0504D"/>
                </a:solidFill>
              </a:rPr>
              <a:t> </a:t>
            </a:r>
            <a:r>
              <a:rPr lang="en-US" dirty="0" smtClean="0">
                <a:solidFill>
                  <a:srgbClr val="008000"/>
                </a:solidFill>
              </a:rPr>
              <a:t>block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smtClean="0">
                <a:solidFill>
                  <a:srgbClr val="0000FF"/>
                </a:solidFill>
              </a:rPr>
              <a:t>else if 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i="1" dirty="0" smtClean="0">
                <a:solidFill>
                  <a:srgbClr val="C0504D"/>
                </a:solidFill>
              </a:rPr>
              <a:t>condition</a:t>
            </a:r>
            <a:r>
              <a:rPr lang="en-US" i="1" dirty="0">
                <a:solidFill>
                  <a:srgbClr val="000000"/>
                </a:solidFill>
              </a:rPr>
              <a:t>)</a:t>
            </a:r>
            <a:r>
              <a:rPr lang="en-US" dirty="0" smtClean="0">
                <a:solidFill>
                  <a:srgbClr val="C0504D"/>
                </a:solidFill>
              </a:rPr>
              <a:t> </a:t>
            </a:r>
            <a:r>
              <a:rPr lang="en-US" dirty="0" smtClean="0">
                <a:solidFill>
                  <a:srgbClr val="008000"/>
                </a:solidFill>
              </a:rPr>
              <a:t>block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is-IS" dirty="0" smtClean="0"/>
              <a:t>…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smtClean="0">
                <a:solidFill>
                  <a:srgbClr val="0000FF"/>
                </a:solidFill>
              </a:rPr>
              <a:t>else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8000"/>
                </a:solidFill>
              </a:rPr>
              <a:t>block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Where: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‘</a:t>
            </a:r>
            <a:r>
              <a:rPr lang="en-US" i="1" dirty="0">
                <a:solidFill>
                  <a:srgbClr val="C0504D"/>
                </a:solidFill>
              </a:rPr>
              <a:t>condition</a:t>
            </a:r>
            <a:r>
              <a:rPr lang="en-US" dirty="0" smtClean="0">
                <a:solidFill>
                  <a:srgbClr val="000000"/>
                </a:solidFill>
              </a:rPr>
              <a:t>’ is an expression that evaluates to the </a:t>
            </a:r>
            <a:r>
              <a:rPr lang="en-US" dirty="0" err="1" smtClean="0">
                <a:solidFill>
                  <a:srgbClr val="000000"/>
                </a:solidFill>
              </a:rPr>
              <a:t>boolean</a:t>
            </a:r>
            <a:r>
              <a:rPr lang="en-US" dirty="0" smtClean="0">
                <a:solidFill>
                  <a:srgbClr val="000000"/>
                </a:solidFill>
              </a:rPr>
              <a:t> type </a:t>
            </a:r>
            <a:r>
              <a:rPr lang="en-US" i="1" dirty="0" smtClean="0">
                <a:solidFill>
                  <a:srgbClr val="FF6600"/>
                </a:solidFill>
              </a:rPr>
              <a:t>true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or </a:t>
            </a:r>
            <a:r>
              <a:rPr lang="en-US" i="1" dirty="0" smtClean="0">
                <a:solidFill>
                  <a:srgbClr val="FF66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400972183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Control Flow gives the programmer the ability to write more sophisticated and elegant programs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‘if’ statement is one of the most often used control-flow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‘if’ statement allows for the execution of different branches in the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77708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#41 – Section 17</a:t>
            </a:r>
            <a:endParaRPr lang="en-US" dirty="0"/>
          </a:p>
          <a:p>
            <a:r>
              <a:rPr lang="en-US" dirty="0" smtClean="0"/>
              <a:t>Control Flow – Switch Statement</a:t>
            </a:r>
          </a:p>
        </p:txBody>
      </p:sp>
    </p:spTree>
    <p:extLst>
      <p:ext uri="{BB962C8B-B14F-4D97-AF65-F5344CB8AC3E}">
        <p14:creationId xmlns:p14="http://schemas.microsoft.com/office/powerpoint/2010/main" val="2692495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Access 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7636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Location: </a:t>
            </a:r>
            <a:r>
              <a:rPr lang="en-US" sz="2000" dirty="0" smtClean="0">
                <a:hlinkClick r:id="rId2"/>
              </a:rPr>
              <a:t>http://</a:t>
            </a:r>
            <a:r>
              <a:rPr lang="en-US" sz="2000" dirty="0" err="1" smtClean="0">
                <a:hlinkClick r:id="rId2"/>
              </a:rPr>
              <a:t>github.com</a:t>
            </a:r>
            <a:r>
              <a:rPr lang="en-US" sz="2000" dirty="0" smtClean="0">
                <a:hlinkClick r:id="rId2"/>
              </a:rPr>
              <a:t>/</a:t>
            </a:r>
            <a:r>
              <a:rPr lang="en-US" sz="2000" dirty="0" err="1" smtClean="0">
                <a:hlinkClick r:id="rId2"/>
              </a:rPr>
              <a:t>verrol</a:t>
            </a:r>
            <a:r>
              <a:rPr lang="en-US" sz="2000" dirty="0" smtClean="0">
                <a:hlinkClick r:id="rId2"/>
              </a:rPr>
              <a:t>/learn-computer-programming</a:t>
            </a:r>
            <a:endParaRPr lang="en-US" sz="2000" dirty="0" smtClean="0"/>
          </a:p>
          <a:p>
            <a:r>
              <a:rPr lang="en-US" sz="2800" dirty="0" smtClean="0"/>
              <a:t>Two Ways To Access The Code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Online with web browser</a:t>
            </a:r>
          </a:p>
          <a:p>
            <a:pPr marL="1371600" lvl="2" indent="-514350"/>
            <a:r>
              <a:rPr lang="en-US" dirty="0" smtClean="0"/>
              <a:t>Point web browser to:</a:t>
            </a:r>
          </a:p>
          <a:p>
            <a:pPr marL="1314450" lvl="3" indent="0">
              <a:buNone/>
            </a:pPr>
            <a:r>
              <a:rPr lang="en-US" dirty="0" smtClean="0">
                <a:hlinkClick r:id="rId2"/>
              </a:rPr>
              <a:t>http://github.com/verrol/learn-computer-programming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Clone a copy to your computer using ‘</a:t>
            </a:r>
            <a:r>
              <a:rPr lang="en-US" dirty="0" err="1" smtClean="0"/>
              <a:t>git</a:t>
            </a:r>
            <a:r>
              <a:rPr lang="en-US" dirty="0" smtClean="0"/>
              <a:t>’</a:t>
            </a:r>
          </a:p>
          <a:p>
            <a:pPr marL="1371600" lvl="2" indent="-514350"/>
            <a:r>
              <a:rPr lang="en-US" dirty="0" smtClean="0"/>
              <a:t>Command line, type the following:</a:t>
            </a:r>
          </a:p>
          <a:p>
            <a:pPr marL="1314450" lvl="3" indent="0">
              <a:buNone/>
            </a:pPr>
            <a:r>
              <a:rPr lang="en-US" sz="1800" dirty="0" err="1" smtClean="0"/>
              <a:t>git</a:t>
            </a:r>
            <a:r>
              <a:rPr lang="en-US" sz="1800" dirty="0" smtClean="0"/>
              <a:t> clone </a:t>
            </a:r>
            <a:r>
              <a:rPr lang="en-US" sz="1800" dirty="0" smtClean="0">
                <a:hlinkClick r:id="rId3"/>
              </a:rPr>
              <a:t>https://github.com/verrol/learn-computer-programming.git</a:t>
            </a:r>
            <a:endParaRPr lang="en-US" sz="1800" dirty="0" smtClean="0"/>
          </a:p>
          <a:p>
            <a:pPr marL="1200150" lvl="2" indent="-342900"/>
            <a:r>
              <a:rPr lang="en-US" dirty="0" smtClean="0"/>
              <a:t>Brackets</a:t>
            </a:r>
          </a:p>
        </p:txBody>
      </p:sp>
    </p:spTree>
    <p:extLst>
      <p:ext uri="{BB962C8B-B14F-4D97-AF65-F5344CB8AC3E}">
        <p14:creationId xmlns:p14="http://schemas.microsoft.com/office/powerpoint/2010/main" val="3206019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‘switch’ </a:t>
            </a:r>
            <a:r>
              <a:rPr lang="en-US" dirty="0" smtClean="0"/>
              <a:t>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Understanding Fall-through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411191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One Of Many Paths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90462" y="2389556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1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804054" y="3348249"/>
            <a:ext cx="1563077" cy="2279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A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3790462" y="3344337"/>
            <a:ext cx="1563077" cy="2279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</a:t>
            </a:r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790462" y="3849078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</a:t>
            </a:r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3790462" y="4320606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N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3790462" y="4792134"/>
            <a:ext cx="1563077" cy="227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End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3790462" y="1983152"/>
            <a:ext cx="1563077" cy="227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Start</a:t>
            </a:r>
            <a:endParaRPr lang="en-US" sz="1600" dirty="0"/>
          </a:p>
        </p:txBody>
      </p:sp>
      <p:cxnSp>
        <p:nvCxnSpPr>
          <p:cNvPr id="4" name="Straight Arrow Connector 3"/>
          <p:cNvCxnSpPr>
            <a:stCxn id="16" idx="1"/>
            <a:endCxn id="6" idx="0"/>
          </p:cNvCxnSpPr>
          <p:nvPr/>
        </p:nvCxnSpPr>
        <p:spPr>
          <a:xfrm flipH="1">
            <a:off x="2585593" y="2953893"/>
            <a:ext cx="1823587" cy="39435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6" idx="2"/>
            <a:endCxn id="7" idx="0"/>
          </p:cNvCxnSpPr>
          <p:nvPr/>
        </p:nvCxnSpPr>
        <p:spPr>
          <a:xfrm>
            <a:off x="4572001" y="3048653"/>
            <a:ext cx="0" cy="29568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ecision 15"/>
          <p:cNvSpPr/>
          <p:nvPr/>
        </p:nvSpPr>
        <p:spPr>
          <a:xfrm>
            <a:off x="4409180" y="2859132"/>
            <a:ext cx="325641" cy="189521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5" idx="2"/>
            <a:endCxn id="16" idx="0"/>
          </p:cNvCxnSpPr>
          <p:nvPr/>
        </p:nvCxnSpPr>
        <p:spPr>
          <a:xfrm>
            <a:off x="4572001" y="2617505"/>
            <a:ext cx="0" cy="241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6" idx="2"/>
            <a:endCxn id="8" idx="1"/>
          </p:cNvCxnSpPr>
          <p:nvPr/>
        </p:nvCxnSpPr>
        <p:spPr>
          <a:xfrm rot="16200000" flipH="1">
            <a:off x="2994600" y="3167190"/>
            <a:ext cx="386855" cy="1204869"/>
          </a:xfrm>
          <a:prstGeom prst="bentConnector2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7" idx="2"/>
            <a:endCxn id="8" idx="0"/>
          </p:cNvCxnSpPr>
          <p:nvPr/>
        </p:nvCxnSpPr>
        <p:spPr>
          <a:xfrm rot="5400000">
            <a:off x="4433605" y="3710682"/>
            <a:ext cx="276792" cy="12700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1" idx="2"/>
            <a:endCxn id="5" idx="0"/>
          </p:cNvCxnSpPr>
          <p:nvPr/>
        </p:nvCxnSpPr>
        <p:spPr>
          <a:xfrm>
            <a:off x="4572001" y="2211101"/>
            <a:ext cx="0" cy="1784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8" idx="2"/>
            <a:endCxn id="9" idx="0"/>
          </p:cNvCxnSpPr>
          <p:nvPr/>
        </p:nvCxnSpPr>
        <p:spPr>
          <a:xfrm>
            <a:off x="4572001" y="4077027"/>
            <a:ext cx="0" cy="243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9" idx="2"/>
            <a:endCxn id="10" idx="0"/>
          </p:cNvCxnSpPr>
          <p:nvPr/>
        </p:nvCxnSpPr>
        <p:spPr>
          <a:xfrm>
            <a:off x="4572001" y="4548555"/>
            <a:ext cx="0" cy="243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805528" y="3344336"/>
            <a:ext cx="1563077" cy="2279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Z</a:t>
            </a:r>
            <a:endParaRPr lang="en-US" sz="1600" dirty="0"/>
          </a:p>
        </p:txBody>
      </p:sp>
      <p:cxnSp>
        <p:nvCxnSpPr>
          <p:cNvPr id="27" name="Straight Arrow Connector 26"/>
          <p:cNvCxnSpPr>
            <a:stCxn id="16" idx="3"/>
            <a:endCxn id="21" idx="0"/>
          </p:cNvCxnSpPr>
          <p:nvPr/>
        </p:nvCxnSpPr>
        <p:spPr>
          <a:xfrm>
            <a:off x="4734821" y="2953893"/>
            <a:ext cx="1852246" cy="390443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1" idx="2"/>
            <a:endCxn id="8" idx="3"/>
          </p:cNvCxnSpPr>
          <p:nvPr/>
        </p:nvCxnSpPr>
        <p:spPr>
          <a:xfrm rot="5400000">
            <a:off x="5774919" y="3150905"/>
            <a:ext cx="390768" cy="1233528"/>
          </a:xfrm>
          <a:prstGeom prst="bentConnector2">
            <a:avLst/>
          </a:prstGeom>
          <a:ln>
            <a:solidFill>
              <a:srgbClr val="604A7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98302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‘switch’ </a:t>
            </a:r>
            <a:r>
              <a:rPr lang="en-US" dirty="0"/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Formal syntax: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smtClean="0">
                <a:solidFill>
                  <a:srgbClr val="0000FF"/>
                </a:solidFill>
              </a:rPr>
              <a:t>switch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i="1" dirty="0" err="1" smtClean="0">
                <a:solidFill>
                  <a:srgbClr val="C0504D"/>
                </a:solidFill>
              </a:rPr>
              <a:t>expressionA</a:t>
            </a:r>
            <a:r>
              <a:rPr lang="en-US" i="1" dirty="0" smtClean="0">
                <a:solidFill>
                  <a:srgbClr val="000000"/>
                </a:solidFill>
              </a:rPr>
              <a:t>)</a:t>
            </a:r>
            <a:r>
              <a:rPr lang="en-US" dirty="0" smtClean="0">
                <a:solidFill>
                  <a:srgbClr val="C0504D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C0504D"/>
                </a:solidFill>
              </a:rPr>
              <a:t>	</a:t>
            </a:r>
            <a:r>
              <a:rPr lang="en-US" dirty="0" smtClean="0">
                <a:solidFill>
                  <a:srgbClr val="C0504D"/>
                </a:solidFill>
              </a:rPr>
              <a:t>	</a:t>
            </a:r>
            <a:r>
              <a:rPr lang="en-US" i="1" dirty="0">
                <a:solidFill>
                  <a:srgbClr val="0000FF"/>
                </a:solidFill>
              </a:rPr>
              <a:t>case </a:t>
            </a:r>
            <a:r>
              <a:rPr lang="en-US" i="1" dirty="0" smtClean="0">
                <a:solidFill>
                  <a:srgbClr val="C0504D"/>
                </a:solidFill>
              </a:rPr>
              <a:t>expression1</a:t>
            </a:r>
            <a:r>
              <a:rPr lang="en-US" i="1" dirty="0" smtClean="0">
                <a:solidFill>
                  <a:srgbClr val="000000"/>
                </a:solidFill>
              </a:rPr>
              <a:t>:</a:t>
            </a:r>
            <a:r>
              <a:rPr lang="en-US" dirty="0" smtClean="0">
                <a:solidFill>
                  <a:srgbClr val="C0504D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C0504D"/>
                </a:solidFill>
              </a:rPr>
              <a:t>	</a:t>
            </a:r>
            <a:r>
              <a:rPr lang="en-US" dirty="0" smtClean="0">
                <a:solidFill>
                  <a:srgbClr val="C0504D"/>
                </a:solidFill>
              </a:rPr>
              <a:t>		</a:t>
            </a:r>
            <a:r>
              <a:rPr lang="en-US" dirty="0" smtClean="0">
                <a:solidFill>
                  <a:srgbClr val="008000"/>
                </a:solidFill>
              </a:rPr>
              <a:t>Statement(s)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		</a:t>
            </a:r>
            <a:r>
              <a:rPr lang="en-US" dirty="0" smtClean="0">
                <a:solidFill>
                  <a:srgbClr val="008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break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i="1" dirty="0" smtClean="0">
                <a:solidFill>
                  <a:srgbClr val="0000FF"/>
                </a:solidFill>
              </a:rPr>
              <a:t>case </a:t>
            </a:r>
            <a:r>
              <a:rPr lang="en-US" i="1" dirty="0" smtClean="0">
                <a:solidFill>
                  <a:srgbClr val="C0504D"/>
                </a:solidFill>
              </a:rPr>
              <a:t>expression2</a:t>
            </a:r>
            <a:r>
              <a:rPr lang="en-US" i="1" dirty="0" smtClean="0">
                <a:solidFill>
                  <a:srgbClr val="000000"/>
                </a:solidFill>
              </a:rPr>
              <a:t>:</a:t>
            </a:r>
            <a:endParaRPr lang="en-US" dirty="0">
              <a:solidFill>
                <a:srgbClr val="C0504D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504D"/>
                </a:solidFill>
              </a:rPr>
              <a:t>			</a:t>
            </a:r>
            <a:r>
              <a:rPr lang="en-US" dirty="0" smtClean="0">
                <a:solidFill>
                  <a:srgbClr val="008000"/>
                </a:solidFill>
              </a:rPr>
              <a:t>Statement(s)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			</a:t>
            </a:r>
            <a:r>
              <a:rPr lang="en-US" dirty="0">
                <a:solidFill>
                  <a:srgbClr val="FF0000"/>
                </a:solidFill>
              </a:rPr>
              <a:t>break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is-IS" dirty="0" smtClean="0"/>
              <a:t>…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i="1" dirty="0" smtClean="0">
                <a:solidFill>
                  <a:srgbClr val="0000FF"/>
                </a:solidFill>
              </a:rPr>
              <a:t>default</a:t>
            </a:r>
            <a:r>
              <a:rPr lang="en-US" i="1" dirty="0">
                <a:solidFill>
                  <a:srgbClr val="000000"/>
                </a:solidFill>
              </a:rPr>
              <a:t>:</a:t>
            </a:r>
            <a:endParaRPr lang="en-US" dirty="0">
              <a:solidFill>
                <a:srgbClr val="C0504D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			Statement(s)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			</a:t>
            </a:r>
            <a:r>
              <a:rPr lang="en-US" dirty="0">
                <a:solidFill>
                  <a:srgbClr val="FF0000"/>
                </a:solidFill>
              </a:rPr>
              <a:t>break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}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13379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‘if’ vs. ‘switch’ </a:t>
            </a:r>
            <a:r>
              <a:rPr lang="en-US" dirty="0"/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365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i="1" dirty="0" smtClean="0">
                <a:solidFill>
                  <a:srgbClr val="0000FF"/>
                </a:solidFill>
              </a:rPr>
              <a:t>if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i="1" dirty="0">
                <a:solidFill>
                  <a:srgbClr val="C0504D"/>
                </a:solidFill>
              </a:rPr>
              <a:t>condition</a:t>
            </a:r>
            <a:r>
              <a:rPr lang="en-US" dirty="0" smtClean="0">
                <a:solidFill>
                  <a:srgbClr val="000000"/>
                </a:solidFill>
              </a:rPr>
              <a:t>){</a:t>
            </a:r>
          </a:p>
          <a:p>
            <a:pPr marL="0" indent="0">
              <a:buNone/>
            </a:pPr>
            <a:r>
              <a:rPr lang="en-US" dirty="0">
                <a:solidFill>
                  <a:srgbClr val="C0504D"/>
                </a:solidFill>
              </a:rPr>
              <a:t>	</a:t>
            </a:r>
            <a:r>
              <a:rPr lang="en-US" dirty="0" smtClean="0">
                <a:solidFill>
                  <a:srgbClr val="008000"/>
                </a:solidFill>
              </a:rPr>
              <a:t>Statement(s)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i="1" dirty="0" smtClean="0">
                <a:solidFill>
                  <a:srgbClr val="0000FF"/>
                </a:solidFill>
              </a:rPr>
              <a:t>else </a:t>
            </a:r>
            <a:r>
              <a:rPr lang="en-US" i="1" dirty="0">
                <a:solidFill>
                  <a:srgbClr val="0000FF"/>
                </a:solidFill>
              </a:rPr>
              <a:t>if 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i="1" dirty="0">
                <a:solidFill>
                  <a:srgbClr val="C0504D"/>
                </a:solidFill>
              </a:rPr>
              <a:t>condition</a:t>
            </a:r>
            <a:r>
              <a:rPr lang="en-US" dirty="0">
                <a:solidFill>
                  <a:srgbClr val="000000"/>
                </a:solidFill>
              </a:rPr>
              <a:t>)</a:t>
            </a:r>
            <a:r>
              <a:rPr lang="en-US" dirty="0">
                <a:solidFill>
                  <a:srgbClr val="C0504D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C0504D"/>
                </a:solidFill>
              </a:rPr>
              <a:t>	</a:t>
            </a:r>
            <a:r>
              <a:rPr lang="en-US" dirty="0" smtClean="0">
                <a:solidFill>
                  <a:srgbClr val="008000"/>
                </a:solidFill>
              </a:rPr>
              <a:t>Statement</a:t>
            </a:r>
            <a:r>
              <a:rPr lang="en-US" dirty="0">
                <a:solidFill>
                  <a:srgbClr val="008000"/>
                </a:solidFill>
              </a:rPr>
              <a:t>(s)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is-IS" dirty="0" smtClean="0"/>
              <a:t>…</a:t>
            </a:r>
            <a:endParaRPr lang="en-US" dirty="0"/>
          </a:p>
          <a:p>
            <a:pPr marL="0" indent="0">
              <a:buNone/>
            </a:pPr>
            <a:r>
              <a:rPr lang="en-US" i="1" dirty="0" smtClean="0">
                <a:solidFill>
                  <a:srgbClr val="0000FF"/>
                </a:solidFill>
              </a:rPr>
              <a:t>else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C0504D"/>
                </a:solidFill>
              </a:rPr>
              <a:t>	</a:t>
            </a:r>
            <a:r>
              <a:rPr lang="en-US" dirty="0">
                <a:solidFill>
                  <a:srgbClr val="008000"/>
                </a:solidFill>
              </a:rPr>
              <a:t>Statement(s)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23250" y="1752600"/>
            <a:ext cx="411365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i="1" dirty="0" smtClean="0">
                <a:solidFill>
                  <a:srgbClr val="0000FF"/>
                </a:solidFill>
              </a:rPr>
              <a:t>switch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i="1" dirty="0" err="1" smtClean="0">
                <a:solidFill>
                  <a:srgbClr val="C0504D"/>
                </a:solidFill>
              </a:rPr>
              <a:t>expressionA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r>
              <a:rPr lang="en-US" dirty="0" smtClean="0">
                <a:solidFill>
                  <a:srgbClr val="C0504D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{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C0504D"/>
                </a:solidFill>
              </a:rPr>
              <a:t>	</a:t>
            </a:r>
            <a:r>
              <a:rPr lang="en-US" i="1" dirty="0" smtClean="0">
                <a:solidFill>
                  <a:srgbClr val="0000FF"/>
                </a:solidFill>
              </a:rPr>
              <a:t>case </a:t>
            </a:r>
            <a:r>
              <a:rPr lang="en-US" i="1" dirty="0" smtClean="0">
                <a:solidFill>
                  <a:srgbClr val="C0504D"/>
                </a:solidFill>
              </a:rPr>
              <a:t>expression1</a:t>
            </a:r>
            <a:r>
              <a:rPr lang="en-US" i="1" dirty="0" smtClean="0">
                <a:solidFill>
                  <a:srgbClr val="000000"/>
                </a:solidFill>
              </a:rPr>
              <a:t>:</a:t>
            </a:r>
            <a:r>
              <a:rPr lang="en-US" dirty="0" smtClean="0">
                <a:solidFill>
                  <a:srgbClr val="C0504D"/>
                </a:solidFill>
              </a:rPr>
              <a:t> 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C0504D"/>
                </a:solidFill>
              </a:rPr>
              <a:t>		</a:t>
            </a:r>
            <a:r>
              <a:rPr lang="en-US" dirty="0" smtClean="0">
                <a:solidFill>
                  <a:srgbClr val="008000"/>
                </a:solidFill>
              </a:rPr>
              <a:t>Statement(s)</a:t>
            </a:r>
          </a:p>
          <a:p>
            <a:pPr marL="0" indent="0">
              <a:buFont typeface="Arial"/>
              <a:buNone/>
            </a:pPr>
            <a:r>
              <a:rPr lang="en-US" dirty="0">
                <a:solidFill>
                  <a:srgbClr val="008000"/>
                </a:solidFill>
              </a:rPr>
              <a:t>	</a:t>
            </a:r>
            <a:r>
              <a:rPr lang="en-US" dirty="0" smtClean="0">
                <a:solidFill>
                  <a:srgbClr val="008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break</a:t>
            </a:r>
          </a:p>
          <a:p>
            <a:pPr marL="0" indent="0">
              <a:buFont typeface="Arial"/>
              <a:buNone/>
            </a:pPr>
            <a:r>
              <a:rPr lang="en-US" dirty="0"/>
              <a:t>	</a:t>
            </a:r>
            <a:r>
              <a:rPr lang="en-US" i="1" dirty="0" smtClean="0">
                <a:solidFill>
                  <a:srgbClr val="0000FF"/>
                </a:solidFill>
              </a:rPr>
              <a:t>case </a:t>
            </a:r>
            <a:r>
              <a:rPr lang="en-US" i="1" dirty="0" smtClean="0">
                <a:solidFill>
                  <a:srgbClr val="C0504D"/>
                </a:solidFill>
              </a:rPr>
              <a:t>expression2</a:t>
            </a:r>
            <a:r>
              <a:rPr lang="en-US" i="1" dirty="0" smtClean="0">
                <a:solidFill>
                  <a:srgbClr val="000000"/>
                </a:solidFill>
              </a:rPr>
              <a:t>:</a:t>
            </a:r>
            <a:endParaRPr lang="en-US" dirty="0" smtClean="0">
              <a:solidFill>
                <a:srgbClr val="C0504D"/>
              </a:solidFill>
            </a:endParaRP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C0504D"/>
                </a:solidFill>
              </a:rPr>
              <a:t>		</a:t>
            </a:r>
            <a:r>
              <a:rPr lang="en-US" dirty="0" smtClean="0">
                <a:solidFill>
                  <a:srgbClr val="008000"/>
                </a:solidFill>
              </a:rPr>
              <a:t>Statement(s)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		</a:t>
            </a:r>
            <a:r>
              <a:rPr lang="en-US" dirty="0">
                <a:solidFill>
                  <a:srgbClr val="FF0000"/>
                </a:solidFill>
              </a:rPr>
              <a:t>break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	</a:t>
            </a:r>
            <a:r>
              <a:rPr lang="is-IS" dirty="0" smtClean="0"/>
              <a:t>…</a:t>
            </a: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smtClean="0"/>
              <a:t>	</a:t>
            </a:r>
            <a:r>
              <a:rPr lang="en-US" i="1" dirty="0" smtClean="0">
                <a:solidFill>
                  <a:srgbClr val="0000FF"/>
                </a:solidFill>
              </a:rPr>
              <a:t>default</a:t>
            </a:r>
            <a:r>
              <a:rPr lang="en-US" i="1" dirty="0" smtClean="0">
                <a:solidFill>
                  <a:srgbClr val="000000"/>
                </a:solidFill>
              </a:rPr>
              <a:t>:</a:t>
            </a:r>
            <a:endParaRPr lang="en-US" dirty="0" smtClean="0">
              <a:solidFill>
                <a:srgbClr val="C0504D"/>
              </a:solidFill>
            </a:endParaRP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008000"/>
                </a:solidFill>
              </a:rPr>
              <a:t>		Statement(s)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		</a:t>
            </a:r>
            <a:r>
              <a:rPr lang="en-US" dirty="0">
                <a:solidFill>
                  <a:srgbClr val="FF0000"/>
                </a:solidFill>
              </a:rPr>
              <a:t>break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196483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3768053" y="4688430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</a:t>
            </a:r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109" name="Rectangle 108"/>
          <p:cNvSpPr/>
          <p:nvPr/>
        </p:nvSpPr>
        <p:spPr>
          <a:xfrm>
            <a:off x="3768053" y="3890289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</a:t>
            </a:r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110" name="Rectangle 109"/>
          <p:cNvSpPr/>
          <p:nvPr/>
        </p:nvSpPr>
        <p:spPr>
          <a:xfrm>
            <a:off x="3768053" y="3066195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</a:t>
            </a:r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‘fall-through’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68053" y="1917120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1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3515782" y="2783995"/>
            <a:ext cx="2067619" cy="529197"/>
          </a:xfrm>
          <a:prstGeom prst="rect">
            <a:avLst/>
          </a:prstGeom>
          <a:solidFill>
            <a:schemeClr val="accent2">
              <a:lumMod val="60000"/>
              <a:lumOff val="40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Case A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3515782" y="3615352"/>
            <a:ext cx="2067619" cy="529197"/>
          </a:xfrm>
          <a:prstGeom prst="rect">
            <a:avLst/>
          </a:prstGeom>
          <a:solidFill>
            <a:schemeClr val="accent2">
              <a:lumMod val="60000"/>
              <a:lumOff val="40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Case B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3768053" y="5594294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N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3768053" y="6065822"/>
            <a:ext cx="1563077" cy="227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End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3768053" y="1510716"/>
            <a:ext cx="1563077" cy="227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Start</a:t>
            </a:r>
            <a:endParaRPr lang="en-US" sz="16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541562" y="2145069"/>
            <a:ext cx="16059" cy="2381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rot="5400000">
            <a:off x="4398511" y="3464272"/>
            <a:ext cx="302160" cy="12700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rot="16200000" flipH="1">
            <a:off x="4412546" y="4278418"/>
            <a:ext cx="274091" cy="6351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549591" y="1738665"/>
            <a:ext cx="0" cy="1784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549591" y="5822243"/>
            <a:ext cx="0" cy="243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515782" y="4418640"/>
            <a:ext cx="2067619" cy="529197"/>
          </a:xfrm>
          <a:prstGeom prst="rect">
            <a:avLst/>
          </a:prstGeom>
          <a:solidFill>
            <a:schemeClr val="accent2">
              <a:lumMod val="60000"/>
              <a:lumOff val="40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Case C</a:t>
            </a:r>
            <a:endParaRPr lang="en-US" sz="1600" dirty="0"/>
          </a:p>
        </p:txBody>
      </p:sp>
      <p:cxnSp>
        <p:nvCxnSpPr>
          <p:cNvPr id="30" name="Elbow Connector 29"/>
          <p:cNvCxnSpPr/>
          <p:nvPr/>
        </p:nvCxnSpPr>
        <p:spPr>
          <a:xfrm rot="5400000">
            <a:off x="4226363" y="5271065"/>
            <a:ext cx="646457" cy="12700"/>
          </a:xfrm>
          <a:prstGeom prst="bentConnector3">
            <a:avLst>
              <a:gd name="adj1" fmla="val 50000"/>
            </a:avLst>
          </a:prstGeom>
          <a:ln>
            <a:solidFill>
              <a:srgbClr val="604A7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6" idx="1"/>
            <a:endCxn id="21" idx="1"/>
          </p:cNvCxnSpPr>
          <p:nvPr/>
        </p:nvCxnSpPr>
        <p:spPr>
          <a:xfrm rot="10800000" flipV="1">
            <a:off x="3515783" y="2478019"/>
            <a:ext cx="870989" cy="2205220"/>
          </a:xfrm>
          <a:prstGeom prst="bentConnector3">
            <a:avLst>
              <a:gd name="adj1" fmla="val 126246"/>
            </a:avLst>
          </a:prstGeom>
          <a:ln>
            <a:solidFill>
              <a:srgbClr val="604A7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16" idx="3"/>
            <a:endCxn id="7" idx="3"/>
          </p:cNvCxnSpPr>
          <p:nvPr/>
        </p:nvCxnSpPr>
        <p:spPr>
          <a:xfrm>
            <a:off x="4712412" y="2478019"/>
            <a:ext cx="870989" cy="1401932"/>
          </a:xfrm>
          <a:prstGeom prst="bentConnector3">
            <a:avLst>
              <a:gd name="adj1" fmla="val 126246"/>
            </a:avLst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/>
          <p:nvPr/>
        </p:nvCxnSpPr>
        <p:spPr>
          <a:xfrm rot="5400000">
            <a:off x="4443983" y="2670358"/>
            <a:ext cx="211216" cy="16059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ecision 15"/>
          <p:cNvSpPr/>
          <p:nvPr/>
        </p:nvSpPr>
        <p:spPr>
          <a:xfrm>
            <a:off x="4386771" y="2383258"/>
            <a:ext cx="325641" cy="189521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7485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‘switch’ statement can be used in place of a multi-condition ‘if’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‘switch’ statement provides ‘fall through’, but it must be used </a:t>
            </a:r>
            <a:r>
              <a:rPr lang="en-US" smtClean="0"/>
              <a:t>with care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611713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#42 – Section 18</a:t>
            </a:r>
            <a:endParaRPr lang="en-US" dirty="0"/>
          </a:p>
          <a:p>
            <a:r>
              <a:rPr lang="en-US" dirty="0" smtClean="0"/>
              <a:t>Control Flow: For and While Loops</a:t>
            </a:r>
          </a:p>
        </p:txBody>
      </p:sp>
    </p:spTree>
    <p:extLst>
      <p:ext uri="{BB962C8B-B14F-4D97-AF65-F5344CB8AC3E}">
        <p14:creationId xmlns:p14="http://schemas.microsoft.com/office/powerpoint/2010/main" val="3214490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Repeat/Loop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97056" y="2313074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1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3797056" y="3273156"/>
            <a:ext cx="1563077" cy="2279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</a:t>
            </a:r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797056" y="3952594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</a:t>
            </a:r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3797056" y="4451849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N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3797056" y="4951104"/>
            <a:ext cx="1563077" cy="227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End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3797056" y="1813819"/>
            <a:ext cx="1563077" cy="227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Start</a:t>
            </a:r>
            <a:endParaRPr lang="en-US" sz="1600" dirty="0"/>
          </a:p>
        </p:txBody>
      </p:sp>
      <p:sp>
        <p:nvSpPr>
          <p:cNvPr id="16" name="Decision 15"/>
          <p:cNvSpPr/>
          <p:nvPr/>
        </p:nvSpPr>
        <p:spPr>
          <a:xfrm>
            <a:off x="4415774" y="2812329"/>
            <a:ext cx="325641" cy="189521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5" idx="2"/>
            <a:endCxn id="16" idx="0"/>
          </p:cNvCxnSpPr>
          <p:nvPr/>
        </p:nvCxnSpPr>
        <p:spPr>
          <a:xfrm>
            <a:off x="4578595" y="2541023"/>
            <a:ext cx="0" cy="2713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6" idx="2"/>
            <a:endCxn id="16" idx="1"/>
          </p:cNvCxnSpPr>
          <p:nvPr/>
        </p:nvCxnSpPr>
        <p:spPr>
          <a:xfrm rot="5400000" flipH="1">
            <a:off x="4200177" y="3122688"/>
            <a:ext cx="594015" cy="162821"/>
          </a:xfrm>
          <a:prstGeom prst="bentConnector4">
            <a:avLst>
              <a:gd name="adj1" fmla="val -38484"/>
              <a:gd name="adj2" fmla="val 620398"/>
            </a:avLst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6" idx="2"/>
            <a:endCxn id="8" idx="0"/>
          </p:cNvCxnSpPr>
          <p:nvPr/>
        </p:nvCxnSpPr>
        <p:spPr>
          <a:xfrm rot="5400000">
            <a:off x="4352851" y="3726849"/>
            <a:ext cx="451489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1" idx="2"/>
            <a:endCxn id="5" idx="0"/>
          </p:cNvCxnSpPr>
          <p:nvPr/>
        </p:nvCxnSpPr>
        <p:spPr>
          <a:xfrm>
            <a:off x="4578595" y="2041768"/>
            <a:ext cx="0" cy="2713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8" idx="2"/>
            <a:endCxn id="9" idx="0"/>
          </p:cNvCxnSpPr>
          <p:nvPr/>
        </p:nvCxnSpPr>
        <p:spPr>
          <a:xfrm>
            <a:off x="4578595" y="4180543"/>
            <a:ext cx="0" cy="2713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9" idx="2"/>
            <a:endCxn id="10" idx="0"/>
          </p:cNvCxnSpPr>
          <p:nvPr/>
        </p:nvCxnSpPr>
        <p:spPr>
          <a:xfrm>
            <a:off x="4578595" y="4679798"/>
            <a:ext cx="0" cy="2713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6" idx="2"/>
            <a:endCxn id="6" idx="0"/>
          </p:cNvCxnSpPr>
          <p:nvPr/>
        </p:nvCxnSpPr>
        <p:spPr>
          <a:xfrm rot="5400000">
            <a:off x="4442942" y="3137503"/>
            <a:ext cx="271306" cy="12700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16" idx="3"/>
            <a:endCxn id="8" idx="3"/>
          </p:cNvCxnSpPr>
          <p:nvPr/>
        </p:nvCxnSpPr>
        <p:spPr>
          <a:xfrm>
            <a:off x="4741415" y="2907090"/>
            <a:ext cx="618718" cy="1159479"/>
          </a:xfrm>
          <a:prstGeom prst="bentConnector3">
            <a:avLst>
              <a:gd name="adj1" fmla="val 136947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77655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‘while’ </a:t>
            </a:r>
            <a:r>
              <a:rPr lang="en-US" dirty="0"/>
              <a:t>Loop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dirty="0" smtClean="0"/>
              <a:t>‘for’ </a:t>
            </a:r>
            <a:r>
              <a:rPr lang="en-US" dirty="0"/>
              <a:t>Loop Statement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014664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‘while’ </a:t>
            </a:r>
            <a:r>
              <a:rPr lang="en-US" dirty="0"/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Formal syntax: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smtClean="0">
                <a:solidFill>
                  <a:srgbClr val="0000FF"/>
                </a:solidFill>
              </a:rPr>
              <a:t>while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i="1" dirty="0" smtClean="0">
                <a:solidFill>
                  <a:srgbClr val="C0504D"/>
                </a:solidFill>
              </a:rPr>
              <a:t>condition</a:t>
            </a:r>
            <a:r>
              <a:rPr lang="en-US" dirty="0" smtClean="0">
                <a:solidFill>
                  <a:srgbClr val="000000"/>
                </a:solidFill>
              </a:rPr>
              <a:t>){</a:t>
            </a:r>
            <a:endParaRPr lang="en-US" dirty="0">
              <a:solidFill>
                <a:srgbClr val="C0504D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504D"/>
                </a:solidFill>
              </a:rPr>
              <a:t>		</a:t>
            </a:r>
            <a:r>
              <a:rPr lang="en-US" dirty="0" smtClean="0">
                <a:solidFill>
                  <a:srgbClr val="008000"/>
                </a:solidFill>
              </a:rPr>
              <a:t>Statement 1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	</a:t>
            </a:r>
            <a:r>
              <a:rPr lang="en-US" dirty="0" smtClean="0">
                <a:solidFill>
                  <a:srgbClr val="008000"/>
                </a:solidFill>
              </a:rPr>
              <a:t>	..</a:t>
            </a:r>
            <a:endParaRPr lang="en-US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		Statement 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Where: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Condition is an expression that evaluates to the </a:t>
            </a:r>
            <a:r>
              <a:rPr lang="en-US" dirty="0" err="1" smtClean="0">
                <a:solidFill>
                  <a:srgbClr val="000000"/>
                </a:solidFill>
              </a:rPr>
              <a:t>boolean</a:t>
            </a:r>
            <a:r>
              <a:rPr lang="en-US" dirty="0" smtClean="0">
                <a:solidFill>
                  <a:srgbClr val="000000"/>
                </a:solidFill>
              </a:rPr>
              <a:t> type </a:t>
            </a:r>
            <a:r>
              <a:rPr lang="en-US" i="1" dirty="0" smtClean="0">
                <a:solidFill>
                  <a:srgbClr val="FF6600"/>
                </a:solidFill>
              </a:rPr>
              <a:t>true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or </a:t>
            </a:r>
            <a:r>
              <a:rPr lang="en-US" i="1" dirty="0" smtClean="0">
                <a:solidFill>
                  <a:srgbClr val="FF6600"/>
                </a:solidFill>
              </a:rPr>
              <a:t>false</a:t>
            </a:r>
          </a:p>
          <a:p>
            <a:pPr lvl="2"/>
            <a:r>
              <a:rPr lang="en-US" i="1" dirty="0" smtClean="0">
                <a:solidFill>
                  <a:srgbClr val="FF0000"/>
                </a:solidFill>
              </a:rPr>
              <a:t>NOTE</a:t>
            </a:r>
            <a:r>
              <a:rPr lang="en-US" i="1" dirty="0" smtClean="0">
                <a:solidFill>
                  <a:srgbClr val="FF6600"/>
                </a:solidFill>
              </a:rPr>
              <a:t>: </a:t>
            </a:r>
            <a:r>
              <a:rPr lang="en-US" i="1" dirty="0" smtClean="0"/>
              <a:t>If the ‘condition’ for the ‘while’ loop is not updated within the loop, it will be an infinite loop</a:t>
            </a:r>
          </a:p>
        </p:txBody>
      </p:sp>
    </p:spTree>
    <p:extLst>
      <p:ext uri="{BB962C8B-B14F-4D97-AF65-F5344CB8AC3E}">
        <p14:creationId xmlns:p14="http://schemas.microsoft.com/office/powerpoint/2010/main" val="4162874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#28 – Section 4</a:t>
            </a:r>
          </a:p>
          <a:p>
            <a:r>
              <a:rPr lang="en-US" dirty="0" smtClean="0"/>
              <a:t>Hello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312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Example-01.js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9292" r="-1929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11470891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Example-02.js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5419" r="-154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65048977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Breakdown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5419" r="-15419"/>
          <a:stretch>
            <a:fillRect/>
          </a:stretch>
        </p:blipFill>
        <p:spPr/>
      </p:pic>
      <p:sp>
        <p:nvSpPr>
          <p:cNvPr id="3" name="Rounded Rectangle 2"/>
          <p:cNvSpPr/>
          <p:nvPr/>
        </p:nvSpPr>
        <p:spPr>
          <a:xfrm>
            <a:off x="1867243" y="2806037"/>
            <a:ext cx="1424000" cy="187044"/>
          </a:xfrm>
          <a:prstGeom prst="round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507047" y="3192162"/>
            <a:ext cx="2107515" cy="227914"/>
          </a:xfrm>
          <a:prstGeom prst="round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07966" y="3612292"/>
            <a:ext cx="1666791" cy="211438"/>
          </a:xfrm>
          <a:prstGeom prst="roundRect">
            <a:avLst/>
          </a:prstGeom>
          <a:solidFill>
            <a:schemeClr val="accent3">
              <a:lumMod val="60000"/>
              <a:lumOff val="40000"/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09436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‘for’ </a:t>
            </a:r>
            <a:r>
              <a:rPr lang="en-US" dirty="0"/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Formal syntax: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smtClean="0">
                <a:solidFill>
                  <a:srgbClr val="0000FF"/>
                </a:solidFill>
              </a:rPr>
              <a:t>for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i="1" dirty="0" smtClean="0">
                <a:solidFill>
                  <a:srgbClr val="C0504D"/>
                </a:solidFill>
              </a:rPr>
              <a:t>initialization; condition; update</a:t>
            </a:r>
            <a:r>
              <a:rPr lang="en-US" dirty="0" smtClean="0">
                <a:solidFill>
                  <a:srgbClr val="000000"/>
                </a:solidFill>
              </a:rPr>
              <a:t>){</a:t>
            </a:r>
            <a:endParaRPr lang="en-US" dirty="0">
              <a:solidFill>
                <a:srgbClr val="C0504D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		Statement </a:t>
            </a:r>
            <a:r>
              <a:rPr lang="en-US" dirty="0">
                <a:solidFill>
                  <a:srgbClr val="008000"/>
                </a:solidFill>
              </a:rPr>
              <a:t>1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		..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		Statement 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Where: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‘</a:t>
            </a:r>
            <a:r>
              <a:rPr lang="en-US" i="1" dirty="0" smtClean="0">
                <a:solidFill>
                  <a:srgbClr val="000000"/>
                </a:solidFill>
              </a:rPr>
              <a:t>initialization</a:t>
            </a:r>
            <a:r>
              <a:rPr lang="en-US" dirty="0" smtClean="0">
                <a:solidFill>
                  <a:srgbClr val="000000"/>
                </a:solidFill>
              </a:rPr>
              <a:t>’ gets executed ONLY once at the beginning of the ‘</a:t>
            </a:r>
            <a:r>
              <a:rPr lang="en-US" i="1" dirty="0" smtClean="0">
                <a:solidFill>
                  <a:srgbClr val="000000"/>
                </a:solidFill>
              </a:rPr>
              <a:t>for</a:t>
            </a:r>
            <a:r>
              <a:rPr lang="en-US" dirty="0" smtClean="0">
                <a:solidFill>
                  <a:srgbClr val="000000"/>
                </a:solidFill>
              </a:rPr>
              <a:t>’ loop</a:t>
            </a:r>
          </a:p>
          <a:p>
            <a:pPr lvl="1"/>
            <a:r>
              <a:rPr lang="en-US" i="1" dirty="0" smtClean="0">
                <a:solidFill>
                  <a:srgbClr val="000000"/>
                </a:solidFill>
              </a:rPr>
              <a:t>‘condition’ </a:t>
            </a:r>
            <a:r>
              <a:rPr lang="en-US" dirty="0" smtClean="0">
                <a:solidFill>
                  <a:srgbClr val="000000"/>
                </a:solidFill>
              </a:rPr>
              <a:t>gets tested to determine if the block of statement is executed</a:t>
            </a:r>
          </a:p>
          <a:p>
            <a:pPr lvl="1"/>
            <a:r>
              <a:rPr lang="en-US" i="1" dirty="0">
                <a:solidFill>
                  <a:srgbClr val="000000"/>
                </a:solidFill>
              </a:rPr>
              <a:t>‘update’ </a:t>
            </a:r>
            <a:r>
              <a:rPr lang="en-US" dirty="0">
                <a:solidFill>
                  <a:srgbClr val="000000"/>
                </a:solidFill>
              </a:rPr>
              <a:t>gets executed after block of statement</a:t>
            </a:r>
            <a:endParaRPr lang="en-US" dirty="0">
              <a:solidFill>
                <a:srgbClr val="FF6600"/>
              </a:solidFill>
            </a:endParaRPr>
          </a:p>
          <a:p>
            <a:pPr lvl="1"/>
            <a:endParaRPr lang="en-US" dirty="0" smtClean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780461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Example-03.js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0732" r="-10732"/>
          <a:stretch>
            <a:fillRect/>
          </a:stretch>
        </p:blipFill>
        <p:spPr/>
      </p:pic>
      <p:sp>
        <p:nvSpPr>
          <p:cNvPr id="5" name="Rounded Rectangle 4"/>
          <p:cNvSpPr/>
          <p:nvPr/>
        </p:nvSpPr>
        <p:spPr>
          <a:xfrm>
            <a:off x="2187512" y="3047193"/>
            <a:ext cx="1316497" cy="227914"/>
          </a:xfrm>
          <a:prstGeom prst="round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650286" y="3047193"/>
            <a:ext cx="2018033" cy="227914"/>
          </a:xfrm>
          <a:prstGeom prst="round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837799" y="3063669"/>
            <a:ext cx="1730624" cy="211438"/>
          </a:xfrm>
          <a:prstGeom prst="roundRect">
            <a:avLst/>
          </a:prstGeom>
          <a:solidFill>
            <a:schemeClr val="accent3">
              <a:lumMod val="60000"/>
              <a:lumOff val="40000"/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7679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‘for’ Loop Pitfall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update ‘for’ loop condition variable(s) multiple times in loop iteration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955060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Example-04.js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6554" r="-655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10654488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‘for’ Loop Variation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parts of the ‘for’ loop statement is optional</a:t>
            </a:r>
          </a:p>
          <a:p>
            <a:pPr lvl="1"/>
            <a:r>
              <a:rPr lang="en-US" dirty="0" smtClean="0"/>
              <a:t>Provides flexibility in when to initialize</a:t>
            </a:r>
          </a:p>
          <a:p>
            <a:pPr lvl="1"/>
            <a:r>
              <a:rPr lang="en-US" dirty="0" smtClean="0"/>
              <a:t>When to test and exit loop</a:t>
            </a:r>
          </a:p>
          <a:p>
            <a:pPr lvl="1"/>
            <a:r>
              <a:rPr lang="en-US" dirty="0" smtClean="0"/>
              <a:t>When to perform condition variable(s) updates</a:t>
            </a:r>
          </a:p>
        </p:txBody>
      </p:sp>
    </p:spTree>
    <p:extLst>
      <p:ext uri="{BB962C8B-B14F-4D97-AF65-F5344CB8AC3E}">
        <p14:creationId xmlns:p14="http://schemas.microsoft.com/office/powerpoint/2010/main" val="106506272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Example-05.js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7195" r="-271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8007436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Example-06.js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34678" r="-346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85431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Core Features</a:t>
            </a:r>
          </a:p>
          <a:p>
            <a:pPr lvl="1"/>
            <a:r>
              <a:rPr lang="en-US" dirty="0" smtClean="0"/>
              <a:t>High Level : easier to read and write code, gets rid of fluff/boilerplate, forgiving, </a:t>
            </a:r>
            <a:r>
              <a:rPr lang="is-IS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Dynamic : allows extension and changes at runtime</a:t>
            </a:r>
          </a:p>
          <a:p>
            <a:pPr lvl="1"/>
            <a:r>
              <a:rPr lang="en-US" dirty="0" err="1" smtClean="0"/>
              <a:t>Untyped</a:t>
            </a:r>
            <a:r>
              <a:rPr lang="en-US" dirty="0" smtClean="0"/>
              <a:t> : flexible in operations used on different types of data</a:t>
            </a:r>
          </a:p>
          <a:p>
            <a:pPr lvl="1"/>
            <a:r>
              <a:rPr lang="en-US" dirty="0" smtClean="0"/>
              <a:t>Interpreted : No step for producing a binary executable or any other intermediate </a:t>
            </a:r>
            <a:r>
              <a:rPr lang="en-US" b="1" i="1" dirty="0" smtClean="0"/>
              <a:t>artifact</a:t>
            </a:r>
          </a:p>
          <a:p>
            <a:r>
              <a:rPr lang="en-US" dirty="0" smtClean="0"/>
              <a:t>Reference:</a:t>
            </a:r>
          </a:p>
          <a:p>
            <a:pPr lvl="1"/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en.wikipedia.org</a:t>
            </a:r>
            <a:r>
              <a:rPr lang="en-US" dirty="0"/>
              <a:t>/wiki/JavaScript</a:t>
            </a:r>
          </a:p>
        </p:txBody>
      </p:sp>
    </p:spTree>
    <p:extLst>
      <p:ext uri="{BB962C8B-B14F-4D97-AF65-F5344CB8AC3E}">
        <p14:creationId xmlns:p14="http://schemas.microsoft.com/office/powerpoint/2010/main" val="2556779502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‘continue’ in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‘continue’ keyword in a loop is used to skip one or more iteration</a:t>
            </a:r>
          </a:p>
        </p:txBody>
      </p:sp>
    </p:spTree>
    <p:extLst>
      <p:ext uri="{BB962C8B-B14F-4D97-AF65-F5344CB8AC3E}">
        <p14:creationId xmlns:p14="http://schemas.microsoft.com/office/powerpoint/2010/main" val="2344863649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Example-07.js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41342" r="-4134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39575111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‘infinite’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‘infinite’ loop is used when:</a:t>
            </a:r>
          </a:p>
          <a:p>
            <a:pPr lvl="1"/>
            <a:r>
              <a:rPr lang="en-US" dirty="0" smtClean="0"/>
              <a:t> The number of iterations is not known at loop ‘initialization’</a:t>
            </a:r>
          </a:p>
          <a:p>
            <a:pPr lvl="2"/>
            <a:r>
              <a:rPr lang="en-US" dirty="0" smtClean="0"/>
              <a:t>Possible an external condition will be used to ‘break’ out of the loop</a:t>
            </a:r>
          </a:p>
          <a:p>
            <a:pPr lvl="2"/>
            <a:r>
              <a:rPr lang="en-US" dirty="0" smtClean="0"/>
              <a:t>Some form of complex computation will be used to ‘break’ out of the loop</a:t>
            </a:r>
          </a:p>
          <a:p>
            <a:pPr lvl="1"/>
            <a:r>
              <a:rPr lang="en-US" dirty="0" smtClean="0"/>
              <a:t>The developer wishes to express the intend that this loop will not terminate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473645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Example-08.js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-2765" b="-27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2758863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#43 – Section 19</a:t>
            </a:r>
            <a:endParaRPr lang="en-US" dirty="0"/>
          </a:p>
          <a:p>
            <a:r>
              <a:rPr lang="en-US" dirty="0" smtClean="0"/>
              <a:t>Statements </a:t>
            </a:r>
            <a:r>
              <a:rPr lang="en-US" smtClean="0"/>
              <a:t>and Expressions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6274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Statements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Expressions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Types of Expressions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sz="1400" dirty="0" smtClean="0"/>
              <a:t>Reference:</a:t>
            </a:r>
          </a:p>
          <a:p>
            <a:r>
              <a:rPr lang="en-US" sz="1400" dirty="0" smtClean="0"/>
              <a:t>MDN Statements </a:t>
            </a:r>
            <a:r>
              <a:rPr lang="en-US" sz="1400" dirty="0"/>
              <a:t>and Declarations: </a:t>
            </a:r>
            <a:r>
              <a:rPr lang="en-US" sz="1400" dirty="0">
                <a:hlinkClick r:id="rId2"/>
              </a:rPr>
              <a:t>https://developer.mozilla.org/en-US/docs/Web/JavaScript/Reference/</a:t>
            </a:r>
            <a:r>
              <a:rPr lang="en-US" sz="1400" dirty="0" smtClean="0">
                <a:hlinkClick r:id="rId2"/>
              </a:rPr>
              <a:t>Statements</a:t>
            </a:r>
            <a:endParaRPr lang="en-US" sz="1400" dirty="0" smtClean="0"/>
          </a:p>
          <a:p>
            <a:r>
              <a:rPr lang="en-US" sz="1400" dirty="0" smtClean="0"/>
              <a:t>MDN Expressions and Operators</a:t>
            </a:r>
            <a:r>
              <a:rPr lang="en-US" sz="1400" dirty="0"/>
              <a:t>: </a:t>
            </a:r>
            <a:r>
              <a:rPr lang="en-US" sz="1400" dirty="0" smtClean="0">
                <a:hlinkClick r:id="rId3"/>
              </a:rPr>
              <a:t>https</a:t>
            </a:r>
            <a:r>
              <a:rPr lang="en-US" sz="1400" dirty="0">
                <a:hlinkClick r:id="rId3"/>
              </a:rPr>
              <a:t>://</a:t>
            </a:r>
            <a:r>
              <a:rPr lang="en-US" sz="1400" dirty="0" err="1">
                <a:hlinkClick r:id="rId3"/>
              </a:rPr>
              <a:t>developer.mozilla.org</a:t>
            </a:r>
            <a:r>
              <a:rPr lang="en-US" sz="1400" dirty="0">
                <a:hlinkClick r:id="rId3"/>
              </a:rPr>
              <a:t>/en-US/docs/Web/JavaScript/Reference/Operators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29756351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047883" y="1813818"/>
            <a:ext cx="4421567" cy="29072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99482" y="2234190"/>
            <a:ext cx="3118368" cy="2526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2047883" y="1522707"/>
            <a:ext cx="4421567" cy="2911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Program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2699482" y="2566123"/>
            <a:ext cx="3118368" cy="2526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2699482" y="2898056"/>
            <a:ext cx="3118368" cy="2526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2699482" y="3229989"/>
            <a:ext cx="3118368" cy="2526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2699482" y="3561922"/>
            <a:ext cx="3118368" cy="2526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6582090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12516" y="2107851"/>
            <a:ext cx="3118368" cy="2526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2812516" y="2375491"/>
            <a:ext cx="3118368" cy="12949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3131666" y="2588270"/>
            <a:ext cx="2559855" cy="2279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Expression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3131666" y="2909813"/>
            <a:ext cx="2559855" cy="2279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Non-Expression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791228" y="4308796"/>
            <a:ext cx="74815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NOTE</a:t>
            </a:r>
            <a:r>
              <a:rPr lang="en-US" dirty="0" smtClean="0"/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 statement can span multiple lines. For example, ‘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en-US" dirty="0" smtClean="0"/>
              <a:t>’ and ‘</a:t>
            </a:r>
            <a:r>
              <a:rPr lang="en-US" i="1" dirty="0" smtClean="0">
                <a:solidFill>
                  <a:srgbClr val="953735"/>
                </a:solidFill>
              </a:rPr>
              <a:t>for</a:t>
            </a:r>
            <a:r>
              <a:rPr lang="en-US" dirty="0" smtClean="0"/>
              <a:t>’ statements.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Multiple statements can be on one line if separated by ‘;’.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131666" y="3235096"/>
            <a:ext cx="2559855" cy="2279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Contain Expression(s)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28996444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: Expression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35395" y="1619787"/>
            <a:ext cx="63322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What </a:t>
            </a:r>
            <a:r>
              <a:rPr lang="en-US" dirty="0" smtClean="0"/>
              <a:t>is an ‘Expression’?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Verrol’s</a:t>
            </a:r>
            <a:r>
              <a:rPr lang="en-US" dirty="0" smtClean="0"/>
              <a:t> </a:t>
            </a:r>
            <a:r>
              <a:rPr lang="en-US" dirty="0"/>
              <a:t>definition:</a:t>
            </a:r>
          </a:p>
          <a:p>
            <a:pPr lvl="2"/>
            <a:r>
              <a:rPr lang="en-US" dirty="0" smtClean="0"/>
              <a:t>When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evaluated/computed</a:t>
            </a:r>
            <a:r>
              <a:rPr lang="en-US" dirty="0" smtClean="0"/>
              <a:t>, an </a:t>
            </a:r>
            <a:r>
              <a:rPr lang="en-US" b="1" i="1" dirty="0" smtClean="0">
                <a:solidFill>
                  <a:srgbClr val="3366FF"/>
                </a:solidFill>
              </a:rPr>
              <a:t>expression</a:t>
            </a:r>
            <a:r>
              <a:rPr lang="en-US" dirty="0" smtClean="0"/>
              <a:t> produces a </a:t>
            </a:r>
            <a:r>
              <a:rPr lang="en-US" b="1" i="1" dirty="0" smtClean="0">
                <a:solidFill>
                  <a:srgbClr val="008000"/>
                </a:solidFill>
              </a:rPr>
              <a:t>single </a:t>
            </a:r>
            <a:r>
              <a:rPr lang="en-US" b="1" i="1" dirty="0" smtClean="0">
                <a:solidFill>
                  <a:schemeClr val="accent2"/>
                </a:solidFill>
              </a:rPr>
              <a:t>value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3224750" y="3552012"/>
            <a:ext cx="744685" cy="26597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lternate Process 6"/>
          <p:cNvSpPr/>
          <p:nvPr/>
        </p:nvSpPr>
        <p:spPr>
          <a:xfrm>
            <a:off x="4062521" y="3365830"/>
            <a:ext cx="1376337" cy="731431"/>
          </a:xfrm>
          <a:prstGeom prst="flowChartAlternateProces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Some Process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5551890" y="3552012"/>
            <a:ext cx="744685" cy="26597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ecagon 11"/>
          <p:cNvSpPr/>
          <p:nvPr/>
        </p:nvSpPr>
        <p:spPr>
          <a:xfrm>
            <a:off x="6369714" y="3365830"/>
            <a:ext cx="771282" cy="671587"/>
          </a:xfrm>
          <a:prstGeom prst="decag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value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1988042" y="3568844"/>
            <a:ext cx="1097081" cy="2491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Expression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1522616" y="4493462"/>
            <a:ext cx="6343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NOTE</a:t>
            </a:r>
            <a:r>
              <a:rPr lang="en-US" dirty="0" smtClean="0"/>
              <a:t>: An expression’s value can always be assigned to a variable.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107862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value is an </a:t>
            </a:r>
            <a:r>
              <a:rPr lang="en-US" b="1" i="1" dirty="0" smtClean="0">
                <a:solidFill>
                  <a:srgbClr val="008000"/>
                </a:solidFill>
              </a:rPr>
              <a:t>abstraction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smtClean="0"/>
              <a:t>to </a:t>
            </a:r>
            <a:r>
              <a:rPr lang="en-US" b="1" i="1" dirty="0" smtClean="0">
                <a:solidFill>
                  <a:srgbClr val="3366FF"/>
                </a:solidFill>
              </a:rPr>
              <a:t>represent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a 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computed</a:t>
            </a:r>
            <a:r>
              <a:rPr lang="en-US" b="1" i="1" dirty="0" smtClean="0"/>
              <a:t>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result</a:t>
            </a:r>
          </a:p>
          <a:p>
            <a:r>
              <a:rPr lang="en-US" dirty="0"/>
              <a:t>A variable is a </a:t>
            </a:r>
            <a:r>
              <a:rPr lang="en-US" b="1" i="1" dirty="0">
                <a:solidFill>
                  <a:srgbClr val="008000"/>
                </a:solidFill>
              </a:rPr>
              <a:t>named </a:t>
            </a:r>
            <a:r>
              <a:rPr lang="en-US" b="1" i="1" dirty="0">
                <a:solidFill>
                  <a:srgbClr val="3366FF"/>
                </a:solidFill>
              </a:rPr>
              <a:t>abstraction </a:t>
            </a:r>
            <a:r>
              <a:rPr lang="en-US" dirty="0"/>
              <a:t>to </a:t>
            </a:r>
            <a:r>
              <a:rPr lang="en-US" b="1" i="1" dirty="0">
                <a:solidFill>
                  <a:schemeClr val="accent5">
                    <a:lumMod val="75000"/>
                  </a:schemeClr>
                </a:solidFill>
              </a:rPr>
              <a:t>recall </a:t>
            </a:r>
            <a:r>
              <a:rPr lang="en-US" dirty="0"/>
              <a:t>or</a:t>
            </a:r>
            <a:r>
              <a:rPr lang="en-US" b="1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reference </a:t>
            </a:r>
            <a:r>
              <a:rPr lang="en-US" dirty="0"/>
              <a:t>a</a:t>
            </a:r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040227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“Hello World”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One of the </a:t>
            </a:r>
            <a:r>
              <a:rPr lang="en-US" dirty="0"/>
              <a:t>s</a:t>
            </a:r>
            <a:r>
              <a:rPr lang="en-US" dirty="0" smtClean="0"/>
              <a:t>implest complete program in a programming language</a:t>
            </a:r>
          </a:p>
          <a:p>
            <a:r>
              <a:rPr lang="en-US" dirty="0" smtClean="0"/>
              <a:t>Feature</a:t>
            </a:r>
          </a:p>
          <a:p>
            <a:pPr lvl="1"/>
            <a:r>
              <a:rPr lang="en-US" dirty="0" smtClean="0"/>
              <a:t>Demonstrates a number of features of the language</a:t>
            </a:r>
          </a:p>
          <a:p>
            <a:pPr lvl="1"/>
            <a:r>
              <a:rPr lang="en-US" dirty="0" smtClean="0"/>
              <a:t>Structure</a:t>
            </a:r>
          </a:p>
          <a:p>
            <a:r>
              <a:rPr lang="en-US" dirty="0" smtClean="0"/>
              <a:t>History</a:t>
            </a:r>
          </a:p>
          <a:p>
            <a:pPr lvl="1"/>
            <a:r>
              <a:rPr lang="en-US" dirty="0" smtClean="0"/>
              <a:t>Traces back to languages in the C pedigree (B, BCPL)</a:t>
            </a:r>
          </a:p>
          <a:p>
            <a:pPr lvl="1"/>
            <a:r>
              <a:rPr lang="en-US" dirty="0"/>
              <a:t>Reference: https://</a:t>
            </a:r>
            <a:r>
              <a:rPr lang="en-US" dirty="0" err="1"/>
              <a:t>en.wikipedia.org</a:t>
            </a:r>
            <a:r>
              <a:rPr lang="en-US" dirty="0"/>
              <a:t>/wiki/%22Hello,_World!%22_program</a:t>
            </a:r>
          </a:p>
        </p:txBody>
      </p:sp>
    </p:spTree>
    <p:extLst>
      <p:ext uri="{BB962C8B-B14F-4D97-AF65-F5344CB8AC3E}">
        <p14:creationId xmlns:p14="http://schemas.microsoft.com/office/powerpoint/2010/main" val="1246462585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Expressions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1075855"/>
              </p:ext>
            </p:extLst>
          </p:nvPr>
        </p:nvGraphicFramePr>
        <p:xfrm>
          <a:off x="457200" y="1345264"/>
          <a:ext cx="8372636" cy="5237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8984737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Logical Operator: AND, &amp;&amp;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4090246"/>
              </p:ext>
            </p:extLst>
          </p:nvPr>
        </p:nvGraphicFramePr>
        <p:xfrm>
          <a:off x="2193678" y="2248079"/>
          <a:ext cx="4679391" cy="2424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797"/>
                <a:gridCol w="1559797"/>
                <a:gridCol w="1559797"/>
              </a:tblGrid>
              <a:tr h="484933">
                <a:tc>
                  <a:txBody>
                    <a:bodyPr/>
                    <a:lstStyle/>
                    <a:p>
                      <a:r>
                        <a:rPr lang="en-US" dirty="0" smtClean="0"/>
                        <a:t>Operand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Operand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484933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484933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484933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484933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578262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Logical Operator: OR, ||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7021811"/>
              </p:ext>
            </p:extLst>
          </p:nvPr>
        </p:nvGraphicFramePr>
        <p:xfrm>
          <a:off x="2193678" y="2248079"/>
          <a:ext cx="4679391" cy="2424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797"/>
                <a:gridCol w="1559797"/>
                <a:gridCol w="1559797"/>
              </a:tblGrid>
              <a:tr h="484933">
                <a:tc>
                  <a:txBody>
                    <a:bodyPr/>
                    <a:lstStyle/>
                    <a:p>
                      <a:r>
                        <a:rPr lang="en-US" dirty="0" smtClean="0"/>
                        <a:t>Operand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Operand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484933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484933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484933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484933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974112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Logical Operator: NOT, !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103923"/>
              </p:ext>
            </p:extLst>
          </p:nvPr>
        </p:nvGraphicFramePr>
        <p:xfrm>
          <a:off x="1935596" y="2218804"/>
          <a:ext cx="5446842" cy="1571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3421"/>
                <a:gridCol w="2723421"/>
              </a:tblGrid>
              <a:tr h="523670">
                <a:tc>
                  <a:txBody>
                    <a:bodyPr/>
                    <a:lstStyle/>
                    <a:p>
                      <a:r>
                        <a:rPr lang="en-US" dirty="0" smtClean="0"/>
                        <a:t>Operand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523670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523670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810036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C05S17 - Example-01.js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4830" r="-48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8914667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r>
              <a:rPr lang="en-US" dirty="0" smtClean="0"/>
              <a:t>-01.js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2074" r="-120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13822652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C05S18 - Example-07.js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41342" r="-4134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56740083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Example-02.js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0687" r="-106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08036741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 Table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5298784"/>
              </p:ext>
            </p:extLst>
          </p:nvPr>
        </p:nvGraphicFramePr>
        <p:xfrm>
          <a:off x="457200" y="1600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 ==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 ==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 == 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! (</a:t>
                      </a:r>
                      <a:r>
                        <a:rPr lang="is-IS" dirty="0" smtClean="0"/>
                        <a:t>…)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F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9049747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#44 – Section 20</a:t>
            </a:r>
            <a:endParaRPr lang="en-US" dirty="0"/>
          </a:p>
          <a:p>
            <a:r>
              <a:rPr lang="en-US" dirty="0" smtClean="0"/>
              <a:t>Serialization With JSON</a:t>
            </a:r>
          </a:p>
        </p:txBody>
      </p:sp>
    </p:spTree>
    <p:extLst>
      <p:ext uri="{BB962C8B-B14F-4D97-AF65-F5344CB8AC3E}">
        <p14:creationId xmlns:p14="http://schemas.microsoft.com/office/powerpoint/2010/main" val="3644569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hello.js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// My ‘hello world’ program in JavaScript</a:t>
            </a:r>
          </a:p>
          <a:p>
            <a:pPr marL="0" indent="0">
              <a:buNone/>
            </a:pPr>
            <a:r>
              <a:rPr lang="en-US" dirty="0" err="1" smtClean="0"/>
              <a:t>console.log</a:t>
            </a:r>
            <a:r>
              <a:rPr lang="en-US" dirty="0" smtClean="0"/>
              <a:t>(“Hello, World”)</a:t>
            </a:r>
          </a:p>
        </p:txBody>
      </p:sp>
    </p:spTree>
    <p:extLst>
      <p:ext uri="{BB962C8B-B14F-4D97-AF65-F5344CB8AC3E}">
        <p14:creationId xmlns:p14="http://schemas.microsoft.com/office/powerpoint/2010/main" val="4157312390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Serialization?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JSON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sz="1400" dirty="0" smtClean="0"/>
              <a:t>Reference:</a:t>
            </a:r>
          </a:p>
          <a:p>
            <a:r>
              <a:rPr lang="en-US" sz="1400" dirty="0" smtClean="0"/>
              <a:t>JSON Specification</a:t>
            </a:r>
            <a:r>
              <a:rPr lang="en-US" sz="1400" dirty="0"/>
              <a:t>: </a:t>
            </a:r>
            <a:r>
              <a:rPr lang="en-US" sz="1400" dirty="0">
                <a:hlinkClick r:id="rId2"/>
              </a:rPr>
              <a:t>http://</a:t>
            </a:r>
            <a:r>
              <a:rPr lang="en-US" sz="1400" dirty="0" err="1">
                <a:hlinkClick r:id="rId2"/>
              </a:rPr>
              <a:t>www.json.org</a:t>
            </a:r>
            <a:r>
              <a:rPr lang="en-US" sz="1400" dirty="0">
                <a:hlinkClick r:id="rId2"/>
              </a:rPr>
              <a:t>/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834844596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Exchanging Values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22744" y="1619787"/>
            <a:ext cx="6698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How to get the value of a computation in </a:t>
            </a:r>
            <a:r>
              <a:rPr lang="en-US" dirty="0"/>
              <a:t>c</a:t>
            </a:r>
            <a:r>
              <a:rPr lang="en-US" dirty="0" smtClean="0"/>
              <a:t>omputer A to computer B?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2978388" y="3351175"/>
            <a:ext cx="744685" cy="26597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lternate Process 6"/>
          <p:cNvSpPr/>
          <p:nvPr/>
        </p:nvSpPr>
        <p:spPr>
          <a:xfrm>
            <a:off x="3931088" y="3100016"/>
            <a:ext cx="1376337" cy="731431"/>
          </a:xfrm>
          <a:prstGeom prst="flowChartAlternateProces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channel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5515440" y="3351175"/>
            <a:ext cx="744685" cy="26597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22617" y="3101662"/>
            <a:ext cx="1247756" cy="7227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Computer A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1222744" y="4493462"/>
            <a:ext cx="678468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NOTE</a:t>
            </a:r>
            <a:r>
              <a:rPr lang="en-US" dirty="0" smtClean="0"/>
              <a:t>: The ‘channel’ is just an abstraction for how the two computers </a:t>
            </a:r>
          </a:p>
          <a:p>
            <a:r>
              <a:rPr lang="en-US" dirty="0"/>
              <a:t>a</a:t>
            </a:r>
            <a:r>
              <a:rPr lang="en-US" dirty="0" smtClean="0"/>
              <a:t>re connected.</a:t>
            </a:r>
          </a:p>
          <a:p>
            <a:r>
              <a:rPr lang="en-US" dirty="0" smtClean="0"/>
              <a:t>Examples: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USB drive/disk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Email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CD/DVD/Tape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Network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Etc.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6468140" y="3091494"/>
            <a:ext cx="1211429" cy="7227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Computer B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37124309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: Serialization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81814" y="1619787"/>
            <a:ext cx="66571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What is </a:t>
            </a:r>
            <a:r>
              <a:rPr lang="en-US" dirty="0" smtClean="0"/>
              <a:t>‘Serialization’?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Verrol’s</a:t>
            </a:r>
            <a:r>
              <a:rPr lang="en-US" dirty="0" smtClean="0"/>
              <a:t> definition:</a:t>
            </a:r>
          </a:p>
          <a:p>
            <a:pPr lvl="1"/>
            <a:r>
              <a:rPr lang="en-US" dirty="0" smtClean="0"/>
              <a:t>A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method</a:t>
            </a:r>
            <a:r>
              <a:rPr lang="en-US" dirty="0" smtClean="0"/>
              <a:t> of </a:t>
            </a:r>
            <a:r>
              <a:rPr lang="en-US" b="1" i="1" dirty="0" smtClean="0">
                <a:solidFill>
                  <a:srgbClr val="3366FF"/>
                </a:solidFill>
              </a:rPr>
              <a:t>transforming </a:t>
            </a:r>
            <a:r>
              <a:rPr lang="en-US" b="1" i="1" dirty="0" smtClean="0">
                <a:solidFill>
                  <a:srgbClr val="008000"/>
                </a:solidFill>
              </a:rPr>
              <a:t>values </a:t>
            </a:r>
            <a:r>
              <a:rPr lang="en-US" dirty="0" smtClean="0"/>
              <a:t>in computer memory to a </a:t>
            </a:r>
            <a:r>
              <a:rPr lang="en-US" b="1" i="1" dirty="0" smtClean="0">
                <a:solidFill>
                  <a:srgbClr val="000090"/>
                </a:solidFill>
              </a:rPr>
              <a:t>representation</a:t>
            </a:r>
            <a:r>
              <a:rPr lang="en-US" dirty="0" smtClean="0">
                <a:solidFill>
                  <a:srgbClr val="000090"/>
                </a:solidFill>
              </a:rPr>
              <a:t> </a:t>
            </a:r>
            <a:r>
              <a:rPr lang="en-US" dirty="0" smtClean="0"/>
              <a:t>suitable for computer-to-computer</a:t>
            </a:r>
            <a:r>
              <a:rPr lang="en-US" b="1" i="1" dirty="0" smtClean="0">
                <a:solidFill>
                  <a:srgbClr val="008000"/>
                </a:solidFill>
              </a:rPr>
              <a:t> </a:t>
            </a:r>
            <a:r>
              <a:rPr lang="en-US" b="1" i="1" dirty="0" smtClean="0">
                <a:solidFill>
                  <a:schemeClr val="accent2"/>
                </a:solidFill>
              </a:rPr>
              <a:t>interchange.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3224750" y="4404536"/>
            <a:ext cx="744685" cy="26597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lternate Process 6"/>
          <p:cNvSpPr/>
          <p:nvPr/>
        </p:nvSpPr>
        <p:spPr>
          <a:xfrm>
            <a:off x="4062521" y="4218354"/>
            <a:ext cx="1376337" cy="731431"/>
          </a:xfrm>
          <a:prstGeom prst="flowChartAlternateProces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channel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5551890" y="4404536"/>
            <a:ext cx="744685" cy="26597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931582" y="4218354"/>
            <a:ext cx="1153542" cy="6715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Value</a:t>
            </a:r>
          </a:p>
          <a:p>
            <a:pPr algn="ctr"/>
            <a:r>
              <a:rPr lang="en-US" sz="1600" dirty="0" smtClean="0"/>
              <a:t>Format A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6461052" y="4220273"/>
            <a:ext cx="1153542" cy="6715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Value</a:t>
            </a:r>
          </a:p>
          <a:p>
            <a:pPr algn="ctr"/>
            <a:r>
              <a:rPr lang="en-US" sz="1600" dirty="0" smtClean="0"/>
              <a:t>Format A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4174754" y="3579628"/>
            <a:ext cx="1153542" cy="5678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Value</a:t>
            </a:r>
          </a:p>
          <a:p>
            <a:pPr algn="ctr"/>
            <a:r>
              <a:rPr lang="en-US" sz="1600" dirty="0" smtClean="0"/>
              <a:t>Format X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9655406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value Serialization:</a:t>
            </a:r>
          </a:p>
          <a:p>
            <a:pPr lvl="1"/>
            <a:r>
              <a:rPr lang="en-US" dirty="0" smtClean="0"/>
              <a:t>Example-01.js</a:t>
            </a:r>
          </a:p>
          <a:p>
            <a:r>
              <a:rPr lang="en-US" dirty="0" smtClean="0"/>
              <a:t>Nested JavaScript Object Serialization:</a:t>
            </a:r>
          </a:p>
          <a:p>
            <a:pPr lvl="1"/>
            <a:r>
              <a:rPr lang="en-US" dirty="0" smtClean="0"/>
              <a:t>Example-02.js</a:t>
            </a:r>
          </a:p>
          <a:p>
            <a:r>
              <a:rPr lang="en-US" dirty="0" smtClean="0"/>
              <a:t>Deserialization:</a:t>
            </a:r>
          </a:p>
          <a:p>
            <a:pPr lvl="1"/>
            <a:r>
              <a:rPr lang="en-US" dirty="0" smtClean="0"/>
              <a:t>Example-03.js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38248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Serialization, and by extension de-serialization, gives you the ability to easily </a:t>
            </a:r>
            <a:r>
              <a:rPr lang="en-US" smtClean="0"/>
              <a:t>transfer values </a:t>
            </a:r>
            <a:r>
              <a:rPr lang="en-US" dirty="0" smtClean="0"/>
              <a:t>from one computer to another.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639983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#45 – Section 21</a:t>
            </a:r>
            <a:endParaRPr lang="en-US" dirty="0"/>
          </a:p>
          <a:p>
            <a:r>
              <a:rPr lang="en-US" dirty="0" smtClean="0"/>
              <a:t>MISC: Variable Scope</a:t>
            </a:r>
          </a:p>
        </p:txBody>
      </p:sp>
    </p:spTree>
    <p:extLst>
      <p:ext uri="{BB962C8B-B14F-4D97-AF65-F5344CB8AC3E}">
        <p14:creationId xmlns:p14="http://schemas.microsoft.com/office/powerpoint/2010/main" val="904559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Going On Here?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645" y="1975014"/>
            <a:ext cx="3797362" cy="26520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37" y="1975013"/>
            <a:ext cx="3571166" cy="265200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85837" y="4917954"/>
            <a:ext cx="357116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x: global</a:t>
            </a:r>
          </a:p>
          <a:p>
            <a:r>
              <a:rPr lang="en-US" dirty="0"/>
              <a:t>x: x in foo</a:t>
            </a:r>
          </a:p>
          <a:p>
            <a:r>
              <a:rPr lang="en-US" dirty="0"/>
              <a:t>x: x in foo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55645" y="4917954"/>
            <a:ext cx="379736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x: global</a:t>
            </a:r>
          </a:p>
          <a:p>
            <a:r>
              <a:rPr lang="en-US" dirty="0"/>
              <a:t>x: x in foo</a:t>
            </a:r>
          </a:p>
          <a:p>
            <a:r>
              <a:rPr lang="en-US" dirty="0"/>
              <a:t>x: global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44880" y="1600087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Example-01.js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94736" y="1600087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Example-02.js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833340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Variable Scope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Global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Non-Global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Execution </a:t>
            </a:r>
            <a:r>
              <a:rPr lang="en-US" dirty="0" smtClean="0"/>
              <a:t>Context (or Environment)</a:t>
            </a:r>
            <a:endParaRPr lang="en-US" dirty="0"/>
          </a:p>
          <a:p>
            <a:pPr marL="914400" lvl="1" indent="-514350">
              <a:buFont typeface="+mj-lt"/>
              <a:buAutoNum type="alphaLcPeriod"/>
            </a:pPr>
            <a:r>
              <a:rPr lang="en-US" dirty="0"/>
              <a:t>Browser Client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err="1"/>
              <a:t>NodeJS</a:t>
            </a:r>
            <a:r>
              <a:rPr lang="en-US" dirty="0"/>
              <a:t> </a:t>
            </a:r>
            <a:r>
              <a:rPr lang="en-US" dirty="0" smtClean="0"/>
              <a:t>Application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7131821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‘scope’ is a logical home for variables</a:t>
            </a:r>
          </a:p>
          <a:p>
            <a:r>
              <a:rPr lang="en-US" dirty="0" smtClean="0"/>
              <a:t>Each variable below to one and only one ‘scope’</a:t>
            </a:r>
          </a:p>
          <a:p>
            <a:r>
              <a:rPr lang="en-US" dirty="0" smtClean="0"/>
              <a:t>Scope can be nested, but never overlap</a:t>
            </a:r>
          </a:p>
          <a:p>
            <a:r>
              <a:rPr lang="en-US" dirty="0" smtClean="0"/>
              <a:t>Variable resolution start from inner to outer/parent scope</a:t>
            </a:r>
          </a:p>
          <a:p>
            <a:r>
              <a:rPr lang="en-US" dirty="0" smtClean="0"/>
              <a:t>There is </a:t>
            </a:r>
            <a:r>
              <a:rPr lang="en-US" b="1" i="1" dirty="0" smtClean="0">
                <a:solidFill>
                  <a:srgbClr val="FF0000"/>
                </a:solidFill>
              </a:rPr>
              <a:t>always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one scope present, the ‘global’ scope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0586" y="6266335"/>
            <a:ext cx="476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Reference: </a:t>
            </a:r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speakingjs.com</a:t>
            </a:r>
            <a:r>
              <a:rPr lang="en-US" dirty="0">
                <a:hlinkClick r:id="rId2"/>
              </a:rPr>
              <a:t>/es5/ch16.html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364712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present</a:t>
            </a:r>
          </a:p>
          <a:p>
            <a:r>
              <a:rPr lang="en-US" dirty="0" smtClean="0"/>
              <a:t>Contains variables (objects and properties) provided by the environment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097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Breakdown Of ‘hello world’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Statement</a:t>
            </a:r>
          </a:p>
          <a:p>
            <a:r>
              <a:rPr lang="en-US" dirty="0" smtClean="0"/>
              <a:t>Function call</a:t>
            </a:r>
          </a:p>
          <a:p>
            <a:r>
              <a:rPr lang="en-US" dirty="0" smtClean="0"/>
              <a:t>Function argument(s)</a:t>
            </a:r>
          </a:p>
          <a:p>
            <a:pPr lvl="1"/>
            <a:r>
              <a:rPr lang="en-US" dirty="0" smtClean="0"/>
              <a:t>Calling the ‘log’ function with arguments</a:t>
            </a:r>
          </a:p>
          <a:p>
            <a:r>
              <a:rPr lang="en-US" dirty="0" smtClean="0"/>
              <a:t>Object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: ‘console’</a:t>
            </a:r>
          </a:p>
          <a:p>
            <a:r>
              <a:rPr lang="en-US" dirty="0" smtClean="0"/>
              <a:t>Membership Resolution</a:t>
            </a:r>
          </a:p>
          <a:p>
            <a:pPr lvl="1"/>
            <a:r>
              <a:rPr lang="en-US" dirty="0" smtClean="0"/>
              <a:t>Using the ‘.’ or ‘dot’ operator</a:t>
            </a:r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/>
              <a:t>console.log</a:t>
            </a:r>
            <a:r>
              <a:rPr lang="en-US" dirty="0" smtClean="0"/>
              <a:t>()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Single line using //</a:t>
            </a:r>
          </a:p>
          <a:p>
            <a:pPr lvl="1"/>
            <a:r>
              <a:rPr lang="en-US" dirty="0" smtClean="0"/>
              <a:t>Multi-line using /* </a:t>
            </a:r>
            <a:r>
              <a:rPr lang="is-IS" dirty="0" smtClean="0"/>
              <a:t>… */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1680938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Engine Liberation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515394" y="2023588"/>
            <a:ext cx="2354080" cy="2529484"/>
            <a:chOff x="2756751" y="2023588"/>
            <a:chExt cx="2354080" cy="2529484"/>
          </a:xfrm>
        </p:grpSpPr>
        <p:sp>
          <p:nvSpPr>
            <p:cNvPr id="11" name="Rectangle 10"/>
            <p:cNvSpPr/>
            <p:nvPr/>
          </p:nvSpPr>
          <p:spPr>
            <a:xfrm>
              <a:off x="2756751" y="2322996"/>
              <a:ext cx="2354080" cy="2230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994008" y="4078149"/>
              <a:ext cx="1935921" cy="27875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452510" y="2570782"/>
              <a:ext cx="477419" cy="47492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964766" y="3198105"/>
              <a:ext cx="965163" cy="7433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JS</a:t>
              </a:r>
            </a:p>
            <a:p>
              <a:pPr algn="ctr"/>
              <a:r>
                <a:rPr lang="en-US" dirty="0" smtClean="0"/>
                <a:t>Engine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87347" y="3198105"/>
              <a:ext cx="358898" cy="7433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994008" y="2570782"/>
              <a:ext cx="1290614" cy="4749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994008" y="3198105"/>
              <a:ext cx="358898" cy="74335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56751" y="2023588"/>
              <a:ext cx="2354080" cy="2994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Browser</a:t>
              </a:r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137180" y="2023588"/>
            <a:ext cx="2354080" cy="2529484"/>
            <a:chOff x="4228588" y="2023588"/>
            <a:chExt cx="2354080" cy="2529484"/>
          </a:xfrm>
        </p:grpSpPr>
        <p:sp>
          <p:nvSpPr>
            <p:cNvPr id="15" name="Rectangle 14"/>
            <p:cNvSpPr/>
            <p:nvPr/>
          </p:nvSpPr>
          <p:spPr>
            <a:xfrm>
              <a:off x="4228588" y="2322996"/>
              <a:ext cx="2354080" cy="2230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465845" y="4078149"/>
              <a:ext cx="1935921" cy="27875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895525" y="2570782"/>
              <a:ext cx="506241" cy="47492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436603" y="3198105"/>
              <a:ext cx="965163" cy="7433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JS</a:t>
              </a:r>
            </a:p>
            <a:p>
              <a:pPr algn="ctr"/>
              <a:r>
                <a:rPr lang="en-US" dirty="0" smtClean="0"/>
                <a:t>Engine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65845" y="3198105"/>
              <a:ext cx="852237" cy="74335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465845" y="2570782"/>
              <a:ext cx="852237" cy="4749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228588" y="2023588"/>
              <a:ext cx="2354080" cy="2994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NodeJS</a:t>
              </a:r>
              <a:r>
                <a:rPr lang="en-US" dirty="0" smtClean="0"/>
                <a:t> Application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467898" y="2570782"/>
              <a:ext cx="289418" cy="47492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900315" y="5113711"/>
            <a:ext cx="3231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 is my JavaScript running?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525872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Global Variables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684869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Web Browser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NodeJS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console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console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__</a:t>
                      </a:r>
                      <a:r>
                        <a:rPr lang="en-US" dirty="0" err="1" smtClean="0"/>
                        <a:t>dirname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window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__filename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module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6049203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JavaScript in the browser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Example-03.html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JavaScript in </a:t>
            </a:r>
            <a:r>
              <a:rPr lang="en-US" dirty="0" err="1" smtClean="0"/>
              <a:t>NodeJS</a:t>
            </a: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Example-04.js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Example-05.js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340373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Non-Global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Scope created by a Function</a:t>
            </a:r>
          </a:p>
          <a:p>
            <a:pPr lvl="1"/>
            <a:r>
              <a:rPr lang="en-US" dirty="0" smtClean="0"/>
              <a:t>Functions are first-class citizens in JavaScript</a:t>
            </a:r>
          </a:p>
          <a:p>
            <a:pPr lvl="1"/>
            <a:r>
              <a:rPr lang="en-US" dirty="0" smtClean="0"/>
              <a:t>Functions are used to define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050398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53985" r="-539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38843655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#46 – Section 22</a:t>
            </a:r>
            <a:endParaRPr lang="en-US" dirty="0"/>
          </a:p>
          <a:p>
            <a:r>
              <a:rPr lang="en-US" dirty="0" smtClean="0"/>
              <a:t>MISC: </a:t>
            </a:r>
            <a:r>
              <a:rPr lang="en-US" dirty="0" smtClean="0"/>
              <a:t>IIFE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9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IIFE – Immediately-Invoke Function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Quite simply, it is a function expression that is invoked immediately</a:t>
            </a:r>
          </a:p>
          <a:p>
            <a:r>
              <a:rPr lang="en-US" dirty="0" smtClean="0"/>
              <a:t>Syntax:</a:t>
            </a:r>
          </a:p>
          <a:p>
            <a:pPr lvl="1"/>
            <a:r>
              <a:rPr lang="en-US" dirty="0" smtClean="0"/>
              <a:t>(&lt;anonymous function&gt;)(</a:t>
            </a:r>
            <a:r>
              <a:rPr lang="is-IS" dirty="0" smtClean="0"/>
              <a:t>…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Example: 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rcRect t="-5659" b="-5659"/>
          <a:stretch>
            <a:fillRect/>
          </a:stretch>
        </p:blipFill>
        <p:spPr>
          <a:xfrm>
            <a:off x="3588275" y="3952434"/>
            <a:ext cx="4194522" cy="230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423488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Function Definition To IIFE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code sample 01 - 05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518167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smtClean="0"/>
              <a:t>47 </a:t>
            </a:r>
            <a:r>
              <a:rPr lang="en-US" dirty="0" smtClean="0"/>
              <a:t>– Section </a:t>
            </a:r>
            <a:r>
              <a:rPr lang="en-US" dirty="0" smtClean="0"/>
              <a:t>23</a:t>
            </a:r>
            <a:endParaRPr lang="en-US" dirty="0"/>
          </a:p>
          <a:p>
            <a:r>
              <a:rPr lang="en-US" dirty="0" smtClean="0"/>
              <a:t>MISC: </a:t>
            </a:r>
            <a:r>
              <a:rPr lang="en-US" dirty="0" smtClean="0"/>
              <a:t>Closure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5993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Definition - Closure: </a:t>
            </a:r>
          </a:p>
          <a:p>
            <a:pPr lvl="1"/>
            <a:r>
              <a:rPr lang="en-US" dirty="0" smtClean="0"/>
              <a:t>are </a:t>
            </a:r>
            <a:r>
              <a:rPr lang="en-US" dirty="0"/>
              <a:t>functions that refer to independent (free) variables. In other words, the function defined in the closure 'remembers' the environment in which it was created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 err="1" smtClean="0"/>
              <a:t>Verrol’s</a:t>
            </a:r>
            <a:r>
              <a:rPr lang="en-US" dirty="0" smtClean="0"/>
              <a:t> Definition – Closure:</a:t>
            </a:r>
          </a:p>
          <a:p>
            <a:pPr lvl="1"/>
            <a:r>
              <a:rPr lang="en-US" dirty="0" smtClean="0"/>
              <a:t>Are functions which continues to reference variables after the scope which created them expires.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JavaScript Closure - https</a:t>
            </a:r>
            <a:r>
              <a:rPr lang="en-US" dirty="0"/>
              <a:t>://</a:t>
            </a:r>
            <a:r>
              <a:rPr lang="en-US" dirty="0" err="1"/>
              <a:t>developer.mozilla.org</a:t>
            </a:r>
            <a:r>
              <a:rPr lang="en-US" dirty="0"/>
              <a:t>/en-US/docs/Web/JavaScript/Closures</a:t>
            </a:r>
          </a:p>
        </p:txBody>
      </p:sp>
    </p:spTree>
    <p:extLst>
      <p:ext uri="{BB962C8B-B14F-4D97-AF65-F5344CB8AC3E}">
        <p14:creationId xmlns:p14="http://schemas.microsoft.com/office/powerpoint/2010/main" val="63851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Bit</a:t>
            </a:r>
          </a:p>
          <a:p>
            <a:pPr lvl="1"/>
            <a:r>
              <a:rPr lang="en-US" dirty="0" smtClean="0"/>
              <a:t>Representing a binary value or 2-value system</a:t>
            </a:r>
          </a:p>
          <a:p>
            <a:r>
              <a:rPr lang="en-US" dirty="0" smtClean="0"/>
              <a:t>Byte : 8-bits</a:t>
            </a:r>
          </a:p>
          <a:p>
            <a:pPr lvl="1"/>
            <a:r>
              <a:rPr lang="en-US" dirty="0" smtClean="0"/>
              <a:t>Character can be one or two bytes</a:t>
            </a:r>
          </a:p>
          <a:p>
            <a:r>
              <a:rPr lang="en-US" dirty="0" smtClean="0"/>
              <a:t>Number</a:t>
            </a:r>
          </a:p>
          <a:p>
            <a:pPr lvl="1"/>
            <a:r>
              <a:rPr lang="en-US" dirty="0" smtClean="0"/>
              <a:t>20</a:t>
            </a:r>
          </a:p>
          <a:p>
            <a:pPr lvl="1"/>
            <a:r>
              <a:rPr lang="en-US" dirty="0" smtClean="0"/>
              <a:t>495.97</a:t>
            </a:r>
          </a:p>
          <a:p>
            <a:pPr lvl="1"/>
            <a:r>
              <a:rPr lang="en-US" dirty="0" smtClean="0"/>
              <a:t>10e-8</a:t>
            </a:r>
            <a:endParaRPr lang="en-US" dirty="0"/>
          </a:p>
          <a:p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“Hello, World\n”</a:t>
            </a:r>
          </a:p>
          <a:p>
            <a:pPr lvl="1"/>
            <a:r>
              <a:rPr lang="en-US" dirty="0" smtClean="0"/>
              <a:t>‘Hi’</a:t>
            </a:r>
          </a:p>
        </p:txBody>
      </p:sp>
    </p:spTree>
    <p:extLst>
      <p:ext uri="{BB962C8B-B14F-4D97-AF65-F5344CB8AC3E}">
        <p14:creationId xmlns:p14="http://schemas.microsoft.com/office/powerpoint/2010/main" val="3108572677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58773" y="2157294"/>
            <a:ext cx="3943221" cy="41038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58773" y="1785082"/>
            <a:ext cx="1403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 Scope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84327" y="2154415"/>
            <a:ext cx="2254341" cy="41038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84327" y="1785082"/>
            <a:ext cx="104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792236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58773" y="2157294"/>
            <a:ext cx="3943221" cy="41038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58773" y="1785082"/>
            <a:ext cx="1403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 Scope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84327" y="2154415"/>
            <a:ext cx="2254341" cy="41038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84327" y="1785082"/>
            <a:ext cx="104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08516" y="2229388"/>
            <a:ext cx="101631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function foo(){</a:t>
            </a:r>
          </a:p>
          <a:p>
            <a:r>
              <a:rPr lang="en-US" sz="1100" dirty="0" smtClean="0"/>
              <a:t>    </a:t>
            </a:r>
            <a:r>
              <a:rPr lang="en-US" sz="1100" dirty="0" err="1" smtClean="0"/>
              <a:t>var</a:t>
            </a:r>
            <a:r>
              <a:rPr lang="en-US" sz="1100" dirty="0" smtClean="0"/>
              <a:t> x = 5</a:t>
            </a:r>
            <a:endParaRPr lang="en-US" sz="1100" dirty="0"/>
          </a:p>
          <a:p>
            <a:r>
              <a:rPr lang="en-US" sz="1100" dirty="0" smtClean="0"/>
              <a:t>}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1445117" y="3115746"/>
            <a:ext cx="6624341" cy="3614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08516" y="3149020"/>
            <a:ext cx="462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</a:t>
            </a:r>
            <a:r>
              <a:rPr lang="en-US" sz="1100" dirty="0" smtClean="0"/>
              <a:t>oo()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6158738" y="3170615"/>
            <a:ext cx="4641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x</a:t>
            </a:r>
            <a:r>
              <a:rPr lang="en-US" sz="1100" dirty="0" smtClean="0"/>
              <a:t> = 5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22539338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58773" y="2157294"/>
            <a:ext cx="3943221" cy="41038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58773" y="1785082"/>
            <a:ext cx="1403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 Scope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84327" y="2154415"/>
            <a:ext cx="2254341" cy="41038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84327" y="1785082"/>
            <a:ext cx="104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08516" y="2229388"/>
            <a:ext cx="1267375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function foo(){</a:t>
            </a:r>
          </a:p>
          <a:p>
            <a:r>
              <a:rPr lang="en-US" sz="1100" dirty="0" smtClean="0"/>
              <a:t>    </a:t>
            </a:r>
            <a:r>
              <a:rPr lang="en-US" sz="1100" dirty="0" err="1" smtClean="0"/>
              <a:t>var</a:t>
            </a:r>
            <a:r>
              <a:rPr lang="en-US" sz="1100" dirty="0" smtClean="0"/>
              <a:t> x = 5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function goo(){</a:t>
            </a:r>
          </a:p>
          <a:p>
            <a:r>
              <a:rPr lang="en-US" sz="1100" dirty="0" smtClean="0"/>
              <a:t>         </a:t>
            </a:r>
            <a:r>
              <a:rPr lang="en-US" sz="1100" dirty="0" err="1" smtClean="0"/>
              <a:t>console.log</a:t>
            </a:r>
            <a:r>
              <a:rPr lang="en-US" sz="1100" dirty="0" smtClean="0"/>
              <a:t>(x)</a:t>
            </a:r>
            <a:endParaRPr lang="en-US" sz="1100" dirty="0"/>
          </a:p>
          <a:p>
            <a:r>
              <a:rPr lang="en-US" sz="1100" dirty="0" smtClean="0"/>
              <a:t>    }</a:t>
            </a:r>
          </a:p>
          <a:p>
            <a:endParaRPr lang="en-US" sz="1100" dirty="0"/>
          </a:p>
          <a:p>
            <a:r>
              <a:rPr lang="en-US" sz="1100" dirty="0" smtClean="0"/>
              <a:t>    return goo;</a:t>
            </a:r>
            <a:endParaRPr lang="en-US" sz="1100" dirty="0"/>
          </a:p>
          <a:p>
            <a:r>
              <a:rPr lang="en-US" sz="1100" dirty="0" smtClean="0"/>
              <a:t>}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1445117" y="4036351"/>
            <a:ext cx="6629887" cy="3614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08516" y="4069625"/>
            <a:ext cx="8748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v</a:t>
            </a:r>
            <a:r>
              <a:rPr lang="en-US" sz="1100" dirty="0" err="1" smtClean="0"/>
              <a:t>ar</a:t>
            </a:r>
            <a:r>
              <a:rPr lang="en-US" sz="1100" dirty="0" smtClean="0"/>
              <a:t> g = foo()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6158738" y="4091220"/>
            <a:ext cx="4641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x</a:t>
            </a:r>
            <a:r>
              <a:rPr lang="en-US" sz="1100" dirty="0" smtClean="0"/>
              <a:t> = 5</a:t>
            </a:r>
            <a:endParaRPr lang="en-US" sz="1100" dirty="0"/>
          </a:p>
        </p:txBody>
      </p:sp>
      <p:sp>
        <p:nvSpPr>
          <p:cNvPr id="11" name="Rectangle 10"/>
          <p:cNvSpPr/>
          <p:nvPr/>
        </p:nvSpPr>
        <p:spPr>
          <a:xfrm>
            <a:off x="1445117" y="4483635"/>
            <a:ext cx="6629887" cy="3614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08516" y="4516909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g()</a:t>
            </a:r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6158738" y="4538504"/>
            <a:ext cx="4641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x</a:t>
            </a:r>
            <a:r>
              <a:rPr lang="en-US" sz="1100" dirty="0" smtClean="0"/>
              <a:t> = 5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66292309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Example-01.js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17321" r="-173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76401882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58773" y="2157294"/>
            <a:ext cx="3943221" cy="41038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58773" y="1785082"/>
            <a:ext cx="1403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 Scope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84327" y="2154415"/>
            <a:ext cx="2254341" cy="41038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84327" y="1785082"/>
            <a:ext cx="104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08516" y="2229388"/>
            <a:ext cx="101631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function foo(){</a:t>
            </a:r>
          </a:p>
          <a:p>
            <a:r>
              <a:rPr lang="en-US" sz="1100" dirty="0" smtClean="0"/>
              <a:t>    </a:t>
            </a:r>
            <a:r>
              <a:rPr lang="en-US" sz="1100" dirty="0" err="1" smtClean="0"/>
              <a:t>var</a:t>
            </a:r>
            <a:r>
              <a:rPr lang="en-US" sz="1100" dirty="0" smtClean="0"/>
              <a:t> x = 5</a:t>
            </a:r>
            <a:endParaRPr lang="en-US" sz="1100" dirty="0"/>
          </a:p>
          <a:p>
            <a:r>
              <a:rPr lang="en-US" sz="1100" dirty="0" smtClean="0"/>
              <a:t>}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1445117" y="3115746"/>
            <a:ext cx="6624341" cy="3614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08516" y="3149020"/>
            <a:ext cx="462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</a:t>
            </a:r>
            <a:r>
              <a:rPr lang="en-US" sz="1100" dirty="0" smtClean="0"/>
              <a:t>oo()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6158738" y="3170615"/>
            <a:ext cx="1667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x</a:t>
            </a:r>
            <a:r>
              <a:rPr lang="en-US" sz="1100" dirty="0" smtClean="0"/>
              <a:t> = 5; reference-count = 1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61581566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58773" y="2157294"/>
            <a:ext cx="3943221" cy="41038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58773" y="1785082"/>
            <a:ext cx="1403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 Scope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84327" y="2154415"/>
            <a:ext cx="2254341" cy="41038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84327" y="1785082"/>
            <a:ext cx="104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08516" y="2229388"/>
            <a:ext cx="1267375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function foo(){</a:t>
            </a:r>
          </a:p>
          <a:p>
            <a:r>
              <a:rPr lang="en-US" sz="1100" dirty="0" smtClean="0"/>
              <a:t>    </a:t>
            </a:r>
            <a:r>
              <a:rPr lang="en-US" sz="1100" dirty="0" err="1" smtClean="0"/>
              <a:t>var</a:t>
            </a:r>
            <a:r>
              <a:rPr lang="en-US" sz="1100" dirty="0" smtClean="0"/>
              <a:t> x = 5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function goo(){</a:t>
            </a:r>
          </a:p>
          <a:p>
            <a:r>
              <a:rPr lang="en-US" sz="1100" dirty="0" smtClean="0"/>
              <a:t>         </a:t>
            </a:r>
            <a:r>
              <a:rPr lang="en-US" sz="1100" dirty="0" err="1" smtClean="0"/>
              <a:t>console.log</a:t>
            </a:r>
            <a:r>
              <a:rPr lang="en-US" sz="1100" dirty="0" smtClean="0"/>
              <a:t>(x)</a:t>
            </a:r>
            <a:endParaRPr lang="en-US" sz="1100" dirty="0"/>
          </a:p>
          <a:p>
            <a:r>
              <a:rPr lang="en-US" sz="1100" dirty="0" smtClean="0"/>
              <a:t>    }</a:t>
            </a:r>
          </a:p>
          <a:p>
            <a:endParaRPr lang="en-US" sz="1100" dirty="0"/>
          </a:p>
          <a:p>
            <a:r>
              <a:rPr lang="en-US" sz="1100" dirty="0" smtClean="0"/>
              <a:t>    return goo;</a:t>
            </a:r>
            <a:endParaRPr lang="en-US" sz="1100" dirty="0"/>
          </a:p>
          <a:p>
            <a:r>
              <a:rPr lang="en-US" sz="1100" dirty="0" smtClean="0"/>
              <a:t>}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1445117" y="4036351"/>
            <a:ext cx="6624341" cy="3614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08516" y="4069625"/>
            <a:ext cx="8748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v</a:t>
            </a:r>
            <a:r>
              <a:rPr lang="en-US" sz="1100" dirty="0" err="1" smtClean="0"/>
              <a:t>ar</a:t>
            </a:r>
            <a:r>
              <a:rPr lang="en-US" sz="1100" dirty="0" smtClean="0"/>
              <a:t> g = foo()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6158738" y="4091220"/>
            <a:ext cx="1667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x</a:t>
            </a:r>
            <a:r>
              <a:rPr lang="en-US" sz="1100" dirty="0" smtClean="0"/>
              <a:t> = 5; reference-count = 2</a:t>
            </a:r>
            <a:endParaRPr lang="en-US" sz="1100" dirty="0"/>
          </a:p>
        </p:txBody>
      </p:sp>
      <p:sp>
        <p:nvSpPr>
          <p:cNvPr id="11" name="Rectangle 10"/>
          <p:cNvSpPr/>
          <p:nvPr/>
        </p:nvSpPr>
        <p:spPr>
          <a:xfrm>
            <a:off x="1445117" y="4483635"/>
            <a:ext cx="6624341" cy="3614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08516" y="4516909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g()</a:t>
            </a:r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6158738" y="4538504"/>
            <a:ext cx="1699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x</a:t>
            </a:r>
            <a:r>
              <a:rPr lang="en-US" sz="1100" dirty="0" smtClean="0"/>
              <a:t> = 5; reference-count =  1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97476946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Example-02.js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rcRect l="-29399" r="-2939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51666902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58773" y="2157294"/>
            <a:ext cx="3943221" cy="41038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58773" y="1785082"/>
            <a:ext cx="1403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 Scope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84327" y="2154415"/>
            <a:ext cx="2254341" cy="41038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84327" y="1785082"/>
            <a:ext cx="104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08516" y="2229388"/>
            <a:ext cx="2591024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function foo(name){</a:t>
            </a:r>
          </a:p>
          <a:p>
            <a:r>
              <a:rPr lang="en-US" sz="1100" dirty="0" smtClean="0"/>
              <a:t>    </a:t>
            </a:r>
            <a:r>
              <a:rPr lang="en-US" sz="1100" dirty="0" err="1" smtClean="0"/>
              <a:t>var</a:t>
            </a:r>
            <a:r>
              <a:rPr lang="en-US" sz="1100" dirty="0" smtClean="0"/>
              <a:t> x = 5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function goo(){</a:t>
            </a:r>
          </a:p>
          <a:p>
            <a:r>
              <a:rPr lang="en-US" sz="1100" dirty="0" smtClean="0"/>
              <a:t>         </a:t>
            </a:r>
            <a:r>
              <a:rPr lang="en-US" sz="1100" dirty="0" err="1" smtClean="0"/>
              <a:t>console.log</a:t>
            </a:r>
            <a:r>
              <a:rPr lang="en-US" sz="1100" dirty="0" smtClean="0"/>
              <a:t>(‘name =‘, name, ‘, x =‘, x)</a:t>
            </a:r>
            <a:endParaRPr lang="en-US" sz="1100" dirty="0"/>
          </a:p>
          <a:p>
            <a:r>
              <a:rPr lang="en-US" sz="1100" dirty="0" smtClean="0"/>
              <a:t>    }</a:t>
            </a:r>
          </a:p>
          <a:p>
            <a:endParaRPr lang="en-US" sz="1100" dirty="0"/>
          </a:p>
          <a:p>
            <a:r>
              <a:rPr lang="en-US" sz="1100" dirty="0" smtClean="0"/>
              <a:t>    return goo;</a:t>
            </a:r>
            <a:endParaRPr lang="en-US" sz="1100" dirty="0"/>
          </a:p>
          <a:p>
            <a:r>
              <a:rPr lang="en-US" sz="1100" dirty="0" smtClean="0"/>
              <a:t>}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1449831" y="4136014"/>
            <a:ext cx="6604814" cy="3868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13229" y="4169287"/>
            <a:ext cx="10656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v</a:t>
            </a:r>
            <a:r>
              <a:rPr lang="en-US" sz="1100" dirty="0" err="1" smtClean="0"/>
              <a:t>ar</a:t>
            </a:r>
            <a:r>
              <a:rPr lang="en-US" sz="1100" dirty="0" smtClean="0"/>
              <a:t> g = foo(bar)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6163451" y="4108817"/>
            <a:ext cx="1667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x</a:t>
            </a:r>
            <a:r>
              <a:rPr lang="en-US" sz="1100" dirty="0" smtClean="0"/>
              <a:t> = 5; reference-count = 2</a:t>
            </a:r>
            <a:endParaRPr 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5899299" y="4261217"/>
            <a:ext cx="19746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b</a:t>
            </a:r>
            <a:r>
              <a:rPr lang="en-US" sz="1100" dirty="0" smtClean="0"/>
              <a:t>ar = ‘bar’; reference-count = 3</a:t>
            </a:r>
            <a:endParaRPr lang="en-US" sz="1100" dirty="0"/>
          </a:p>
        </p:txBody>
      </p:sp>
      <p:sp>
        <p:nvSpPr>
          <p:cNvPr id="21" name="Rectangle 20"/>
          <p:cNvSpPr/>
          <p:nvPr/>
        </p:nvSpPr>
        <p:spPr>
          <a:xfrm>
            <a:off x="1449831" y="4538412"/>
            <a:ext cx="6604814" cy="3752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513229" y="4571685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g()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6163451" y="4499603"/>
            <a:ext cx="1667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x</a:t>
            </a:r>
            <a:r>
              <a:rPr lang="en-US" sz="1100" dirty="0" smtClean="0"/>
              <a:t> = 5; reference-count = 1</a:t>
            </a:r>
            <a:endParaRPr 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5899299" y="4652003"/>
            <a:ext cx="19746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b</a:t>
            </a:r>
            <a:r>
              <a:rPr lang="en-US" sz="1100" dirty="0" smtClean="0"/>
              <a:t>ar = ‘bar’; reference-count = 2</a:t>
            </a:r>
            <a:endParaRPr 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5946325" y="3864369"/>
            <a:ext cx="2108320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/>
              <a:t>b</a:t>
            </a:r>
            <a:r>
              <a:rPr lang="en-US" sz="1100" dirty="0" smtClean="0"/>
              <a:t>ar = ‘bar’; reference-count = 1</a:t>
            </a:r>
            <a:endParaRPr lang="en-US" sz="1100" dirty="0"/>
          </a:p>
        </p:txBody>
      </p:sp>
      <p:sp>
        <p:nvSpPr>
          <p:cNvPr id="34" name="Rectangle 33"/>
          <p:cNvSpPr/>
          <p:nvPr/>
        </p:nvSpPr>
        <p:spPr>
          <a:xfrm>
            <a:off x="1449831" y="5344009"/>
            <a:ext cx="6604814" cy="3868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513229" y="5377282"/>
            <a:ext cx="10154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v</a:t>
            </a:r>
            <a:r>
              <a:rPr lang="en-US" sz="1100" smtClean="0"/>
              <a:t>ar</a:t>
            </a:r>
            <a:r>
              <a:rPr lang="en-US" sz="1100" dirty="0" smtClean="0"/>
              <a:t> f = foo(tar)</a:t>
            </a:r>
            <a:endParaRPr lang="en-US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6163451" y="5316812"/>
            <a:ext cx="1667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x</a:t>
            </a:r>
            <a:r>
              <a:rPr lang="en-US" sz="1100" dirty="0" smtClean="0"/>
              <a:t> = 5; reference-count = 2</a:t>
            </a:r>
            <a:endParaRPr lang="en-US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5899299" y="5469212"/>
            <a:ext cx="19423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</a:t>
            </a:r>
            <a:r>
              <a:rPr lang="en-US" sz="1100" dirty="0" smtClean="0"/>
              <a:t>ar = ‘tar’; reference-count = 3</a:t>
            </a:r>
            <a:endParaRPr lang="en-US" sz="1100" dirty="0"/>
          </a:p>
        </p:txBody>
      </p:sp>
      <p:sp>
        <p:nvSpPr>
          <p:cNvPr id="38" name="Rectangle 37"/>
          <p:cNvSpPr/>
          <p:nvPr/>
        </p:nvSpPr>
        <p:spPr>
          <a:xfrm>
            <a:off x="1449831" y="5746407"/>
            <a:ext cx="6604814" cy="3752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513229" y="5779680"/>
            <a:ext cx="3132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</a:t>
            </a:r>
            <a:r>
              <a:rPr lang="en-US" sz="1100" dirty="0" smtClean="0"/>
              <a:t>()</a:t>
            </a:r>
            <a:endParaRPr lang="en-US" sz="1100" dirty="0"/>
          </a:p>
        </p:txBody>
      </p:sp>
      <p:sp>
        <p:nvSpPr>
          <p:cNvPr id="40" name="TextBox 39"/>
          <p:cNvSpPr txBox="1"/>
          <p:nvPr/>
        </p:nvSpPr>
        <p:spPr>
          <a:xfrm>
            <a:off x="6163451" y="5707598"/>
            <a:ext cx="1667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x</a:t>
            </a:r>
            <a:r>
              <a:rPr lang="en-US" sz="1100" dirty="0" smtClean="0"/>
              <a:t> = 5; reference-count = 1</a:t>
            </a:r>
            <a:endParaRPr lang="en-US" sz="1100" dirty="0"/>
          </a:p>
        </p:txBody>
      </p:sp>
      <p:sp>
        <p:nvSpPr>
          <p:cNvPr id="41" name="TextBox 40"/>
          <p:cNvSpPr txBox="1"/>
          <p:nvPr/>
        </p:nvSpPr>
        <p:spPr>
          <a:xfrm>
            <a:off x="5899299" y="5859998"/>
            <a:ext cx="19423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</a:t>
            </a:r>
            <a:r>
              <a:rPr lang="en-US" sz="1100" dirty="0" smtClean="0"/>
              <a:t>ar = ‘tar’; reference-count = 2</a:t>
            </a:r>
            <a:endParaRPr lang="en-US" sz="1100" dirty="0"/>
          </a:p>
        </p:txBody>
      </p:sp>
      <p:sp>
        <p:nvSpPr>
          <p:cNvPr id="42" name="TextBox 41"/>
          <p:cNvSpPr txBox="1"/>
          <p:nvPr/>
        </p:nvSpPr>
        <p:spPr>
          <a:xfrm>
            <a:off x="5946325" y="5072364"/>
            <a:ext cx="2108320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/>
              <a:t>t</a:t>
            </a:r>
            <a:r>
              <a:rPr lang="en-US" sz="1100" dirty="0" smtClean="0"/>
              <a:t>ar = ‘tar’; reference-count = 1</a:t>
            </a:r>
            <a:endParaRPr lang="en-US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1513229" y="5055202"/>
            <a:ext cx="9294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v</a:t>
            </a:r>
            <a:r>
              <a:rPr lang="en-US" sz="1100" dirty="0" err="1" smtClean="0"/>
              <a:t>ar</a:t>
            </a:r>
            <a:r>
              <a:rPr lang="en-US" sz="1100" dirty="0" smtClean="0"/>
              <a:t> tar = ‘tar’</a:t>
            </a:r>
            <a:endParaRPr lang="en-US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1513229" y="3847207"/>
            <a:ext cx="9831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v</a:t>
            </a:r>
            <a:r>
              <a:rPr lang="en-US" sz="1100" dirty="0" err="1" smtClean="0"/>
              <a:t>ar</a:t>
            </a:r>
            <a:r>
              <a:rPr lang="en-US" sz="1100" dirty="0" smtClean="0"/>
              <a:t> bar = ‘bar’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19405514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smtClean="0"/>
              <a:t>48 </a:t>
            </a:r>
            <a:r>
              <a:rPr lang="en-US" dirty="0" smtClean="0"/>
              <a:t>– Section </a:t>
            </a:r>
            <a:r>
              <a:rPr lang="en-US" dirty="0" smtClean="0"/>
              <a:t>24</a:t>
            </a:r>
            <a:endParaRPr lang="en-US" dirty="0"/>
          </a:p>
          <a:p>
            <a:r>
              <a:rPr lang="en-US" dirty="0" smtClean="0"/>
              <a:t>MISC: </a:t>
            </a:r>
            <a:r>
              <a:rPr lang="en-US" dirty="0" smtClean="0"/>
              <a:t>HTTP, Web Browser, &amp; Web Server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6306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 smtClean="0"/>
              <a:t>is a Server?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a Client</a:t>
            </a: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Web </a:t>
            </a:r>
            <a:r>
              <a:rPr lang="en-US" dirty="0" smtClean="0"/>
              <a:t>Server and </a:t>
            </a:r>
            <a:r>
              <a:rPr lang="en-US" dirty="0" smtClean="0"/>
              <a:t>Browser </a:t>
            </a:r>
            <a:r>
              <a:rPr lang="en-US" dirty="0" smtClean="0"/>
              <a:t>Communication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HTTP?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6343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#29 – Section 5</a:t>
            </a:r>
          </a:p>
          <a:p>
            <a:r>
              <a:rPr lang="en-US" dirty="0" smtClean="0"/>
              <a:t>Two Flavors Of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21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&amp;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Broadly speaking:</a:t>
            </a:r>
          </a:p>
          <a:p>
            <a:pPr lvl="1"/>
            <a:r>
              <a:rPr lang="en-US" b="1" i="1" dirty="0">
                <a:solidFill>
                  <a:schemeClr val="accent4">
                    <a:lumMod val="75000"/>
                  </a:schemeClr>
                </a:solidFill>
              </a:rPr>
              <a:t>Server</a:t>
            </a:r>
            <a:r>
              <a:rPr lang="en-US" dirty="0"/>
              <a:t> : provides one or more </a:t>
            </a:r>
            <a:r>
              <a:rPr lang="en-US" b="1" i="1" dirty="0">
                <a:solidFill>
                  <a:srgbClr val="984807"/>
                </a:solidFill>
              </a:rPr>
              <a:t>services</a:t>
            </a:r>
            <a:r>
              <a:rPr lang="en-US" dirty="0">
                <a:solidFill>
                  <a:srgbClr val="984807"/>
                </a:solidFill>
              </a:rPr>
              <a:t> </a:t>
            </a:r>
            <a:r>
              <a:rPr lang="en-US" dirty="0"/>
              <a:t>a client needs</a:t>
            </a:r>
          </a:p>
          <a:p>
            <a:pPr lvl="1"/>
            <a:r>
              <a:rPr lang="en-US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Client</a:t>
            </a:r>
            <a:r>
              <a:rPr lang="en-US" dirty="0" smtClean="0"/>
              <a:t> : makes requests to a server to use a provided </a:t>
            </a:r>
            <a:r>
              <a:rPr lang="en-US" b="1" i="1" dirty="0" smtClean="0">
                <a:solidFill>
                  <a:schemeClr val="accent6">
                    <a:lumMod val="50000"/>
                  </a:schemeClr>
                </a:solidFill>
              </a:rPr>
              <a:t>service</a:t>
            </a:r>
          </a:p>
          <a:p>
            <a:pPr lvl="1"/>
            <a:r>
              <a:rPr lang="en-US" dirty="0" smtClean="0"/>
              <a:t>Example:</a:t>
            </a:r>
          </a:p>
          <a:p>
            <a:pPr lvl="2"/>
            <a:r>
              <a:rPr lang="en-US" dirty="0"/>
              <a:t>Service – a business providing any number of services</a:t>
            </a:r>
          </a:p>
          <a:p>
            <a:pPr lvl="3"/>
            <a:r>
              <a:rPr lang="en-US" dirty="0"/>
              <a:t>Car wash</a:t>
            </a:r>
          </a:p>
          <a:p>
            <a:pPr lvl="3"/>
            <a:r>
              <a:rPr lang="en-US" dirty="0" smtClean="0"/>
              <a:t>Restaurant</a:t>
            </a:r>
          </a:p>
          <a:p>
            <a:pPr lvl="2"/>
            <a:r>
              <a:rPr lang="en-US" dirty="0" smtClean="0"/>
              <a:t>Client – typically a customer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7826732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&amp; Client Interaction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552772" y="3163332"/>
            <a:ext cx="459998" cy="948322"/>
            <a:chOff x="1619438" y="2695229"/>
            <a:chExt cx="765351" cy="1713634"/>
          </a:xfrm>
        </p:grpSpPr>
        <p:sp>
          <p:nvSpPr>
            <p:cNvPr id="3" name="Oval 2"/>
            <p:cNvSpPr/>
            <p:nvPr/>
          </p:nvSpPr>
          <p:spPr>
            <a:xfrm>
              <a:off x="1885647" y="2695229"/>
              <a:ext cx="271755" cy="42702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3" idx="4"/>
            </p:cNvCxnSpPr>
            <p:nvPr/>
          </p:nvCxnSpPr>
          <p:spPr>
            <a:xfrm>
              <a:off x="2021525" y="3122251"/>
              <a:ext cx="8318" cy="737584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029843" y="3859835"/>
              <a:ext cx="244025" cy="54902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1785818" y="3859835"/>
              <a:ext cx="244025" cy="54902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1619438" y="3338535"/>
              <a:ext cx="76535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1448601" y="4364496"/>
            <a:ext cx="70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085700" y="2528857"/>
            <a:ext cx="1819095" cy="2911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693964" y="5515129"/>
            <a:ext cx="769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2368150" y="3163332"/>
            <a:ext cx="2989305" cy="35600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Isosceles Triangle 29"/>
          <p:cNvSpPr/>
          <p:nvPr/>
        </p:nvSpPr>
        <p:spPr>
          <a:xfrm>
            <a:off x="5357455" y="2678592"/>
            <a:ext cx="1308861" cy="567926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Service A</a:t>
            </a:r>
            <a:endParaRPr lang="en-US" sz="1000" dirty="0"/>
          </a:p>
        </p:txBody>
      </p:sp>
      <p:sp>
        <p:nvSpPr>
          <p:cNvPr id="31" name="Diamond 30"/>
          <p:cNvSpPr/>
          <p:nvPr/>
        </p:nvSpPr>
        <p:spPr>
          <a:xfrm>
            <a:off x="5357455" y="3699008"/>
            <a:ext cx="1308861" cy="510208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Service B</a:t>
            </a:r>
            <a:endParaRPr lang="en-US" sz="1000" dirty="0"/>
          </a:p>
        </p:txBody>
      </p:sp>
      <p:sp>
        <p:nvSpPr>
          <p:cNvPr id="32" name="Oval 31"/>
          <p:cNvSpPr/>
          <p:nvPr/>
        </p:nvSpPr>
        <p:spPr>
          <a:xfrm>
            <a:off x="5357455" y="4614055"/>
            <a:ext cx="1308861" cy="4214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Service C</a:t>
            </a:r>
            <a:endParaRPr lang="en-US" sz="10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68150" y="3865380"/>
            <a:ext cx="2917207" cy="7209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368150" y="4209216"/>
            <a:ext cx="2917207" cy="58784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580093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Server &amp; Client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774" y="2271825"/>
            <a:ext cx="6500624" cy="390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312403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HTTP: Communication On The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HTTP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– 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  <a:r>
              <a:rPr lang="en-US" dirty="0" smtClean="0"/>
              <a:t>yper</a:t>
            </a:r>
            <a:r>
              <a:rPr lang="en-US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ext </a:t>
            </a:r>
            <a:r>
              <a:rPr lang="en-US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ransport </a:t>
            </a:r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dirty="0" smtClean="0"/>
              <a:t>rotocol</a:t>
            </a:r>
          </a:p>
          <a:p>
            <a:r>
              <a:rPr lang="en-US" dirty="0" smtClean="0"/>
              <a:t>Protocol – The rules for communication</a:t>
            </a:r>
          </a:p>
          <a:p>
            <a:r>
              <a:rPr lang="en-US" dirty="0" smtClean="0"/>
              <a:t>The two parties communicating are:</a:t>
            </a:r>
          </a:p>
          <a:p>
            <a:pPr lvl="1"/>
            <a:r>
              <a:rPr lang="en-US" dirty="0" smtClean="0"/>
              <a:t>Client : The web browser (or HTTP client)</a:t>
            </a:r>
          </a:p>
          <a:p>
            <a:pPr lvl="1"/>
            <a:r>
              <a:rPr lang="en-US" dirty="0" smtClean="0"/>
              <a:t>Server: The web server (or HTTP server)</a:t>
            </a:r>
          </a:p>
          <a:p>
            <a:r>
              <a:rPr lang="en-US" dirty="0" smtClean="0">
                <a:solidFill>
                  <a:srgbClr val="1F497D"/>
                </a:solidFill>
              </a:rPr>
              <a:t>HTTP</a:t>
            </a:r>
            <a:r>
              <a:rPr lang="en-US" dirty="0" smtClean="0"/>
              <a:t> is simple</a:t>
            </a:r>
          </a:p>
          <a:p>
            <a:pPr lvl="1"/>
            <a:r>
              <a:rPr lang="en-US" dirty="0" smtClean="0"/>
              <a:t>Made up of </a:t>
            </a:r>
            <a:r>
              <a:rPr lang="en-US" dirty="0" smtClean="0">
                <a:solidFill>
                  <a:srgbClr val="0000FF"/>
                </a:solidFill>
              </a:rPr>
              <a:t>REQUEST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008000"/>
                </a:solidFill>
              </a:rPr>
              <a:t>RESPONSE</a:t>
            </a:r>
          </a:p>
          <a:p>
            <a:pPr lvl="2"/>
            <a:r>
              <a:rPr lang="en-US" dirty="0" smtClean="0"/>
              <a:t>Client makes </a:t>
            </a:r>
            <a:r>
              <a:rPr lang="en-US" dirty="0" smtClean="0">
                <a:solidFill>
                  <a:srgbClr val="0000FF"/>
                </a:solidFill>
              </a:rPr>
              <a:t>REQUEST</a:t>
            </a:r>
          </a:p>
          <a:p>
            <a:pPr lvl="2"/>
            <a:r>
              <a:rPr lang="en-US" dirty="0" smtClean="0"/>
              <a:t>Server sends </a:t>
            </a:r>
            <a:r>
              <a:rPr lang="en-US" dirty="0" smtClean="0">
                <a:solidFill>
                  <a:srgbClr val="008000"/>
                </a:solidFill>
              </a:rPr>
              <a:t>RESPONSE</a:t>
            </a:r>
            <a:r>
              <a:rPr lang="en-US" dirty="0" smtClean="0"/>
              <a:t> to client </a:t>
            </a:r>
            <a:r>
              <a:rPr lang="en-US" dirty="0" smtClean="0">
                <a:solidFill>
                  <a:srgbClr val="0000FF"/>
                </a:solidFill>
              </a:rPr>
              <a:t>REQUEST</a:t>
            </a:r>
          </a:p>
          <a:p>
            <a:pPr lvl="3"/>
            <a:r>
              <a:rPr lang="en-US" sz="1900" dirty="0" smtClean="0">
                <a:solidFill>
                  <a:srgbClr val="FF0000"/>
                </a:solidFill>
              </a:rPr>
              <a:t>NOTE</a:t>
            </a:r>
            <a:r>
              <a:rPr lang="en-US" sz="1900" dirty="0" smtClean="0"/>
              <a:t>: The sever ‘</a:t>
            </a:r>
            <a:r>
              <a:rPr lang="en-US" sz="1900" b="1" i="1" dirty="0" smtClean="0"/>
              <a:t>never</a:t>
            </a:r>
            <a:r>
              <a:rPr lang="en-US" sz="1900" dirty="0" smtClean="0"/>
              <a:t>’ initiates an exchange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602176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Browser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621" y="2001185"/>
            <a:ext cx="475153" cy="46406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683262" y="2401703"/>
            <a:ext cx="587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a.html</a:t>
            </a:r>
            <a:endParaRPr lang="en-US" sz="1200" dirty="0" smtClean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621" y="2772678"/>
            <a:ext cx="475153" cy="464066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730976" y="317972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b.css</a:t>
            </a:r>
            <a:endParaRPr lang="en-US" sz="1200" dirty="0" smtClean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621" y="3580747"/>
            <a:ext cx="475153" cy="464066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782272" y="3967742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c.js</a:t>
            </a:r>
            <a:endParaRPr lang="en-US" sz="1200" dirty="0" smtClean="0"/>
          </a:p>
        </p:txBody>
      </p:sp>
      <p:grpSp>
        <p:nvGrpSpPr>
          <p:cNvPr id="34" name="Group 33"/>
          <p:cNvGrpSpPr/>
          <p:nvPr/>
        </p:nvGrpSpPr>
        <p:grpSpPr>
          <a:xfrm>
            <a:off x="2993911" y="1834953"/>
            <a:ext cx="2354080" cy="2529484"/>
            <a:chOff x="2756751" y="2023588"/>
            <a:chExt cx="2354080" cy="2529484"/>
          </a:xfrm>
        </p:grpSpPr>
        <p:sp>
          <p:nvSpPr>
            <p:cNvPr id="35" name="Rectangle 34"/>
            <p:cNvSpPr/>
            <p:nvPr/>
          </p:nvSpPr>
          <p:spPr>
            <a:xfrm>
              <a:off x="2756751" y="2322996"/>
              <a:ext cx="2354080" cy="2230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994008" y="4078149"/>
              <a:ext cx="1935921" cy="27875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452510" y="2570782"/>
              <a:ext cx="477419" cy="47492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CSS</a:t>
              </a:r>
              <a:endParaRPr lang="en-US" sz="16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964766" y="3198105"/>
              <a:ext cx="965163" cy="7433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JS</a:t>
              </a:r>
            </a:p>
            <a:p>
              <a:pPr algn="ctr"/>
              <a:r>
                <a:rPr lang="en-US" dirty="0" smtClean="0"/>
                <a:t>Engine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487347" y="3198105"/>
              <a:ext cx="358898" cy="7433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994008" y="2570782"/>
              <a:ext cx="1290614" cy="4749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HTML</a:t>
              </a:r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94008" y="3198105"/>
              <a:ext cx="358898" cy="74335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756751" y="2023588"/>
              <a:ext cx="2354080" cy="2994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Browser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53038199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In The Web Browser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manipulate:</a:t>
            </a:r>
          </a:p>
          <a:p>
            <a:pPr lvl="1"/>
            <a:r>
              <a:rPr lang="en-US" dirty="0" smtClean="0"/>
              <a:t>HTML &amp; CSS that is loaded</a:t>
            </a:r>
          </a:p>
          <a:p>
            <a:pPr lvl="1"/>
            <a:r>
              <a:rPr lang="en-US" dirty="0" smtClean="0"/>
              <a:t>Can create HTML</a:t>
            </a:r>
            <a:r>
              <a:rPr lang="en-US" dirty="0"/>
              <a:t> </a:t>
            </a:r>
            <a:r>
              <a:rPr lang="en-US" dirty="0" smtClean="0"/>
              <a:t>&amp; CSS</a:t>
            </a:r>
          </a:p>
          <a:p>
            <a:r>
              <a:rPr lang="en-US" dirty="0"/>
              <a:t>Have access to the DOM</a:t>
            </a:r>
          </a:p>
          <a:p>
            <a:pPr lvl="1"/>
            <a:r>
              <a:rPr lang="en-US" dirty="0"/>
              <a:t>Document Object Model</a:t>
            </a:r>
          </a:p>
          <a:p>
            <a:pPr lvl="2"/>
            <a:r>
              <a:rPr lang="en-US" dirty="0"/>
              <a:t>An in memory representation of HTML and </a:t>
            </a:r>
            <a:r>
              <a:rPr lang="en-US" dirty="0" smtClean="0"/>
              <a:t>CSS</a:t>
            </a:r>
            <a:endParaRPr lang="en-US" dirty="0"/>
          </a:p>
          <a:p>
            <a:pPr lvl="2"/>
            <a:r>
              <a:rPr lang="en-US" dirty="0" smtClean="0"/>
              <a:t>DOM is a class with methods and 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116259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568520" y="5001864"/>
            <a:ext cx="4011471" cy="1296829"/>
            <a:chOff x="2756751" y="3256242"/>
            <a:chExt cx="2354080" cy="1296829"/>
          </a:xfrm>
        </p:grpSpPr>
        <p:sp>
          <p:nvSpPr>
            <p:cNvPr id="11" name="Rectangle 10"/>
            <p:cNvSpPr/>
            <p:nvPr/>
          </p:nvSpPr>
          <p:spPr>
            <a:xfrm>
              <a:off x="2756751" y="3424104"/>
              <a:ext cx="2354080" cy="11289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832266" y="3608738"/>
              <a:ext cx="2199768" cy="83209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56751" y="3256242"/>
              <a:ext cx="2354080" cy="2629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OS (Linux, Mac OS X, Windows)</a:t>
              </a:r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473254" y="1799970"/>
            <a:ext cx="2354080" cy="2529484"/>
            <a:chOff x="4228588" y="2023588"/>
            <a:chExt cx="2354080" cy="2529484"/>
          </a:xfrm>
        </p:grpSpPr>
        <p:sp>
          <p:nvSpPr>
            <p:cNvPr id="15" name="Rectangle 14"/>
            <p:cNvSpPr/>
            <p:nvPr/>
          </p:nvSpPr>
          <p:spPr>
            <a:xfrm>
              <a:off x="4228588" y="2322996"/>
              <a:ext cx="2354080" cy="2230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465845" y="4078149"/>
              <a:ext cx="1935921" cy="27875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895525" y="2570782"/>
              <a:ext cx="506241" cy="47492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436603" y="3198105"/>
              <a:ext cx="965163" cy="7433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JS</a:t>
              </a:r>
            </a:p>
            <a:p>
              <a:pPr algn="ctr"/>
              <a:r>
                <a:rPr lang="en-US" dirty="0" smtClean="0"/>
                <a:t>Engine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65845" y="3198105"/>
              <a:ext cx="852237" cy="74335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465845" y="2570782"/>
              <a:ext cx="852237" cy="4749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228588" y="2023588"/>
              <a:ext cx="2354080" cy="2994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NodeJS</a:t>
              </a:r>
              <a:r>
                <a:rPr lang="en-US" dirty="0" smtClean="0"/>
                <a:t> Application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467898" y="2570782"/>
              <a:ext cx="289418" cy="47492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297718" y="4342151"/>
            <a:ext cx="0" cy="604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939" y="5455053"/>
            <a:ext cx="475153" cy="46406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658594" y="5855571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a.js</a:t>
            </a:r>
            <a:endParaRPr lang="en-US" sz="1200" dirty="0" smtClean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141" y="5455053"/>
            <a:ext cx="475153" cy="464066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4247620" y="5862095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b.js</a:t>
            </a:r>
            <a:endParaRPr lang="en-US" sz="1200" dirty="0" smtClean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505" y="5455053"/>
            <a:ext cx="475153" cy="464066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807057" y="5842048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c.js</a:t>
            </a:r>
            <a:endParaRPr lang="en-US" sz="1200" dirty="0" smtClean="0"/>
          </a:p>
        </p:txBody>
      </p:sp>
      <p:sp>
        <p:nvSpPr>
          <p:cNvPr id="31" name="Octagon 30"/>
          <p:cNvSpPr/>
          <p:nvPr/>
        </p:nvSpPr>
        <p:spPr>
          <a:xfrm>
            <a:off x="3658594" y="4528448"/>
            <a:ext cx="280789" cy="278759"/>
          </a:xfrm>
          <a:prstGeom prst="oct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32" name="Octagon 31"/>
          <p:cNvSpPr/>
          <p:nvPr/>
        </p:nvSpPr>
        <p:spPr>
          <a:xfrm>
            <a:off x="5309400" y="4528448"/>
            <a:ext cx="280789" cy="278759"/>
          </a:xfrm>
          <a:prstGeom prst="oct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3956812" y="4342151"/>
            <a:ext cx="0" cy="6238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505217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In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Have </a:t>
            </a:r>
            <a:r>
              <a:rPr lang="en-US" dirty="0"/>
              <a:t>access to the </a:t>
            </a:r>
            <a:r>
              <a:rPr lang="en-US" dirty="0" smtClean="0"/>
              <a:t>OS</a:t>
            </a:r>
            <a:endParaRPr lang="en-US" dirty="0"/>
          </a:p>
          <a:p>
            <a:pPr lvl="1"/>
            <a:r>
              <a:rPr lang="en-US" dirty="0" smtClean="0"/>
              <a:t>Can read files from the </a:t>
            </a:r>
            <a:r>
              <a:rPr lang="en-US" dirty="0" err="1" smtClean="0"/>
              <a:t>filesystem</a:t>
            </a:r>
            <a:endParaRPr lang="en-US" dirty="0" smtClean="0"/>
          </a:p>
          <a:p>
            <a:pPr lvl="1"/>
            <a:r>
              <a:rPr lang="en-US" dirty="0" smtClean="0"/>
              <a:t>Can create files on the </a:t>
            </a:r>
            <a:r>
              <a:rPr lang="en-US" dirty="0" err="1" smtClean="0"/>
              <a:t>filesystem</a:t>
            </a:r>
            <a:endParaRPr lang="en-US" dirty="0" smtClean="0"/>
          </a:p>
          <a:p>
            <a:pPr lvl="1"/>
            <a:r>
              <a:rPr lang="en-US" dirty="0" smtClean="0"/>
              <a:t>Can perform network communication</a:t>
            </a:r>
          </a:p>
          <a:p>
            <a:pPr lvl="2"/>
            <a:r>
              <a:rPr lang="en-US" dirty="0" smtClean="0"/>
              <a:t>Open network ports</a:t>
            </a:r>
          </a:p>
          <a:p>
            <a:pPr lvl="1"/>
            <a:r>
              <a:rPr lang="en-US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124120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Page Request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552772" y="3163332"/>
            <a:ext cx="459998" cy="948322"/>
            <a:chOff x="1619438" y="2695229"/>
            <a:chExt cx="765351" cy="1713634"/>
          </a:xfrm>
        </p:grpSpPr>
        <p:sp>
          <p:nvSpPr>
            <p:cNvPr id="4" name="Oval 3"/>
            <p:cNvSpPr/>
            <p:nvPr/>
          </p:nvSpPr>
          <p:spPr>
            <a:xfrm>
              <a:off x="1885647" y="2695229"/>
              <a:ext cx="271755" cy="42702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>
              <a:stCxn id="4" idx="4"/>
            </p:cNvCxnSpPr>
            <p:nvPr/>
          </p:nvCxnSpPr>
          <p:spPr>
            <a:xfrm>
              <a:off x="2021525" y="3122251"/>
              <a:ext cx="8318" cy="737584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2029843" y="3859835"/>
              <a:ext cx="244025" cy="54902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1785818" y="3859835"/>
              <a:ext cx="244025" cy="54902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1619438" y="3338535"/>
              <a:ext cx="76535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072315" y="4378900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browser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085700" y="2528857"/>
            <a:ext cx="1819095" cy="2911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402779" y="5515129"/>
            <a:ext cx="1263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13" name="Isosceles Triangle 12"/>
          <p:cNvSpPr/>
          <p:nvPr/>
        </p:nvSpPr>
        <p:spPr>
          <a:xfrm>
            <a:off x="5357455" y="2678592"/>
            <a:ext cx="1308861" cy="567926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i</a:t>
            </a:r>
            <a:r>
              <a:rPr lang="en-US" sz="800" dirty="0" err="1" smtClean="0"/>
              <a:t>ndex.html</a:t>
            </a:r>
            <a:endParaRPr lang="en-US" sz="800" dirty="0"/>
          </a:p>
        </p:txBody>
      </p:sp>
      <p:sp>
        <p:nvSpPr>
          <p:cNvPr id="14" name="Diamond 13"/>
          <p:cNvSpPr/>
          <p:nvPr/>
        </p:nvSpPr>
        <p:spPr>
          <a:xfrm>
            <a:off x="5357455" y="3699008"/>
            <a:ext cx="1308861" cy="510208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a</a:t>
            </a:r>
            <a:r>
              <a:rPr lang="en-US" sz="1000" dirty="0" err="1" smtClean="0"/>
              <a:t>pp.css</a:t>
            </a:r>
            <a:endParaRPr lang="en-US" sz="1000" dirty="0"/>
          </a:p>
        </p:txBody>
      </p:sp>
      <p:sp>
        <p:nvSpPr>
          <p:cNvPr id="15" name="Oval 14"/>
          <p:cNvSpPr/>
          <p:nvPr/>
        </p:nvSpPr>
        <p:spPr>
          <a:xfrm>
            <a:off x="5357455" y="4614055"/>
            <a:ext cx="1308861" cy="4214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a</a:t>
            </a:r>
            <a:r>
              <a:rPr lang="en-US" sz="1000" dirty="0" err="1" smtClean="0"/>
              <a:t>pp.js</a:t>
            </a:r>
            <a:endParaRPr lang="en-US" sz="1000" dirty="0"/>
          </a:p>
        </p:txBody>
      </p:sp>
      <p:sp>
        <p:nvSpPr>
          <p:cNvPr id="21" name="Circular Arrow 20"/>
          <p:cNvSpPr/>
          <p:nvPr/>
        </p:nvSpPr>
        <p:spPr>
          <a:xfrm>
            <a:off x="1946103" y="2598771"/>
            <a:ext cx="3660923" cy="1843366"/>
          </a:xfrm>
          <a:prstGeom prst="circularArrow">
            <a:avLst>
              <a:gd name="adj1" fmla="val 1552"/>
              <a:gd name="adj2" fmla="val 771154"/>
              <a:gd name="adj3" fmla="val 20091767"/>
              <a:gd name="adj4" fmla="val 11188869"/>
              <a:gd name="adj5" fmla="val 6269"/>
            </a:avLst>
          </a:prstGeom>
          <a:solidFill>
            <a:schemeClr val="accent2"/>
          </a:solidFill>
          <a:ln>
            <a:solidFill>
              <a:srgbClr val="E46C0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26559" y="2309260"/>
            <a:ext cx="2164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 me ‘</a:t>
            </a:r>
            <a:r>
              <a:rPr lang="en-US" dirty="0" err="1" smtClean="0"/>
              <a:t>index.html</a:t>
            </a:r>
            <a:r>
              <a:rPr lang="en-US" dirty="0" smtClean="0"/>
              <a:t>’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323782" y="3460541"/>
            <a:ext cx="3033673" cy="39374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11317" y="3275875"/>
            <a:ext cx="994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ere it 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398527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Web Browser &amp; Web Server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515394" y="2023588"/>
            <a:ext cx="6003230" cy="2540207"/>
            <a:chOff x="2756751" y="2023588"/>
            <a:chExt cx="6003230" cy="2540207"/>
          </a:xfrm>
        </p:grpSpPr>
        <p:sp>
          <p:nvSpPr>
            <p:cNvPr id="11" name="Rectangle 10"/>
            <p:cNvSpPr/>
            <p:nvPr/>
          </p:nvSpPr>
          <p:spPr>
            <a:xfrm>
              <a:off x="2756751" y="2322996"/>
              <a:ext cx="2354080" cy="2230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994008" y="4078149"/>
              <a:ext cx="1935921" cy="27875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452510" y="2570782"/>
              <a:ext cx="477419" cy="47492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964766" y="3198105"/>
              <a:ext cx="965163" cy="7433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JS</a:t>
              </a:r>
            </a:p>
            <a:p>
              <a:pPr algn="ctr"/>
              <a:r>
                <a:rPr lang="en-US" dirty="0" smtClean="0"/>
                <a:t>Engine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87347" y="3198105"/>
              <a:ext cx="358898" cy="7433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994008" y="2570782"/>
              <a:ext cx="1290614" cy="4749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994008" y="3198105"/>
              <a:ext cx="358898" cy="74335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56751" y="2023588"/>
              <a:ext cx="2354080" cy="2994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Browser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05901" y="2026284"/>
              <a:ext cx="2354080" cy="2994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HTTP/Web Server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405901" y="2333719"/>
              <a:ext cx="2354080" cy="2230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5374437" y="3379345"/>
            <a:ext cx="1935921" cy="9775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374437" y="2430909"/>
            <a:ext cx="1935921" cy="32453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869474" y="2570782"/>
            <a:ext cx="12950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084203" y="2355338"/>
            <a:ext cx="7601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Request:</a:t>
            </a:r>
          </a:p>
          <a:p>
            <a:r>
              <a:rPr lang="en-US" sz="1050" dirty="0" smtClean="0"/>
              <a:t>GET ‘/</a:t>
            </a:r>
            <a:r>
              <a:rPr lang="en-US" sz="1050" dirty="0" err="1" smtClean="0"/>
              <a:t>a.js</a:t>
            </a:r>
            <a:r>
              <a:rPr lang="en-US" sz="1050" dirty="0" smtClean="0"/>
              <a:t>’</a:t>
            </a:r>
            <a:endParaRPr lang="en-US" sz="105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087824" y="2774909"/>
            <a:ext cx="0" cy="604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904" y="3477398"/>
            <a:ext cx="475153" cy="464066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5542383" y="3877916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a.js</a:t>
            </a:r>
            <a:endParaRPr lang="en-US" sz="1200" dirty="0" smtClean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627" y="3477398"/>
            <a:ext cx="475153" cy="464066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6032106" y="3877916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b.js</a:t>
            </a:r>
            <a:endParaRPr lang="en-US" sz="1200" dirty="0" smtClean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231" y="3477398"/>
            <a:ext cx="475153" cy="46406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434780" y="3877916"/>
            <a:ext cx="85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i</a:t>
            </a:r>
            <a:r>
              <a:rPr lang="en-US" sz="1200" dirty="0" err="1" smtClean="0"/>
              <a:t>ndex.html</a:t>
            </a:r>
            <a:endParaRPr lang="en-US" sz="1200" dirty="0" smtClean="0"/>
          </a:p>
        </p:txBody>
      </p:sp>
      <p:sp>
        <p:nvSpPr>
          <p:cNvPr id="37" name="Octagon 36"/>
          <p:cNvSpPr/>
          <p:nvPr/>
        </p:nvSpPr>
        <p:spPr>
          <a:xfrm>
            <a:off x="5459611" y="2977483"/>
            <a:ext cx="280789" cy="278759"/>
          </a:xfrm>
          <a:prstGeom prst="oct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</a:t>
            </a:r>
          </a:p>
        </p:txBody>
      </p:sp>
      <p:sp>
        <p:nvSpPr>
          <p:cNvPr id="38" name="Octagon 37"/>
          <p:cNvSpPr/>
          <p:nvPr/>
        </p:nvSpPr>
        <p:spPr>
          <a:xfrm>
            <a:off x="7087824" y="2922206"/>
            <a:ext cx="280789" cy="278759"/>
          </a:xfrm>
          <a:prstGeom prst="oct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39" name="Octagon 38"/>
          <p:cNvSpPr/>
          <p:nvPr/>
        </p:nvSpPr>
        <p:spPr>
          <a:xfrm>
            <a:off x="4756851" y="2291529"/>
            <a:ext cx="280789" cy="278759"/>
          </a:xfrm>
          <a:prstGeom prst="oct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</a:t>
            </a:r>
            <a:endParaRPr lang="en-US" sz="1000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5740400" y="2755449"/>
            <a:ext cx="0" cy="6238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084203" y="2917679"/>
            <a:ext cx="9797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Response:</a:t>
            </a:r>
          </a:p>
          <a:p>
            <a:r>
              <a:rPr lang="en-US" sz="1050" dirty="0" smtClean="0"/>
              <a:t>function foo(){</a:t>
            </a:r>
          </a:p>
          <a:p>
            <a:r>
              <a:rPr lang="en-US" sz="1050" dirty="0"/>
              <a:t> </a:t>
            </a:r>
            <a:r>
              <a:rPr lang="en-US" sz="1050" dirty="0" smtClean="0"/>
              <a:t>  </a:t>
            </a:r>
            <a:r>
              <a:rPr lang="is-IS" sz="1050" dirty="0" smtClean="0"/>
              <a:t>…</a:t>
            </a:r>
          </a:p>
          <a:p>
            <a:r>
              <a:rPr lang="is-IS" sz="1050" dirty="0"/>
              <a:t>}</a:t>
            </a:r>
            <a:endParaRPr lang="en-US" sz="105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869474" y="2930410"/>
            <a:ext cx="1295070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6" name="Octagon 45"/>
          <p:cNvSpPr/>
          <p:nvPr/>
        </p:nvSpPr>
        <p:spPr>
          <a:xfrm>
            <a:off x="4751211" y="2619582"/>
            <a:ext cx="280789" cy="278759"/>
          </a:xfrm>
          <a:prstGeom prst="oct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4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86149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your Web browser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</a:t>
            </a:r>
            <a:r>
              <a:rPr lang="en-US" dirty="0" smtClean="0">
                <a:hlinkClick r:id="rId2"/>
              </a:rPr>
              <a:t>http://nodejs.org</a:t>
            </a:r>
            <a:r>
              <a:rPr lang="en-US" dirty="0" smtClean="0"/>
              <a:t> in the address bar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on the button to down the latest version of Node JS Installer executable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After download, run the Node JS Installer executable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Accept terms, and defaults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473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Home Of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for the Web browser</a:t>
            </a:r>
          </a:p>
          <a:p>
            <a:r>
              <a:rPr lang="en-US" dirty="0" smtClean="0"/>
              <a:t>Works along side HTML and CSS</a:t>
            </a:r>
          </a:p>
          <a:p>
            <a:r>
              <a:rPr lang="en-US" dirty="0" smtClean="0"/>
              <a:t>1 of the cornerstone technologies for Web programming, along with HTML and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934439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Demo: Web Browser &amp;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Objective:</a:t>
            </a:r>
          </a:p>
          <a:p>
            <a:pPr lvl="1"/>
            <a:r>
              <a:rPr lang="en-US" dirty="0" smtClean="0"/>
              <a:t>Demonstrate Browser Client Request To Server</a:t>
            </a:r>
          </a:p>
          <a:p>
            <a:pPr lvl="1"/>
            <a:r>
              <a:rPr lang="en-US" dirty="0" smtClean="0"/>
              <a:t>Demonstrate Server Response</a:t>
            </a:r>
          </a:p>
          <a:p>
            <a:pPr lvl="2"/>
            <a:r>
              <a:rPr lang="en-US" dirty="0" smtClean="0"/>
              <a:t>Server can’t serve files it doesn’t have</a:t>
            </a:r>
          </a:p>
          <a:p>
            <a:pPr lvl="2"/>
            <a:r>
              <a:rPr lang="en-US" dirty="0" smtClean="0"/>
              <a:t>Server respond with requested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745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In The Web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&gt;&lt;/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body</a:t>
            </a:r>
            <a:r>
              <a:rPr lang="en-US" dirty="0"/>
              <a:t>&gt;</a:t>
            </a:r>
          </a:p>
          <a:p>
            <a:pPr marL="400050" lvl="1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8000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hello world</a:t>
            </a:r>
            <a:r>
              <a:rPr lang="en-US" dirty="0"/>
              <a:t>")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8000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3 + 5 = </a:t>
            </a:r>
            <a:r>
              <a:rPr lang="en-US" dirty="0"/>
              <a:t>", </a:t>
            </a:r>
            <a:r>
              <a:rPr lang="en-US" dirty="0">
                <a:solidFill>
                  <a:srgbClr val="FF6600"/>
                </a:solidFill>
              </a:rPr>
              <a:t>3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5</a:t>
            </a:r>
            <a:r>
              <a:rPr lang="en-US" dirty="0"/>
              <a:t>)</a:t>
            </a:r>
          </a:p>
          <a:p>
            <a:pPr marL="400050" lvl="1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body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85302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JavaScript In The Web Browser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&gt;&lt;/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body</a:t>
            </a:r>
            <a:r>
              <a:rPr lang="en-US" dirty="0"/>
              <a:t>&gt;</a:t>
            </a:r>
          </a:p>
          <a:p>
            <a:pPr marL="400050" lvl="1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pPr marL="800100" lvl="2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alert</a:t>
            </a:r>
            <a:r>
              <a:rPr lang="en-US" dirty="0" smtClean="0"/>
              <a:t>(</a:t>
            </a:r>
            <a:r>
              <a:rPr lang="en-US" dirty="0"/>
              <a:t>"</a:t>
            </a:r>
            <a:r>
              <a:rPr lang="en-US" dirty="0">
                <a:solidFill>
                  <a:srgbClr val="660066"/>
                </a:solidFill>
              </a:rPr>
              <a:t>hello world</a:t>
            </a:r>
            <a:r>
              <a:rPr lang="en-US" dirty="0"/>
              <a:t>")</a:t>
            </a:r>
          </a:p>
          <a:p>
            <a:pPr marL="800100" lvl="2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alert</a:t>
            </a:r>
            <a:r>
              <a:rPr lang="en-US" dirty="0" smtClean="0"/>
              <a:t>(</a:t>
            </a:r>
            <a:r>
              <a:rPr lang="en-US" dirty="0"/>
              <a:t>"</a:t>
            </a:r>
            <a:r>
              <a:rPr lang="en-US" dirty="0">
                <a:solidFill>
                  <a:srgbClr val="660066"/>
                </a:solidFill>
              </a:rPr>
              <a:t>3 + 5 = </a:t>
            </a:r>
            <a:r>
              <a:rPr lang="en-US" dirty="0"/>
              <a:t>", </a:t>
            </a:r>
            <a:r>
              <a:rPr lang="en-US" dirty="0">
                <a:solidFill>
                  <a:srgbClr val="FF6600"/>
                </a:solidFill>
              </a:rPr>
              <a:t>3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5</a:t>
            </a:r>
            <a:r>
              <a:rPr lang="en-US" dirty="0"/>
              <a:t>)</a:t>
            </a:r>
          </a:p>
          <a:p>
            <a:pPr marL="400050" lvl="1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body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46584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Browser: JavaScript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Use for debugging and seeing code errors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!DOCTYPE html&gt;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&gt;&lt;/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body</a:t>
            </a:r>
            <a:r>
              <a:rPr lang="en-US" dirty="0"/>
              <a:t>&gt;</a:t>
            </a:r>
          </a:p>
          <a:p>
            <a:pPr marL="400050" lvl="1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8000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hello world</a:t>
            </a:r>
            <a:r>
              <a:rPr lang="en-US" dirty="0"/>
              <a:t>")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8000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3 + 5 = </a:t>
            </a:r>
            <a:r>
              <a:rPr lang="en-US" dirty="0"/>
              <a:t>", </a:t>
            </a:r>
            <a:r>
              <a:rPr lang="en-US" dirty="0">
                <a:solidFill>
                  <a:srgbClr val="FF6600"/>
                </a:solidFill>
              </a:rPr>
              <a:t>3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5</a:t>
            </a:r>
            <a:r>
              <a:rPr lang="en-US" dirty="0" smtClean="0"/>
              <a:t>)</a:t>
            </a:r>
          </a:p>
          <a:p>
            <a:pPr marL="400050" lvl="1" indent="0">
              <a:buNone/>
            </a:pPr>
            <a:r>
              <a:rPr lang="en-US" dirty="0" smtClean="0"/>
              <a:t>&lt;/</a:t>
            </a:r>
            <a:r>
              <a:rPr lang="en-US" dirty="0" smtClean="0">
                <a:solidFill>
                  <a:srgbClr val="FF0000"/>
                </a:solidFill>
              </a:rPr>
              <a:t>script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 smtClean="0">
                <a:solidFill>
                  <a:srgbClr val="FF0000"/>
                </a:solidFill>
              </a:rPr>
              <a:t>body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 smtClean="0">
                <a:solidFill>
                  <a:srgbClr val="FF0000"/>
                </a:solidFill>
              </a:rPr>
              <a:t>html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835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Web Browser: JavaScript Console (cont.)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JavaScript Console</a:t>
            </a:r>
          </a:p>
          <a:p>
            <a:pPr lvl="1"/>
            <a:r>
              <a:rPr lang="en-US" dirty="0" smtClean="0"/>
              <a:t>Chrome: View -&gt; Developer -&gt; JavaScript Console</a:t>
            </a:r>
          </a:p>
          <a:p>
            <a:pPr lvl="1"/>
            <a:r>
              <a:rPr lang="en-US" dirty="0" smtClean="0"/>
              <a:t>Firefox: Tools -&gt; Web Developer -&gt; Web Console</a:t>
            </a:r>
          </a:p>
          <a:p>
            <a:pPr lvl="1"/>
            <a:r>
              <a:rPr lang="en-US" dirty="0" smtClean="0"/>
              <a:t>Safari</a:t>
            </a:r>
            <a:r>
              <a:rPr lang="en-US" dirty="0"/>
              <a:t>: http://</a:t>
            </a:r>
            <a:r>
              <a:rPr lang="en-US" dirty="0" err="1"/>
              <a:t>bfy.tw</a:t>
            </a:r>
            <a:r>
              <a:rPr lang="en-US" dirty="0"/>
              <a:t>/3pD2</a:t>
            </a:r>
            <a:endParaRPr lang="en-US" dirty="0" smtClean="0"/>
          </a:p>
          <a:p>
            <a:pPr lvl="1"/>
            <a:r>
              <a:rPr lang="en-US" dirty="0" smtClean="0"/>
              <a:t>Internet Explorer: Right-click, select “Inspect Element”, click “Console” tab.</a:t>
            </a:r>
          </a:p>
          <a:p>
            <a:r>
              <a:rPr lang="en-US" dirty="0" smtClean="0"/>
              <a:t>In the console, type:</a:t>
            </a:r>
          </a:p>
          <a:p>
            <a:pPr marL="800100" lvl="2" indent="0">
              <a:buNone/>
            </a:pPr>
            <a:r>
              <a:rPr lang="en-US" dirty="0" err="1" smtClean="0">
                <a:solidFill>
                  <a:srgbClr val="008000"/>
                </a:solidFill>
              </a:rPr>
              <a:t>console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hello world</a:t>
            </a:r>
            <a:r>
              <a:rPr lang="en-US" dirty="0"/>
              <a:t>")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8000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3 + 5 = </a:t>
            </a:r>
            <a:r>
              <a:rPr lang="en-US" dirty="0"/>
              <a:t>", </a:t>
            </a:r>
            <a:r>
              <a:rPr lang="en-US" dirty="0">
                <a:solidFill>
                  <a:srgbClr val="FF6600"/>
                </a:solidFill>
              </a:rPr>
              <a:t>3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5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009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Web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simple examples of dynamic web pages: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Simple calculator using +, -, *, and /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Simple calculator with 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778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Abstraction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394960" y="2023588"/>
            <a:ext cx="2354080" cy="2529484"/>
            <a:chOff x="2756751" y="2023588"/>
            <a:chExt cx="2354080" cy="2529484"/>
          </a:xfrm>
        </p:grpSpPr>
        <p:sp>
          <p:nvSpPr>
            <p:cNvPr id="11" name="Rectangle 10"/>
            <p:cNvSpPr/>
            <p:nvPr/>
          </p:nvSpPr>
          <p:spPr>
            <a:xfrm>
              <a:off x="2756751" y="2322996"/>
              <a:ext cx="2354080" cy="2230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994008" y="4078149"/>
              <a:ext cx="1935921" cy="27875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452510" y="2570782"/>
              <a:ext cx="477419" cy="47492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964766" y="3198105"/>
              <a:ext cx="965163" cy="7433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JS</a:t>
              </a:r>
            </a:p>
            <a:p>
              <a:pPr algn="ctr"/>
              <a:r>
                <a:rPr lang="en-US" dirty="0" smtClean="0"/>
                <a:t>Engine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87347" y="3198105"/>
              <a:ext cx="358898" cy="7433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994008" y="2570782"/>
              <a:ext cx="1290614" cy="4749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994008" y="3198105"/>
              <a:ext cx="358898" cy="74335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56751" y="2023588"/>
              <a:ext cx="2354080" cy="2994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Browser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63732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Engine Liberation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515394" y="2023588"/>
            <a:ext cx="2354080" cy="2529484"/>
            <a:chOff x="2756751" y="2023588"/>
            <a:chExt cx="2354080" cy="2529484"/>
          </a:xfrm>
        </p:grpSpPr>
        <p:sp>
          <p:nvSpPr>
            <p:cNvPr id="11" name="Rectangle 10"/>
            <p:cNvSpPr/>
            <p:nvPr/>
          </p:nvSpPr>
          <p:spPr>
            <a:xfrm>
              <a:off x="2756751" y="2322996"/>
              <a:ext cx="2354080" cy="2230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994008" y="4078149"/>
              <a:ext cx="1935921" cy="27875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452510" y="2570782"/>
              <a:ext cx="477419" cy="47492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964766" y="3198105"/>
              <a:ext cx="965163" cy="7433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JS</a:t>
              </a:r>
            </a:p>
            <a:p>
              <a:pPr algn="ctr"/>
              <a:r>
                <a:rPr lang="en-US" dirty="0" smtClean="0"/>
                <a:t>Engine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87347" y="3198105"/>
              <a:ext cx="358898" cy="7433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994008" y="2570782"/>
              <a:ext cx="1290614" cy="4749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994008" y="3198105"/>
              <a:ext cx="358898" cy="74335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56751" y="2023588"/>
              <a:ext cx="2354080" cy="2994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Browser</a:t>
              </a:r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137180" y="2023588"/>
            <a:ext cx="2354080" cy="2529484"/>
            <a:chOff x="4228588" y="2023588"/>
            <a:chExt cx="2354080" cy="2529484"/>
          </a:xfrm>
        </p:grpSpPr>
        <p:sp>
          <p:nvSpPr>
            <p:cNvPr id="15" name="Rectangle 14"/>
            <p:cNvSpPr/>
            <p:nvPr/>
          </p:nvSpPr>
          <p:spPr>
            <a:xfrm>
              <a:off x="4228588" y="2322996"/>
              <a:ext cx="2354080" cy="2230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465845" y="4078149"/>
              <a:ext cx="1935921" cy="27875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895525" y="2570782"/>
              <a:ext cx="506241" cy="47492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436603" y="3198105"/>
              <a:ext cx="965163" cy="7433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JS</a:t>
              </a:r>
            </a:p>
            <a:p>
              <a:pPr algn="ctr"/>
              <a:r>
                <a:rPr lang="en-US" dirty="0" smtClean="0"/>
                <a:t>Engine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65845" y="3198105"/>
              <a:ext cx="852237" cy="74335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465845" y="2570782"/>
              <a:ext cx="852237" cy="4749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228588" y="2023588"/>
              <a:ext cx="2354080" cy="2994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NodeJS</a:t>
              </a:r>
              <a:r>
                <a:rPr lang="en-US" dirty="0" smtClean="0"/>
                <a:t> Application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467898" y="2570782"/>
              <a:ext cx="289418" cy="47492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29011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#30 – Section 6</a:t>
            </a:r>
          </a:p>
          <a:p>
            <a:r>
              <a:rPr lang="en-US" dirty="0" smtClean="0"/>
              <a:t>Values &amp;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539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is a ‘value’?</a:t>
            </a:r>
          </a:p>
          <a:p>
            <a:r>
              <a:rPr lang="en-US" dirty="0" err="1" smtClean="0"/>
              <a:t>Verrol’s</a:t>
            </a:r>
            <a:r>
              <a:rPr lang="en-US" dirty="0" smtClean="0"/>
              <a:t> definition: </a:t>
            </a:r>
          </a:p>
          <a:p>
            <a:pPr lvl="1"/>
            <a:r>
              <a:rPr lang="en-US" dirty="0" smtClean="0"/>
              <a:t>A value is an </a:t>
            </a:r>
            <a:r>
              <a:rPr lang="en-US" b="1" i="1" dirty="0" smtClean="0">
                <a:solidFill>
                  <a:srgbClr val="008000"/>
                </a:solidFill>
              </a:rPr>
              <a:t>abstraction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smtClean="0"/>
              <a:t>to </a:t>
            </a:r>
            <a:r>
              <a:rPr lang="en-US" b="1" i="1" dirty="0" smtClean="0">
                <a:solidFill>
                  <a:srgbClr val="3366FF"/>
                </a:solidFill>
              </a:rPr>
              <a:t>represent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a 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computed</a:t>
            </a:r>
            <a:r>
              <a:rPr lang="en-US" b="1" i="1" dirty="0" smtClean="0"/>
              <a:t>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result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/>
              <a:t>6</a:t>
            </a:r>
            <a:endParaRPr lang="en-US" dirty="0" smtClean="0"/>
          </a:p>
          <a:p>
            <a:pPr lvl="1"/>
            <a:r>
              <a:rPr lang="en-US" dirty="0" smtClean="0"/>
              <a:t>3.141592</a:t>
            </a:r>
          </a:p>
          <a:p>
            <a:pPr lvl="1"/>
            <a:r>
              <a:rPr lang="en-US" dirty="0" smtClean="0"/>
              <a:t>‘</a:t>
            </a:r>
            <a:r>
              <a:rPr lang="en-US" dirty="0" err="1" smtClean="0"/>
              <a:t>verrol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2016/01/26</a:t>
            </a:r>
          </a:p>
          <a:p>
            <a:pPr lvl="1"/>
            <a:r>
              <a:rPr lang="en-US" dirty="0" smtClean="0"/>
              <a:t>new Date(2016, 1, 26)</a:t>
            </a:r>
          </a:p>
        </p:txBody>
      </p:sp>
    </p:spTree>
    <p:extLst>
      <p:ext uri="{BB962C8B-B14F-4D97-AF65-F5344CB8AC3E}">
        <p14:creationId xmlns:p14="http://schemas.microsoft.com/office/powerpoint/2010/main" val="2679723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OS X/Linux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your Web browser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</a:t>
            </a:r>
            <a:r>
              <a:rPr lang="en-US" dirty="0" smtClean="0">
                <a:hlinkClick r:id="rId2"/>
              </a:rPr>
              <a:t>http://nodejs.org</a:t>
            </a:r>
            <a:r>
              <a:rPr lang="en-US" dirty="0" smtClean="0"/>
              <a:t> in the address bar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on the button to down the latest version of Node JS Installer executable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you run an executable may be different, but you know how to do that already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344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Brower JavaScript console:</a:t>
            </a:r>
          </a:p>
          <a:p>
            <a:pPr lvl="1"/>
            <a:endParaRPr lang="en-US" dirty="0"/>
          </a:p>
        </p:txBody>
      </p:sp>
      <p:pic>
        <p:nvPicPr>
          <p:cNvPr id="4" name="Picture 3" descr="Screen Shot 2016-01-26 at 10.28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19" y="2441222"/>
            <a:ext cx="7360014" cy="353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223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is a ‘variable’?</a:t>
            </a:r>
          </a:p>
          <a:p>
            <a:r>
              <a:rPr lang="en-US" dirty="0" err="1" smtClean="0"/>
              <a:t>Verrol’s</a:t>
            </a:r>
            <a:r>
              <a:rPr lang="en-US" dirty="0" smtClean="0"/>
              <a:t> definition: </a:t>
            </a:r>
          </a:p>
          <a:p>
            <a:pPr lvl="1"/>
            <a:r>
              <a:rPr lang="en-US" dirty="0" smtClean="0"/>
              <a:t>A variable is a </a:t>
            </a:r>
            <a:r>
              <a:rPr lang="en-US" b="1" i="1" dirty="0" smtClean="0">
                <a:solidFill>
                  <a:srgbClr val="008000"/>
                </a:solidFill>
              </a:rPr>
              <a:t>named </a:t>
            </a:r>
            <a:r>
              <a:rPr lang="en-US" b="1" i="1" dirty="0" smtClean="0">
                <a:solidFill>
                  <a:srgbClr val="3366FF"/>
                </a:solidFill>
              </a:rPr>
              <a:t>abstraction </a:t>
            </a:r>
            <a:r>
              <a:rPr lang="en-US" dirty="0" smtClean="0"/>
              <a:t>to 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recall </a:t>
            </a:r>
            <a:r>
              <a:rPr lang="en-US" dirty="0" smtClean="0"/>
              <a:t>or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reference </a:t>
            </a:r>
            <a:r>
              <a:rPr lang="en-US" dirty="0" smtClean="0"/>
              <a:t>a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value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/>
              <a:t>6</a:t>
            </a:r>
            <a:endParaRPr lang="en-US" dirty="0" smtClean="0"/>
          </a:p>
          <a:p>
            <a:pPr lvl="1"/>
            <a:r>
              <a:rPr lang="en-US" dirty="0" smtClean="0"/>
              <a:t>3.141592</a:t>
            </a:r>
          </a:p>
          <a:p>
            <a:pPr lvl="1"/>
            <a:r>
              <a:rPr lang="en-US" dirty="0" smtClean="0"/>
              <a:t>‘</a:t>
            </a:r>
            <a:r>
              <a:rPr lang="en-US" dirty="0" err="1" smtClean="0"/>
              <a:t>verrol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2016/01/26</a:t>
            </a:r>
          </a:p>
          <a:p>
            <a:pPr lvl="1"/>
            <a:r>
              <a:rPr lang="en-US" dirty="0" smtClean="0"/>
              <a:t>new Date(2016, 1, 26)</a:t>
            </a:r>
          </a:p>
        </p:txBody>
      </p:sp>
    </p:spTree>
    <p:extLst>
      <p:ext uri="{BB962C8B-B14F-4D97-AF65-F5344CB8AC3E}">
        <p14:creationId xmlns:p14="http://schemas.microsoft.com/office/powerpoint/2010/main" val="29144136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Brower JavaScript console:</a:t>
            </a:r>
          </a:p>
          <a:p>
            <a:pPr lvl="1"/>
            <a:endParaRPr lang="en-US" dirty="0"/>
          </a:p>
        </p:txBody>
      </p:sp>
      <p:pic>
        <p:nvPicPr>
          <p:cNvPr id="5" name="Picture 4" descr="Screen Shot 2016-01-26 at 10.38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257777"/>
            <a:ext cx="6847749" cy="428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1077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#31 – Section 7</a:t>
            </a:r>
          </a:p>
          <a:p>
            <a:r>
              <a:rPr lang="en-US" dirty="0" smtClean="0"/>
              <a:t>Values, Variables, Data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233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Data &amp; 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What is  ‘data’?</a:t>
            </a:r>
          </a:p>
          <a:p>
            <a:pPr lvl="1"/>
            <a:r>
              <a:rPr lang="en-US" dirty="0" smtClean="0"/>
              <a:t>‘data’ is another name for ‘value’</a:t>
            </a:r>
          </a:p>
          <a:p>
            <a:pPr lvl="2"/>
            <a:r>
              <a:rPr lang="en-US" dirty="0" smtClean="0"/>
              <a:t>The words ‘data’ and ‘value’ can be used interchangeably</a:t>
            </a:r>
          </a:p>
          <a:p>
            <a:r>
              <a:rPr lang="en-US" dirty="0" smtClean="0"/>
              <a:t>What is ‘data type’?</a:t>
            </a:r>
          </a:p>
          <a:p>
            <a:pPr lvl="1"/>
            <a:r>
              <a:rPr lang="en-US" dirty="0" err="1" smtClean="0"/>
              <a:t>Verrol’s</a:t>
            </a:r>
            <a:r>
              <a:rPr lang="en-US" dirty="0" smtClean="0"/>
              <a:t> definition:</a:t>
            </a:r>
          </a:p>
          <a:p>
            <a:pPr lvl="2"/>
            <a:r>
              <a:rPr lang="en-US" dirty="0" smtClean="0"/>
              <a:t>A ‘data type’ is the </a:t>
            </a:r>
            <a:r>
              <a:rPr lang="en-US" b="1" i="1" dirty="0" smtClean="0">
                <a:solidFill>
                  <a:srgbClr val="008000"/>
                </a:solidFill>
              </a:rPr>
              <a:t>format </a:t>
            </a:r>
            <a:r>
              <a:rPr lang="en-US" dirty="0" smtClean="0"/>
              <a:t>or </a:t>
            </a:r>
            <a:r>
              <a:rPr lang="en-US" b="1" i="1" dirty="0" smtClean="0">
                <a:solidFill>
                  <a:srgbClr val="3366FF"/>
                </a:solidFill>
              </a:rPr>
              <a:t>representation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of the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data</a:t>
            </a:r>
            <a:r>
              <a:rPr lang="en-US" dirty="0" smtClean="0"/>
              <a:t>/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value</a:t>
            </a:r>
          </a:p>
          <a:p>
            <a:pPr lvl="2"/>
            <a:r>
              <a:rPr lang="en-US" dirty="0" smtClean="0"/>
              <a:t>In other words, it is the grouping of 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similar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values</a:t>
            </a:r>
            <a:endParaRPr lang="en-US" dirty="0" smtClean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Number</a:t>
            </a:r>
          </a:p>
          <a:p>
            <a:pPr lvl="1"/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Date</a:t>
            </a:r>
          </a:p>
          <a:p>
            <a:pPr lvl="1"/>
            <a:r>
              <a:rPr lang="en-US" dirty="0" smtClean="0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33665749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Data Type Tree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272324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11318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 Types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011708" y="1517284"/>
            <a:ext cx="5405766" cy="932855"/>
            <a:chOff x="2011708" y="1713970"/>
            <a:chExt cx="5405766" cy="1042413"/>
          </a:xfrm>
        </p:grpSpPr>
        <p:sp>
          <p:nvSpPr>
            <p:cNvPr id="12" name="Snip Same Side Corner Rectangle 11"/>
            <p:cNvSpPr/>
            <p:nvPr/>
          </p:nvSpPr>
          <p:spPr>
            <a:xfrm rot="16200000">
              <a:off x="4628881" y="-32211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Number</a:t>
              </a:r>
              <a:endParaRPr lang="en-US" sz="1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011708" y="2669970"/>
            <a:ext cx="5405766" cy="932855"/>
            <a:chOff x="2011708" y="1713970"/>
            <a:chExt cx="5405766" cy="1042413"/>
          </a:xfrm>
        </p:grpSpPr>
        <p:sp>
          <p:nvSpPr>
            <p:cNvPr id="22" name="Snip Same Side Corner Rectangle 21"/>
            <p:cNvSpPr/>
            <p:nvPr/>
          </p:nvSpPr>
          <p:spPr>
            <a:xfrm rot="16200000">
              <a:off x="4628881" y="-32211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String</a:t>
              </a:r>
              <a:endParaRPr lang="en-US" sz="1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011708" y="3822656"/>
            <a:ext cx="5405766" cy="932855"/>
            <a:chOff x="2011708" y="1713970"/>
            <a:chExt cx="5405766" cy="1042413"/>
          </a:xfrm>
        </p:grpSpPr>
        <p:sp>
          <p:nvSpPr>
            <p:cNvPr id="25" name="Snip Same Side Corner Rectangle 24"/>
            <p:cNvSpPr/>
            <p:nvPr/>
          </p:nvSpPr>
          <p:spPr>
            <a:xfrm rot="16200000">
              <a:off x="4628881" y="-32211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Boolean</a:t>
              </a:r>
              <a:endParaRPr lang="en-US" sz="1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011708" y="4975342"/>
            <a:ext cx="5405766" cy="932855"/>
            <a:chOff x="2011708" y="1713970"/>
            <a:chExt cx="5405766" cy="1042413"/>
          </a:xfrm>
        </p:grpSpPr>
        <p:sp>
          <p:nvSpPr>
            <p:cNvPr id="28" name="Snip Same Side Corner Rectangle 27"/>
            <p:cNvSpPr/>
            <p:nvPr/>
          </p:nvSpPr>
          <p:spPr>
            <a:xfrm rot="16200000">
              <a:off x="4628881" y="-32211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Date</a:t>
              </a:r>
              <a:endParaRPr lang="en-US" sz="1200" dirty="0"/>
            </a:p>
          </p:txBody>
        </p:sp>
      </p:grp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916" y="1610144"/>
            <a:ext cx="3048000" cy="72570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917" y="2746349"/>
            <a:ext cx="3438272" cy="76308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5917" y="3930011"/>
            <a:ext cx="2071845" cy="71333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5916" y="5085565"/>
            <a:ext cx="3438273" cy="74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3918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 Types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011708" y="1517284"/>
            <a:ext cx="5405766" cy="932856"/>
            <a:chOff x="2011708" y="1713970"/>
            <a:chExt cx="5405766" cy="1042414"/>
          </a:xfrm>
        </p:grpSpPr>
        <p:sp>
          <p:nvSpPr>
            <p:cNvPr id="12" name="Snip Same Side Corner Rectangle 11"/>
            <p:cNvSpPr/>
            <p:nvPr/>
          </p:nvSpPr>
          <p:spPr>
            <a:xfrm rot="16200000">
              <a:off x="4628881" y="-32210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Array</a:t>
              </a:r>
              <a:endParaRPr lang="en-US" sz="1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011708" y="3822657"/>
            <a:ext cx="5405767" cy="2085540"/>
            <a:chOff x="2011708" y="1713971"/>
            <a:chExt cx="5405767" cy="2330474"/>
          </a:xfrm>
        </p:grpSpPr>
        <p:sp>
          <p:nvSpPr>
            <p:cNvPr id="22" name="Snip Same Side Corner Rectangle 21"/>
            <p:cNvSpPr/>
            <p:nvPr/>
          </p:nvSpPr>
          <p:spPr>
            <a:xfrm rot="16200000">
              <a:off x="3984851" y="611820"/>
              <a:ext cx="2330474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lvl="2"/>
              <a:endParaRPr lang="en-US" sz="120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2011708" y="2366515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Function</a:t>
              </a:r>
              <a:endParaRPr lang="en-US" sz="1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011708" y="2667846"/>
            <a:ext cx="5405766" cy="932855"/>
            <a:chOff x="2011708" y="1713970"/>
            <a:chExt cx="5405766" cy="1042413"/>
          </a:xfrm>
        </p:grpSpPr>
        <p:sp>
          <p:nvSpPr>
            <p:cNvPr id="28" name="Snip Same Side Corner Rectangle 27"/>
            <p:cNvSpPr/>
            <p:nvPr/>
          </p:nvSpPr>
          <p:spPr>
            <a:xfrm rot="16200000">
              <a:off x="4628881" y="-32211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 smtClean="0"/>
            </a:p>
          </p:txBody>
        </p:sp>
        <p:sp>
          <p:nvSpPr>
            <p:cNvPr id="29" name="Oval 28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Hash</a:t>
              </a:r>
              <a:endParaRPr lang="en-US" sz="1200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547" y="1631709"/>
            <a:ext cx="3416300" cy="711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547" y="2785841"/>
            <a:ext cx="3416300" cy="7179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3547" y="4084596"/>
            <a:ext cx="3416300" cy="146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5772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#32 – Section 8</a:t>
            </a:r>
          </a:p>
          <a:p>
            <a:r>
              <a:rPr lang="en-US" dirty="0" smtClean="0"/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967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 a ‘function’?</a:t>
            </a:r>
          </a:p>
          <a:p>
            <a:pPr lvl="1"/>
            <a:r>
              <a:rPr lang="en-US" dirty="0" err="1"/>
              <a:t>Verrol’s</a:t>
            </a:r>
            <a:r>
              <a:rPr lang="en-US" dirty="0"/>
              <a:t> definition:</a:t>
            </a:r>
          </a:p>
          <a:p>
            <a:pPr lvl="2"/>
            <a:r>
              <a:rPr lang="en-US" dirty="0" smtClean="0"/>
              <a:t>A ‘function</a:t>
            </a:r>
            <a:r>
              <a:rPr lang="en-US" dirty="0"/>
              <a:t>’ ’ is </a:t>
            </a:r>
            <a:r>
              <a:rPr lang="en-US" dirty="0" smtClean="0"/>
              <a:t>a </a:t>
            </a:r>
            <a:r>
              <a:rPr lang="en-US" b="1" i="1" dirty="0" smtClean="0">
                <a:solidFill>
                  <a:srgbClr val="008000"/>
                </a:solidFill>
              </a:rPr>
              <a:t>name </a:t>
            </a:r>
            <a:r>
              <a:rPr lang="en-US" dirty="0" smtClean="0"/>
              <a:t>given to a </a:t>
            </a:r>
            <a:r>
              <a:rPr lang="en-US" b="1" i="1" dirty="0" smtClean="0">
                <a:solidFill>
                  <a:srgbClr val="3366FF"/>
                </a:solidFill>
              </a:rPr>
              <a:t>collection/set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/>
              <a:t>of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statements</a:t>
            </a:r>
          </a:p>
          <a:p>
            <a:r>
              <a:rPr lang="en-US" dirty="0" smtClean="0"/>
              <a:t>What are the benefits of functions?</a:t>
            </a:r>
          </a:p>
          <a:p>
            <a:pPr lvl="1"/>
            <a:r>
              <a:rPr lang="en-US" b="1" dirty="0" smtClean="0">
                <a:solidFill>
                  <a:srgbClr val="008000"/>
                </a:solidFill>
              </a:rPr>
              <a:t>Reuse</a:t>
            </a:r>
          </a:p>
          <a:p>
            <a:pPr lvl="1"/>
            <a:r>
              <a:rPr lang="en-US" dirty="0" smtClean="0"/>
              <a:t>Organization</a:t>
            </a:r>
          </a:p>
          <a:p>
            <a:pPr lvl="1"/>
            <a:r>
              <a:rPr lang="en-US" dirty="0" smtClean="0"/>
              <a:t>Abstraction</a:t>
            </a:r>
          </a:p>
        </p:txBody>
      </p:sp>
    </p:spTree>
    <p:extLst>
      <p:ext uri="{BB962C8B-B14F-4D97-AF65-F5344CB8AC3E}">
        <p14:creationId xmlns:p14="http://schemas.microsoft.com/office/powerpoint/2010/main" val="1748343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Node JS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a command line prompt</a:t>
            </a:r>
          </a:p>
          <a:p>
            <a:pPr marL="914400" lvl="1" indent="-514350"/>
            <a:r>
              <a:rPr lang="en-US" dirty="0" smtClean="0"/>
              <a:t>Windows users usually type ‘</a:t>
            </a:r>
            <a:r>
              <a:rPr lang="en-US" dirty="0" err="1" smtClean="0"/>
              <a:t>cmd</a:t>
            </a:r>
            <a:r>
              <a:rPr lang="en-US" dirty="0" smtClean="0"/>
              <a:t>’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“node” and press the enter key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you get a prompt that loos like this “&gt;”,  then node is installed successfully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“1 + 2” and press enter key to get “3”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</a:t>
            </a:r>
            <a:r>
              <a:rPr lang="en-US" dirty="0" err="1" smtClean="0"/>
              <a:t>ctrl+c</a:t>
            </a:r>
            <a:r>
              <a:rPr lang="en-US" dirty="0" smtClean="0"/>
              <a:t> twice to exit Node 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923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Named Function</a:t>
            </a:r>
          </a:p>
          <a:p>
            <a:pPr lvl="1"/>
            <a:r>
              <a:rPr lang="en-US" dirty="0" smtClean="0"/>
              <a:t>Compact Syntax</a:t>
            </a:r>
          </a:p>
          <a:p>
            <a:pPr marL="400050" lvl="1" indent="0">
              <a:buNone/>
            </a:pPr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function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dirty="0"/>
              <a:t>(</a:t>
            </a:r>
            <a:r>
              <a:rPr lang="en-US" dirty="0" smtClean="0"/>
              <a:t>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argument list</a:t>
            </a:r>
            <a:r>
              <a:rPr lang="is-IS" dirty="0" smtClean="0"/>
              <a:t>]</a:t>
            </a:r>
            <a:r>
              <a:rPr lang="is-IS" dirty="0"/>
              <a:t>)</a:t>
            </a:r>
            <a:r>
              <a:rPr lang="is-IS" dirty="0" smtClean="0"/>
              <a:t>{</a:t>
            </a:r>
          </a:p>
          <a:p>
            <a:pPr marL="400050" lvl="1" indent="0">
              <a:buNone/>
            </a:pPr>
            <a:r>
              <a:rPr lang="is-IS" dirty="0" smtClean="0"/>
              <a:t>	 </a:t>
            </a:r>
            <a:r>
              <a:rPr lang="is-IS" dirty="0" smtClean="0">
                <a:solidFill>
                  <a:srgbClr val="800000"/>
                </a:solidFill>
              </a:rPr>
              <a:t>body</a:t>
            </a:r>
            <a:endParaRPr lang="is-IS" dirty="0" smtClean="0"/>
          </a:p>
          <a:p>
            <a:pPr marL="400050" lvl="1" indent="0">
              <a:buNone/>
            </a:pPr>
            <a:r>
              <a:rPr lang="is-IS" dirty="0" smtClean="0"/>
              <a:t>}</a:t>
            </a:r>
            <a:endParaRPr lang="en-US" dirty="0" smtClean="0"/>
          </a:p>
          <a:p>
            <a:pPr lvl="1"/>
            <a:r>
              <a:rPr lang="en-US" dirty="0" smtClean="0"/>
              <a:t>Argument List</a:t>
            </a:r>
          </a:p>
          <a:p>
            <a:pPr lvl="2"/>
            <a:r>
              <a:rPr lang="en-US" i="1" u="sng" dirty="0" smtClean="0">
                <a:solidFill>
                  <a:srgbClr val="FF6600"/>
                </a:solidFill>
              </a:rPr>
              <a:t>Optional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/>
              <a:t>comma separated list of variable names</a:t>
            </a:r>
          </a:p>
          <a:p>
            <a:pPr lvl="1"/>
            <a:r>
              <a:rPr lang="en-US" dirty="0" smtClean="0"/>
              <a:t>Body</a:t>
            </a:r>
          </a:p>
          <a:p>
            <a:pPr lvl="2"/>
            <a:r>
              <a:rPr lang="en-US" dirty="0" smtClean="0"/>
              <a:t>One or more statements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7839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Function</a:t>
            </a:r>
          </a:p>
          <a:p>
            <a:pPr lvl="1"/>
            <a:r>
              <a:rPr lang="en-US" dirty="0" smtClean="0"/>
              <a:t>Expanded</a:t>
            </a:r>
          </a:p>
          <a:p>
            <a:pPr marL="400050" lvl="1" indent="0">
              <a:buNone/>
            </a:pP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function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dirty="0" smtClean="0"/>
              <a:t>([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arg0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E46C0A"/>
                </a:solidFill>
              </a:rPr>
              <a:t>arg1</a:t>
            </a:r>
            <a:r>
              <a:rPr lang="en-US" dirty="0" smtClean="0"/>
              <a:t>, </a:t>
            </a:r>
            <a:r>
              <a:rPr lang="is-IS" dirty="0" smtClean="0"/>
              <a:t>…, </a:t>
            </a:r>
            <a:r>
              <a:rPr lang="is-IS" dirty="0" smtClean="0">
                <a:solidFill>
                  <a:srgbClr val="E46C0A"/>
                </a:solidFill>
              </a:rPr>
              <a:t>argN</a:t>
            </a:r>
            <a:r>
              <a:rPr lang="is-IS" dirty="0" smtClean="0"/>
              <a:t>]){</a:t>
            </a:r>
          </a:p>
          <a:p>
            <a:pPr marL="400050" lvl="1" indent="0">
              <a:buNone/>
            </a:pPr>
            <a:r>
              <a:rPr lang="is-IS" dirty="0" smtClean="0"/>
              <a:t>	</a:t>
            </a:r>
            <a:r>
              <a:rPr lang="is-IS" dirty="0" smtClean="0">
                <a:solidFill>
                  <a:srgbClr val="800000"/>
                </a:solidFill>
              </a:rPr>
              <a:t>statement0</a:t>
            </a:r>
            <a:r>
              <a:rPr lang="is-IS" dirty="0" smtClean="0"/>
              <a:t>;</a:t>
            </a:r>
          </a:p>
          <a:p>
            <a:pPr marL="400050" lvl="1" indent="0">
              <a:buNone/>
            </a:pPr>
            <a:r>
              <a:rPr lang="is-IS" dirty="0" smtClean="0"/>
              <a:t>	</a:t>
            </a:r>
            <a:r>
              <a:rPr lang="is-IS" dirty="0" smtClean="0">
                <a:solidFill>
                  <a:srgbClr val="800000"/>
                </a:solidFill>
              </a:rPr>
              <a:t>statement1</a:t>
            </a:r>
            <a:r>
              <a:rPr lang="is-IS" dirty="0" smtClean="0"/>
              <a:t>;</a:t>
            </a:r>
          </a:p>
          <a:p>
            <a:pPr marL="400050" lvl="1" indent="0">
              <a:buNone/>
            </a:pPr>
            <a:r>
              <a:rPr lang="is-IS" dirty="0" smtClean="0"/>
              <a:t>	...</a:t>
            </a:r>
          </a:p>
          <a:p>
            <a:pPr marL="400050" lvl="1" indent="0">
              <a:buNone/>
            </a:pPr>
            <a:r>
              <a:rPr lang="is-IS" dirty="0" smtClean="0"/>
              <a:t>	</a:t>
            </a:r>
            <a:r>
              <a:rPr lang="is-IS" dirty="0" smtClean="0">
                <a:solidFill>
                  <a:srgbClr val="800000"/>
                </a:solidFill>
              </a:rPr>
              <a:t>statementN</a:t>
            </a:r>
            <a:r>
              <a:rPr lang="is-IS" dirty="0" smtClean="0"/>
              <a:t>;</a:t>
            </a:r>
          </a:p>
          <a:p>
            <a:pPr marL="400050" lvl="1" indent="0">
              <a:buNone/>
            </a:pPr>
            <a:r>
              <a:rPr lang="is-I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857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Anonymous Function</a:t>
            </a:r>
          </a:p>
          <a:p>
            <a:pPr lvl="1"/>
            <a:r>
              <a:rPr lang="en-US" dirty="0" smtClean="0"/>
              <a:t>Compact Syntax</a:t>
            </a:r>
          </a:p>
          <a:p>
            <a:pPr marL="400050" lvl="1" indent="0">
              <a:buNone/>
            </a:pPr>
            <a:r>
              <a:rPr lang="en-US" i="1" dirty="0" err="1">
                <a:solidFill>
                  <a:srgbClr val="3366FF"/>
                </a:solidFill>
              </a:rPr>
              <a:t>var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b="1" dirty="0">
                <a:solidFill>
                  <a:srgbClr val="000000"/>
                </a:solidFill>
              </a:rPr>
              <a:t> = </a:t>
            </a:r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function</a:t>
            </a:r>
            <a:r>
              <a:rPr lang="en-US" dirty="0"/>
              <a:t>(</a:t>
            </a:r>
            <a:r>
              <a:rPr lang="en-US" dirty="0" smtClean="0"/>
              <a:t>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argument list</a:t>
            </a:r>
            <a:r>
              <a:rPr lang="is-IS" dirty="0" smtClean="0"/>
              <a:t>]</a:t>
            </a:r>
            <a:r>
              <a:rPr lang="is-IS" dirty="0"/>
              <a:t>){</a:t>
            </a:r>
          </a:p>
          <a:p>
            <a:pPr marL="400050" lvl="1" indent="0">
              <a:buNone/>
            </a:pPr>
            <a:r>
              <a:rPr lang="is-IS" dirty="0"/>
              <a:t>	</a:t>
            </a:r>
            <a:r>
              <a:rPr lang="is-IS" dirty="0" smtClean="0">
                <a:solidFill>
                  <a:srgbClr val="800000"/>
                </a:solidFill>
              </a:rPr>
              <a:t>body</a:t>
            </a:r>
            <a:endParaRPr lang="is-IS" dirty="0"/>
          </a:p>
          <a:p>
            <a:pPr marL="400050" lvl="1" indent="0">
              <a:buNone/>
            </a:pPr>
            <a:r>
              <a:rPr lang="is-IS" dirty="0" smtClean="0"/>
              <a:t>}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Expanded</a:t>
            </a:r>
          </a:p>
          <a:p>
            <a:pPr marL="400050" lvl="1" indent="0">
              <a:buNone/>
            </a:pPr>
            <a:r>
              <a:rPr lang="en-US" i="1" dirty="0" err="1" smtClean="0">
                <a:solidFill>
                  <a:srgbClr val="3366FF"/>
                </a:solidFill>
              </a:rPr>
              <a:t>var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b="1" dirty="0" smtClean="0">
                <a:solidFill>
                  <a:srgbClr val="000000"/>
                </a:solidFill>
              </a:rPr>
              <a:t> = </a:t>
            </a: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function</a:t>
            </a:r>
            <a:r>
              <a:rPr lang="en-US" dirty="0" smtClean="0"/>
              <a:t>([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arg0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E46C0A"/>
                </a:solidFill>
              </a:rPr>
              <a:t>arg1</a:t>
            </a:r>
            <a:r>
              <a:rPr lang="en-US" dirty="0" smtClean="0"/>
              <a:t>, </a:t>
            </a:r>
            <a:r>
              <a:rPr lang="is-IS" dirty="0" smtClean="0"/>
              <a:t>…, </a:t>
            </a:r>
            <a:r>
              <a:rPr lang="is-IS" dirty="0" smtClean="0">
                <a:solidFill>
                  <a:srgbClr val="E46C0A"/>
                </a:solidFill>
              </a:rPr>
              <a:t>argN</a:t>
            </a:r>
            <a:r>
              <a:rPr lang="is-IS" dirty="0" smtClean="0"/>
              <a:t>]){</a:t>
            </a:r>
          </a:p>
          <a:p>
            <a:pPr marL="400050" lvl="1" indent="0">
              <a:buNone/>
            </a:pPr>
            <a:r>
              <a:rPr lang="is-IS" dirty="0" smtClean="0"/>
              <a:t>	</a:t>
            </a:r>
            <a:r>
              <a:rPr lang="is-IS" dirty="0" smtClean="0">
                <a:solidFill>
                  <a:srgbClr val="800000"/>
                </a:solidFill>
              </a:rPr>
              <a:t>statement0</a:t>
            </a:r>
            <a:r>
              <a:rPr lang="is-IS" dirty="0" smtClean="0"/>
              <a:t>;</a:t>
            </a:r>
          </a:p>
          <a:p>
            <a:pPr marL="400050" lvl="1" indent="0">
              <a:buNone/>
            </a:pPr>
            <a:r>
              <a:rPr lang="is-IS" dirty="0" smtClean="0"/>
              <a:t>	</a:t>
            </a:r>
            <a:r>
              <a:rPr lang="is-IS" dirty="0" smtClean="0">
                <a:solidFill>
                  <a:srgbClr val="800000"/>
                </a:solidFill>
              </a:rPr>
              <a:t>statement1</a:t>
            </a:r>
            <a:r>
              <a:rPr lang="is-IS" dirty="0" smtClean="0"/>
              <a:t>;</a:t>
            </a:r>
          </a:p>
          <a:p>
            <a:pPr marL="400050" lvl="1" indent="0">
              <a:buNone/>
            </a:pPr>
            <a:r>
              <a:rPr lang="is-IS" dirty="0" smtClean="0"/>
              <a:t>	...</a:t>
            </a:r>
          </a:p>
          <a:p>
            <a:pPr marL="400050" lvl="1" indent="0">
              <a:buNone/>
            </a:pPr>
            <a:r>
              <a:rPr lang="is-IS" dirty="0" smtClean="0"/>
              <a:t>	</a:t>
            </a:r>
            <a:r>
              <a:rPr lang="is-IS" dirty="0" smtClean="0">
                <a:solidFill>
                  <a:srgbClr val="800000"/>
                </a:solidFill>
              </a:rPr>
              <a:t>statementN</a:t>
            </a:r>
            <a:r>
              <a:rPr lang="is-IS" dirty="0" smtClean="0"/>
              <a:t>;</a:t>
            </a:r>
          </a:p>
          <a:p>
            <a:pPr marL="400050" lvl="1" indent="0">
              <a:buNone/>
            </a:pPr>
            <a:r>
              <a:rPr lang="is-I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694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Data Type Tree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969719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57345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Function Name followed by ‘(‘ and ‘)’</a:t>
            </a:r>
          </a:p>
          <a:p>
            <a:r>
              <a:rPr lang="en-US" dirty="0" smtClean="0"/>
              <a:t>If functions doesn’t require arguments/parameters, leave the parameter list empty</a:t>
            </a:r>
          </a:p>
          <a:p>
            <a:r>
              <a:rPr lang="en-US" dirty="0" smtClean="0"/>
              <a:t>Definition:</a:t>
            </a:r>
          </a:p>
          <a:p>
            <a:pPr marL="400050" lvl="1" indent="0">
              <a:buNone/>
            </a:pP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function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/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argument list</a:t>
            </a:r>
            <a:r>
              <a:rPr lang="is-IS" dirty="0"/>
              <a:t>]){</a:t>
            </a:r>
          </a:p>
          <a:p>
            <a:pPr marL="400050" lvl="1" indent="0">
              <a:buNone/>
            </a:pPr>
            <a:r>
              <a:rPr lang="is-IS" dirty="0"/>
              <a:t>	</a:t>
            </a:r>
            <a:r>
              <a:rPr lang="is-IS" dirty="0">
                <a:solidFill>
                  <a:srgbClr val="800000"/>
                </a:solidFill>
              </a:rPr>
              <a:t>body</a:t>
            </a:r>
            <a:endParaRPr lang="is-IS" dirty="0"/>
          </a:p>
          <a:p>
            <a:pPr marL="400050" lvl="1" indent="0">
              <a:buNone/>
            </a:pPr>
            <a:r>
              <a:rPr lang="is-IS" dirty="0" smtClean="0"/>
              <a:t>}</a:t>
            </a:r>
            <a:endParaRPr lang="en-US" dirty="0" smtClean="0"/>
          </a:p>
          <a:p>
            <a:r>
              <a:rPr lang="en-US" dirty="0" smtClean="0"/>
              <a:t>Usage:</a:t>
            </a:r>
          </a:p>
          <a:p>
            <a:pPr marL="457200" lvl="1" indent="0">
              <a:buNone/>
            </a:pPr>
            <a:r>
              <a:rPr lang="en-US" dirty="0" smtClean="0"/>
              <a:t>name([</a:t>
            </a:r>
            <a:r>
              <a:rPr lang="is-IS" dirty="0" smtClean="0"/>
              <a:t>…]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4916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Example-01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417638"/>
            <a:ext cx="84455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279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#33 – Section 9</a:t>
            </a:r>
          </a:p>
          <a:p>
            <a:r>
              <a:rPr lang="en-US" dirty="0" smtClean="0"/>
              <a:t>Functions : More On 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188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C05S08 : Example-01.js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39" y="1809506"/>
            <a:ext cx="7825001" cy="387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2346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Awesome Program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288" y="1726888"/>
            <a:ext cx="2761424" cy="5131111"/>
          </a:xfrm>
          <a:prstGeom prst="rect">
            <a:avLst/>
          </a:prstGeom>
        </p:spPr>
      </p:pic>
      <p:sp>
        <p:nvSpPr>
          <p:cNvPr id="3" name="Line Callout 1 2"/>
          <p:cNvSpPr/>
          <p:nvPr/>
        </p:nvSpPr>
        <p:spPr>
          <a:xfrm>
            <a:off x="5136037" y="1551005"/>
            <a:ext cx="994615" cy="342795"/>
          </a:xfrm>
          <a:prstGeom prst="borderCallout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Line Callout 1 4"/>
          <p:cNvSpPr/>
          <p:nvPr/>
        </p:nvSpPr>
        <p:spPr>
          <a:xfrm>
            <a:off x="5785744" y="5788843"/>
            <a:ext cx="994615" cy="342795"/>
          </a:xfrm>
          <a:prstGeom prst="borderCallout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398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Awesome Program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288" y="1726888"/>
            <a:ext cx="2761424" cy="5131111"/>
          </a:xfrm>
          <a:prstGeom prst="rect">
            <a:avLst/>
          </a:prstGeom>
        </p:spPr>
      </p:pic>
      <p:sp>
        <p:nvSpPr>
          <p:cNvPr id="3" name="Line Callout 1 2"/>
          <p:cNvSpPr/>
          <p:nvPr/>
        </p:nvSpPr>
        <p:spPr>
          <a:xfrm>
            <a:off x="5136037" y="1551005"/>
            <a:ext cx="994615" cy="342795"/>
          </a:xfrm>
          <a:prstGeom prst="borderCallout1">
            <a:avLst>
              <a:gd name="adj1" fmla="val 18750"/>
              <a:gd name="adj2" fmla="val -8333"/>
              <a:gd name="adj3" fmla="val 92828"/>
              <a:gd name="adj4" fmla="val -4059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Line Callout 1 4"/>
          <p:cNvSpPr/>
          <p:nvPr/>
        </p:nvSpPr>
        <p:spPr>
          <a:xfrm>
            <a:off x="5785744" y="5788843"/>
            <a:ext cx="994615" cy="342795"/>
          </a:xfrm>
          <a:prstGeom prst="borderCallout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6" name="Trapezoid 5"/>
          <p:cNvSpPr/>
          <p:nvPr/>
        </p:nvSpPr>
        <p:spPr>
          <a:xfrm>
            <a:off x="4197614" y="2275932"/>
            <a:ext cx="550691" cy="84293"/>
          </a:xfrm>
          <a:prstGeom prst="trapezoid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/>
          <p:cNvSpPr/>
          <p:nvPr/>
        </p:nvSpPr>
        <p:spPr>
          <a:xfrm>
            <a:off x="4119623" y="3052105"/>
            <a:ext cx="707353" cy="128580"/>
          </a:xfrm>
          <a:prstGeom prst="trapezoid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apezoid 7"/>
          <p:cNvSpPr/>
          <p:nvPr/>
        </p:nvSpPr>
        <p:spPr>
          <a:xfrm>
            <a:off x="4248187" y="1950668"/>
            <a:ext cx="460783" cy="45719"/>
          </a:xfrm>
          <a:prstGeom prst="trapezoid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/>
          <p:cNvSpPr/>
          <p:nvPr/>
        </p:nvSpPr>
        <p:spPr>
          <a:xfrm>
            <a:off x="3918346" y="4643117"/>
            <a:ext cx="1155879" cy="363931"/>
          </a:xfrm>
          <a:prstGeom prst="trapezoid">
            <a:avLst>
              <a:gd name="adj" fmla="val 17280"/>
            </a:avLst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Callout 1 10"/>
          <p:cNvSpPr/>
          <p:nvPr/>
        </p:nvSpPr>
        <p:spPr>
          <a:xfrm>
            <a:off x="5785744" y="3180685"/>
            <a:ext cx="1373240" cy="342795"/>
          </a:xfrm>
          <a:prstGeom prst="borderCallout1">
            <a:avLst>
              <a:gd name="adj1" fmla="val 18750"/>
              <a:gd name="adj2" fmla="val -8333"/>
              <a:gd name="adj3" fmla="val -15368"/>
              <a:gd name="adj4" fmla="val -6860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Repetition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814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#26 – Section 2</a:t>
            </a:r>
          </a:p>
          <a:p>
            <a:r>
              <a:rPr lang="en-US" dirty="0" smtClean="0"/>
              <a:t>Birth of a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616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Function(s)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288" y="1726888"/>
            <a:ext cx="2761424" cy="5131111"/>
          </a:xfrm>
          <a:prstGeom prst="rect">
            <a:avLst/>
          </a:prstGeom>
        </p:spPr>
      </p:pic>
      <p:sp>
        <p:nvSpPr>
          <p:cNvPr id="3" name="Line Callout 1 2"/>
          <p:cNvSpPr/>
          <p:nvPr/>
        </p:nvSpPr>
        <p:spPr>
          <a:xfrm>
            <a:off x="5136037" y="1551005"/>
            <a:ext cx="994615" cy="342795"/>
          </a:xfrm>
          <a:prstGeom prst="borderCallout1">
            <a:avLst>
              <a:gd name="adj1" fmla="val 18750"/>
              <a:gd name="adj2" fmla="val -8333"/>
              <a:gd name="adj3" fmla="val 92828"/>
              <a:gd name="adj4" fmla="val -4059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Line Callout 1 4"/>
          <p:cNvSpPr/>
          <p:nvPr/>
        </p:nvSpPr>
        <p:spPr>
          <a:xfrm>
            <a:off x="5785744" y="5788843"/>
            <a:ext cx="994615" cy="342795"/>
          </a:xfrm>
          <a:prstGeom prst="borderCallout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6" name="Trapezoid 5"/>
          <p:cNvSpPr/>
          <p:nvPr/>
        </p:nvSpPr>
        <p:spPr>
          <a:xfrm>
            <a:off x="4197614" y="2275932"/>
            <a:ext cx="550691" cy="84293"/>
          </a:xfrm>
          <a:prstGeom prst="trapezoid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/>
          <p:cNvSpPr/>
          <p:nvPr/>
        </p:nvSpPr>
        <p:spPr>
          <a:xfrm>
            <a:off x="4119623" y="3052105"/>
            <a:ext cx="707353" cy="128580"/>
          </a:xfrm>
          <a:prstGeom prst="trapezoid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apezoid 7"/>
          <p:cNvSpPr/>
          <p:nvPr/>
        </p:nvSpPr>
        <p:spPr>
          <a:xfrm>
            <a:off x="4248187" y="1950668"/>
            <a:ext cx="460783" cy="45719"/>
          </a:xfrm>
          <a:prstGeom prst="trapezoid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/>
          <p:cNvSpPr/>
          <p:nvPr/>
        </p:nvSpPr>
        <p:spPr>
          <a:xfrm>
            <a:off x="3918346" y="4643117"/>
            <a:ext cx="1155879" cy="363931"/>
          </a:xfrm>
          <a:prstGeom prst="trapezoid">
            <a:avLst>
              <a:gd name="adj" fmla="val 17280"/>
            </a:avLst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Callout 1 10"/>
          <p:cNvSpPr/>
          <p:nvPr/>
        </p:nvSpPr>
        <p:spPr>
          <a:xfrm>
            <a:off x="5785744" y="3180685"/>
            <a:ext cx="1373240" cy="342795"/>
          </a:xfrm>
          <a:prstGeom prst="borderCallout1">
            <a:avLst>
              <a:gd name="adj1" fmla="val 18750"/>
              <a:gd name="adj2" fmla="val -8333"/>
              <a:gd name="adj3" fmla="val -15368"/>
              <a:gd name="adj4" fmla="val -68602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Repetition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99322" y="2768316"/>
            <a:ext cx="966520" cy="5675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foo()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3"/>
          </p:cNvCxnSpPr>
          <p:nvPr/>
        </p:nvCxnSpPr>
        <p:spPr>
          <a:xfrm>
            <a:off x="2865842" y="3052105"/>
            <a:ext cx="1202529" cy="55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8955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Function(s)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288" y="1726888"/>
            <a:ext cx="2761424" cy="5131111"/>
          </a:xfrm>
          <a:prstGeom prst="rect">
            <a:avLst/>
          </a:prstGeom>
        </p:spPr>
      </p:pic>
      <p:sp>
        <p:nvSpPr>
          <p:cNvPr id="3" name="Line Callout 1 2"/>
          <p:cNvSpPr/>
          <p:nvPr/>
        </p:nvSpPr>
        <p:spPr>
          <a:xfrm>
            <a:off x="5136037" y="1551005"/>
            <a:ext cx="994615" cy="342795"/>
          </a:xfrm>
          <a:prstGeom prst="borderCallout1">
            <a:avLst>
              <a:gd name="adj1" fmla="val 18750"/>
              <a:gd name="adj2" fmla="val -8333"/>
              <a:gd name="adj3" fmla="val 92828"/>
              <a:gd name="adj4" fmla="val -4059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Line Callout 1 4"/>
          <p:cNvSpPr/>
          <p:nvPr/>
        </p:nvSpPr>
        <p:spPr>
          <a:xfrm>
            <a:off x="5785744" y="5788843"/>
            <a:ext cx="994615" cy="342795"/>
          </a:xfrm>
          <a:prstGeom prst="borderCallout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6" name="Trapezoid 5"/>
          <p:cNvSpPr/>
          <p:nvPr/>
        </p:nvSpPr>
        <p:spPr>
          <a:xfrm>
            <a:off x="4197614" y="2275932"/>
            <a:ext cx="550691" cy="84293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/>
          <p:cNvSpPr/>
          <p:nvPr/>
        </p:nvSpPr>
        <p:spPr>
          <a:xfrm>
            <a:off x="4119623" y="3052105"/>
            <a:ext cx="707353" cy="128580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apezoid 7"/>
          <p:cNvSpPr/>
          <p:nvPr/>
        </p:nvSpPr>
        <p:spPr>
          <a:xfrm>
            <a:off x="4248187" y="1950668"/>
            <a:ext cx="460783" cy="45719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/>
          <p:cNvSpPr/>
          <p:nvPr/>
        </p:nvSpPr>
        <p:spPr>
          <a:xfrm>
            <a:off x="3918346" y="4643117"/>
            <a:ext cx="1155879" cy="363931"/>
          </a:xfrm>
          <a:prstGeom prst="trapezoid">
            <a:avLst>
              <a:gd name="adj" fmla="val 1728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Callout 1 10"/>
          <p:cNvSpPr/>
          <p:nvPr/>
        </p:nvSpPr>
        <p:spPr>
          <a:xfrm>
            <a:off x="5785744" y="3180685"/>
            <a:ext cx="1373240" cy="342795"/>
          </a:xfrm>
          <a:prstGeom prst="borderCallout1">
            <a:avLst>
              <a:gd name="adj1" fmla="val 18750"/>
              <a:gd name="adj2" fmla="val -8333"/>
              <a:gd name="adj3" fmla="val -15368"/>
              <a:gd name="adj4" fmla="val -68602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Repetition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99322" y="2768316"/>
            <a:ext cx="966520" cy="5675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foo()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3"/>
          </p:cNvCxnSpPr>
          <p:nvPr/>
        </p:nvCxnSpPr>
        <p:spPr>
          <a:xfrm>
            <a:off x="2865842" y="3052105"/>
            <a:ext cx="1202529" cy="55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3"/>
          </p:cNvCxnSpPr>
          <p:nvPr/>
        </p:nvCxnSpPr>
        <p:spPr>
          <a:xfrm>
            <a:off x="2865842" y="3052105"/>
            <a:ext cx="1052504" cy="1758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3"/>
            <a:endCxn id="6" idx="1"/>
          </p:cNvCxnSpPr>
          <p:nvPr/>
        </p:nvCxnSpPr>
        <p:spPr>
          <a:xfrm flipV="1">
            <a:off x="2865842" y="2318079"/>
            <a:ext cx="1342309" cy="7340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</p:cNvCxnSpPr>
          <p:nvPr/>
        </p:nvCxnSpPr>
        <p:spPr>
          <a:xfrm flipV="1">
            <a:off x="2865842" y="1950669"/>
            <a:ext cx="1382345" cy="1101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3912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#34 – Section 10</a:t>
            </a:r>
          </a:p>
          <a:p>
            <a:r>
              <a:rPr lang="en-US" dirty="0" smtClean="0"/>
              <a:t>Containers: 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84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Record Temperature reading at 8am, 12pm, and 6pm for a week</a:t>
            </a:r>
          </a:p>
          <a:p>
            <a:pPr lvl="2"/>
            <a:r>
              <a:rPr lang="en-US" dirty="0" smtClean="0"/>
              <a:t>Day 1: 80</a:t>
            </a:r>
            <a:r>
              <a:rPr lang="en-US" dirty="0"/>
              <a:t>°, 83°, </a:t>
            </a:r>
            <a:r>
              <a:rPr lang="en-US" dirty="0" smtClean="0"/>
              <a:t>and 76°</a:t>
            </a:r>
          </a:p>
          <a:p>
            <a:pPr lvl="2"/>
            <a:r>
              <a:rPr lang="en-US" dirty="0"/>
              <a:t>Day </a:t>
            </a:r>
            <a:r>
              <a:rPr lang="en-US" dirty="0" smtClean="0"/>
              <a:t>2: 79°</a:t>
            </a:r>
            <a:r>
              <a:rPr lang="en-US" dirty="0"/>
              <a:t>, 83°, and </a:t>
            </a:r>
            <a:r>
              <a:rPr lang="en-US" dirty="0" smtClean="0"/>
              <a:t>79°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3: </a:t>
            </a:r>
            <a:r>
              <a:rPr lang="en-US" dirty="0"/>
              <a:t>80°, </a:t>
            </a:r>
            <a:r>
              <a:rPr lang="en-US" dirty="0" smtClean="0"/>
              <a:t>85°</a:t>
            </a:r>
            <a:r>
              <a:rPr lang="en-US" dirty="0"/>
              <a:t>, and </a:t>
            </a:r>
            <a:r>
              <a:rPr lang="en-US" dirty="0" smtClean="0"/>
              <a:t>80°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4: 81°</a:t>
            </a:r>
            <a:r>
              <a:rPr lang="en-US" dirty="0"/>
              <a:t>, </a:t>
            </a:r>
            <a:r>
              <a:rPr lang="en-US" dirty="0" smtClean="0"/>
              <a:t>87°</a:t>
            </a:r>
            <a:r>
              <a:rPr lang="en-US" dirty="0"/>
              <a:t>, and </a:t>
            </a:r>
            <a:r>
              <a:rPr lang="en-US" dirty="0" smtClean="0"/>
              <a:t>79°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5: 72°</a:t>
            </a:r>
            <a:r>
              <a:rPr lang="en-US" dirty="0"/>
              <a:t>, </a:t>
            </a:r>
            <a:r>
              <a:rPr lang="en-US" dirty="0" smtClean="0"/>
              <a:t>79°</a:t>
            </a:r>
            <a:r>
              <a:rPr lang="en-US" dirty="0"/>
              <a:t>, and </a:t>
            </a:r>
            <a:r>
              <a:rPr lang="en-US" dirty="0" smtClean="0"/>
              <a:t>75°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6: 75°</a:t>
            </a:r>
            <a:r>
              <a:rPr lang="en-US" dirty="0"/>
              <a:t>, </a:t>
            </a:r>
            <a:r>
              <a:rPr lang="en-US" dirty="0" smtClean="0"/>
              <a:t>79°</a:t>
            </a:r>
            <a:r>
              <a:rPr lang="en-US" dirty="0"/>
              <a:t>, and </a:t>
            </a:r>
            <a:r>
              <a:rPr lang="en-US" dirty="0" smtClean="0"/>
              <a:t>72°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7: 81°</a:t>
            </a:r>
            <a:r>
              <a:rPr lang="en-US" dirty="0"/>
              <a:t>, </a:t>
            </a:r>
            <a:r>
              <a:rPr lang="en-US" dirty="0" smtClean="0"/>
              <a:t>88°</a:t>
            </a:r>
            <a:r>
              <a:rPr lang="en-US" dirty="0"/>
              <a:t>, and </a:t>
            </a:r>
            <a:r>
              <a:rPr lang="en-US" dirty="0" smtClean="0"/>
              <a:t>77°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0188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 a ‘array’?</a:t>
            </a:r>
          </a:p>
          <a:p>
            <a:pPr lvl="1"/>
            <a:r>
              <a:rPr lang="en-US" dirty="0" err="1"/>
              <a:t>Verrol’s</a:t>
            </a:r>
            <a:r>
              <a:rPr lang="en-US" dirty="0"/>
              <a:t> definition:</a:t>
            </a:r>
          </a:p>
          <a:p>
            <a:pPr lvl="2"/>
            <a:r>
              <a:rPr lang="en-US" dirty="0" smtClean="0"/>
              <a:t>An ‘array’ </a:t>
            </a:r>
            <a:r>
              <a:rPr lang="en-US" dirty="0"/>
              <a:t>is </a:t>
            </a:r>
            <a:r>
              <a:rPr lang="en-US" dirty="0" smtClean="0"/>
              <a:t>a </a:t>
            </a:r>
            <a:r>
              <a:rPr lang="en-US" b="1" i="1" dirty="0" smtClean="0">
                <a:solidFill>
                  <a:srgbClr val="008000"/>
                </a:solidFill>
              </a:rPr>
              <a:t>name </a:t>
            </a:r>
            <a:r>
              <a:rPr lang="en-US" dirty="0" smtClean="0"/>
              <a:t>given to a </a:t>
            </a:r>
            <a:r>
              <a:rPr lang="en-US" b="1" i="1" dirty="0" smtClean="0">
                <a:solidFill>
                  <a:srgbClr val="3366FF"/>
                </a:solidFill>
              </a:rPr>
              <a:t>collection/set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/>
              <a:t>of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values</a:t>
            </a:r>
          </a:p>
          <a:p>
            <a:r>
              <a:rPr lang="en-US" dirty="0" smtClean="0"/>
              <a:t>What are the benefits of arrays?</a:t>
            </a:r>
          </a:p>
          <a:p>
            <a:pPr lvl="1"/>
            <a:r>
              <a:rPr lang="en-US" dirty="0" smtClean="0"/>
              <a:t>Grouping of related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6113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Arrays?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Record Temperature reading at 8am, 12pm, and 6pm for a week</a:t>
            </a:r>
          </a:p>
          <a:p>
            <a:pPr lvl="2"/>
            <a:r>
              <a:rPr lang="en-US" dirty="0" smtClean="0"/>
              <a:t>Day 1: 80</a:t>
            </a:r>
            <a:r>
              <a:rPr lang="en-US" dirty="0"/>
              <a:t>°, 83°, </a:t>
            </a:r>
            <a:r>
              <a:rPr lang="en-US" dirty="0" smtClean="0"/>
              <a:t>and 76°</a:t>
            </a:r>
          </a:p>
          <a:p>
            <a:pPr lvl="2"/>
            <a:r>
              <a:rPr lang="en-US" dirty="0"/>
              <a:t>Day </a:t>
            </a:r>
            <a:r>
              <a:rPr lang="en-US" dirty="0" smtClean="0"/>
              <a:t>2: 79°</a:t>
            </a:r>
            <a:r>
              <a:rPr lang="en-US" dirty="0"/>
              <a:t>, 83°, and </a:t>
            </a:r>
            <a:r>
              <a:rPr lang="en-US" dirty="0" smtClean="0"/>
              <a:t>79°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3: </a:t>
            </a:r>
            <a:r>
              <a:rPr lang="en-US" dirty="0"/>
              <a:t>80°, </a:t>
            </a:r>
            <a:r>
              <a:rPr lang="en-US" dirty="0" smtClean="0"/>
              <a:t>85°</a:t>
            </a:r>
            <a:r>
              <a:rPr lang="en-US" dirty="0"/>
              <a:t>, and </a:t>
            </a:r>
            <a:r>
              <a:rPr lang="en-US" dirty="0" smtClean="0"/>
              <a:t>80°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4: 81°</a:t>
            </a:r>
            <a:r>
              <a:rPr lang="en-US" dirty="0"/>
              <a:t>, </a:t>
            </a:r>
            <a:r>
              <a:rPr lang="en-US" dirty="0" smtClean="0"/>
              <a:t>87°</a:t>
            </a:r>
            <a:r>
              <a:rPr lang="en-US" dirty="0"/>
              <a:t>, and </a:t>
            </a:r>
            <a:r>
              <a:rPr lang="en-US" dirty="0" smtClean="0"/>
              <a:t>79°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5: 72°</a:t>
            </a:r>
            <a:r>
              <a:rPr lang="en-US" dirty="0"/>
              <a:t>, </a:t>
            </a:r>
            <a:r>
              <a:rPr lang="en-US" dirty="0" smtClean="0"/>
              <a:t>79°</a:t>
            </a:r>
            <a:r>
              <a:rPr lang="en-US" dirty="0"/>
              <a:t>, and </a:t>
            </a:r>
            <a:r>
              <a:rPr lang="en-US" dirty="0" smtClean="0"/>
              <a:t>75°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6: 75°</a:t>
            </a:r>
            <a:r>
              <a:rPr lang="en-US" dirty="0"/>
              <a:t>, </a:t>
            </a:r>
            <a:r>
              <a:rPr lang="en-US" dirty="0" smtClean="0"/>
              <a:t>79°</a:t>
            </a:r>
            <a:r>
              <a:rPr lang="en-US" dirty="0"/>
              <a:t>, and </a:t>
            </a:r>
            <a:r>
              <a:rPr lang="en-US" dirty="0" smtClean="0"/>
              <a:t>72°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7: 81°</a:t>
            </a:r>
            <a:r>
              <a:rPr lang="en-US" dirty="0"/>
              <a:t>, </a:t>
            </a:r>
            <a:r>
              <a:rPr lang="en-US" dirty="0" smtClean="0"/>
              <a:t>88°</a:t>
            </a:r>
            <a:r>
              <a:rPr lang="en-US" dirty="0"/>
              <a:t>, and </a:t>
            </a:r>
            <a:r>
              <a:rPr lang="en-US" dirty="0" smtClean="0"/>
              <a:t>77°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3802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Arrays?</a:t>
            </a:r>
            <a:endParaRPr lang="en-US" dirty="0"/>
          </a:p>
        </p:txBody>
      </p:sp>
      <p:sp>
        <p:nvSpPr>
          <p:cNvPr id="11" name="Line Callout 1 10"/>
          <p:cNvSpPr/>
          <p:nvPr/>
        </p:nvSpPr>
        <p:spPr>
          <a:xfrm>
            <a:off x="6878020" y="3697099"/>
            <a:ext cx="1792566" cy="382131"/>
          </a:xfrm>
          <a:prstGeom prst="borderCallout1">
            <a:avLst>
              <a:gd name="adj1" fmla="val 49142"/>
              <a:gd name="adj2" fmla="val 179"/>
              <a:gd name="adj3" fmla="val 50924"/>
              <a:gd name="adj4" fmla="val -3913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Daily Grouping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131985" y="2130494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1: 76</a:t>
            </a:r>
            <a:r>
              <a:rPr lang="en-US" dirty="0">
                <a:solidFill>
                  <a:schemeClr val="tx1"/>
                </a:solidFill>
              </a:rPr>
              <a:t>°</a:t>
            </a:r>
            <a:r>
              <a:rPr lang="en-US" dirty="0" smtClean="0">
                <a:solidFill>
                  <a:schemeClr val="tx1"/>
                </a:solidFill>
              </a:rPr>
              <a:t>, 81</a:t>
            </a:r>
            <a:r>
              <a:rPr lang="en-US" dirty="0">
                <a:solidFill>
                  <a:schemeClr val="tx1"/>
                </a:solidFill>
              </a:rPr>
              <a:t>°</a:t>
            </a:r>
            <a:r>
              <a:rPr lang="en-US" dirty="0" smtClean="0">
                <a:solidFill>
                  <a:schemeClr val="tx1"/>
                </a:solidFill>
              </a:rPr>
              <a:t>, 79</a:t>
            </a:r>
            <a:r>
              <a:rPr lang="en-US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131985" y="2652696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2: 79°, 83°, 80°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131985" y="3174898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3: 80°, 85°, 80°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131985" y="3697100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4: 81°, 87°, 79</a:t>
            </a:r>
            <a:r>
              <a:rPr lang="en-US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131985" y="4219302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5: 72°, 79°, 75°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131985" y="4741504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6: 75°, 79°, 72°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131985" y="5263705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7: 81°, 88°, 77°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2541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Arrays?</a:t>
            </a:r>
            <a:endParaRPr lang="en-US" dirty="0"/>
          </a:p>
        </p:txBody>
      </p:sp>
      <p:sp>
        <p:nvSpPr>
          <p:cNvPr id="11" name="Line Callout 1 10"/>
          <p:cNvSpPr/>
          <p:nvPr/>
        </p:nvSpPr>
        <p:spPr>
          <a:xfrm>
            <a:off x="6878020" y="3697099"/>
            <a:ext cx="1792566" cy="382131"/>
          </a:xfrm>
          <a:prstGeom prst="borderCallout1">
            <a:avLst>
              <a:gd name="adj1" fmla="val 49142"/>
              <a:gd name="adj2" fmla="val 179"/>
              <a:gd name="adj3" fmla="val 50924"/>
              <a:gd name="adj4" fmla="val -2502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Weekly Grouping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131985" y="2130494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1: 76</a:t>
            </a:r>
            <a:r>
              <a:rPr lang="en-US" dirty="0">
                <a:solidFill>
                  <a:schemeClr val="tx1"/>
                </a:solidFill>
              </a:rPr>
              <a:t>°</a:t>
            </a:r>
            <a:r>
              <a:rPr lang="en-US" dirty="0" smtClean="0">
                <a:solidFill>
                  <a:schemeClr val="tx1"/>
                </a:solidFill>
              </a:rPr>
              <a:t>, 81</a:t>
            </a:r>
            <a:r>
              <a:rPr lang="en-US" dirty="0">
                <a:solidFill>
                  <a:schemeClr val="tx1"/>
                </a:solidFill>
              </a:rPr>
              <a:t>°</a:t>
            </a:r>
            <a:r>
              <a:rPr lang="en-US" dirty="0" smtClean="0">
                <a:solidFill>
                  <a:schemeClr val="tx1"/>
                </a:solidFill>
              </a:rPr>
              <a:t>, 79</a:t>
            </a:r>
            <a:r>
              <a:rPr lang="en-US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131985" y="2652696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2: 79°, 83°, 80°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131985" y="3174898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3: 80°, 85°, 80°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131985" y="3697100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4: 81°, 87°, 79</a:t>
            </a:r>
            <a:r>
              <a:rPr lang="en-US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131985" y="4219302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5: 72°, 79°, 75°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131985" y="4741504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6: 75°, 79°, 72°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131985" y="5263705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7: 81°, 88°, 77°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93938" y="1882561"/>
            <a:ext cx="3528918" cy="3995524"/>
          </a:xfrm>
          <a:prstGeom prst="rect">
            <a:avLst/>
          </a:prstGeom>
          <a:solidFill>
            <a:schemeClr val="accent3">
              <a:alpha val="18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464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</a:t>
            </a:r>
            <a:r>
              <a:rPr lang="en-US" dirty="0"/>
              <a:t>/</a:t>
            </a:r>
            <a:r>
              <a:rPr lang="en-US" dirty="0" smtClean="0"/>
              <a:t>Compact Syntax</a:t>
            </a:r>
          </a:p>
          <a:p>
            <a:pPr marL="400050" lvl="1" indent="0">
              <a:buNone/>
            </a:pPr>
            <a:r>
              <a:rPr lang="en-US" dirty="0" smtClean="0"/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element0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element1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element2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s-IS" dirty="0">
                <a:solidFill>
                  <a:schemeClr val="accent6">
                    <a:lumMod val="75000"/>
                  </a:schemeClr>
                </a:solidFill>
              </a:rPr>
              <a:t>…</a:t>
            </a:r>
            <a:r>
              <a:rPr lang="is-IS" dirty="0">
                <a:solidFill>
                  <a:srgbClr val="000000"/>
                </a:solidFill>
              </a:rPr>
              <a:t>,</a:t>
            </a:r>
            <a:r>
              <a:rPr lang="is-IS" dirty="0">
                <a:solidFill>
                  <a:schemeClr val="accent6">
                    <a:lumMod val="75000"/>
                  </a:schemeClr>
                </a:solidFill>
              </a:rPr>
              <a:t> elementN</a:t>
            </a:r>
            <a:r>
              <a:rPr lang="is-IS" dirty="0" smtClean="0"/>
              <a:t>]</a:t>
            </a:r>
          </a:p>
          <a:p>
            <a:pPr marL="457200" indent="-457200"/>
            <a:r>
              <a:rPr lang="is-IS" dirty="0" smtClean="0"/>
              <a:t>Formal Syntax</a:t>
            </a:r>
          </a:p>
          <a:p>
            <a:pPr marL="0" indent="0">
              <a:buNone/>
            </a:pPr>
            <a:r>
              <a:rPr lang="is-IS" dirty="0"/>
              <a:t>	</a:t>
            </a:r>
            <a:r>
              <a:rPr lang="is-IS" i="1" dirty="0" smtClean="0">
                <a:solidFill>
                  <a:srgbClr val="008000"/>
                </a:solidFill>
              </a:rPr>
              <a:t>new</a:t>
            </a:r>
            <a:r>
              <a:rPr lang="is-IS" dirty="0" smtClean="0">
                <a:solidFill>
                  <a:srgbClr val="008000"/>
                </a:solidFill>
              </a:rPr>
              <a:t> </a:t>
            </a:r>
            <a:r>
              <a:rPr lang="is-IS" i="1" dirty="0" smtClean="0">
                <a:solidFill>
                  <a:srgbClr val="0000FF"/>
                </a:solidFill>
              </a:rPr>
              <a:t>Array</a:t>
            </a:r>
            <a:r>
              <a:rPr lang="is-IS" dirty="0" smtClean="0"/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element0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element1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element2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s-IS" dirty="0">
                <a:solidFill>
                  <a:schemeClr val="accent6">
                    <a:lumMod val="75000"/>
                  </a:schemeClr>
                </a:solidFill>
              </a:rPr>
              <a:t>…</a:t>
            </a:r>
            <a:r>
              <a:rPr lang="is-IS" dirty="0">
                <a:solidFill>
                  <a:srgbClr val="000000"/>
                </a:solidFill>
              </a:rPr>
              <a:t>,</a:t>
            </a:r>
            <a:r>
              <a:rPr lang="is-IS" dirty="0">
                <a:solidFill>
                  <a:schemeClr val="accent6">
                    <a:lumMod val="75000"/>
                  </a:schemeClr>
                </a:solidFill>
              </a:rPr>
              <a:t> elementN</a:t>
            </a:r>
            <a:r>
              <a:rPr lang="is-I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346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 smtClean="0"/>
              <a:t>Basic</a:t>
            </a:r>
            <a:r>
              <a:rPr lang="en-US" dirty="0" smtClean="0"/>
              <a:t> Array Usage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300" y="1417638"/>
            <a:ext cx="2565400" cy="1955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635" y="3860800"/>
            <a:ext cx="53467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84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to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7636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Before the computer can do anything, it has to be presented with instructions</a:t>
            </a:r>
          </a:p>
          <a:p>
            <a:pPr lvl="1"/>
            <a:r>
              <a:rPr lang="en-US" dirty="0" smtClean="0"/>
              <a:t>Told what to do</a:t>
            </a:r>
          </a:p>
          <a:p>
            <a:r>
              <a:rPr lang="en-US" dirty="0" smtClean="0"/>
              <a:t>Source Code or just Code</a:t>
            </a:r>
          </a:p>
          <a:p>
            <a:r>
              <a:rPr lang="en-US" dirty="0" smtClean="0"/>
              <a:t>Programmer writes the Code</a:t>
            </a:r>
          </a:p>
          <a:p>
            <a:r>
              <a:rPr lang="en-US" dirty="0" smtClean="0"/>
              <a:t>Optionally converts “code” to another format</a:t>
            </a:r>
          </a:p>
          <a:p>
            <a:pPr lvl="1"/>
            <a:r>
              <a:rPr lang="en-US" dirty="0" smtClean="0"/>
              <a:t>Makes it easier for the computer to “understand”</a:t>
            </a:r>
          </a:p>
          <a:p>
            <a:pPr lvl="2"/>
            <a:r>
              <a:rPr lang="en-US" dirty="0"/>
              <a:t>u</a:t>
            </a:r>
            <a:r>
              <a:rPr lang="en-US" dirty="0" smtClean="0"/>
              <a:t>nderstand =&gt; execute</a:t>
            </a:r>
          </a:p>
          <a:p>
            <a:pPr lvl="1"/>
            <a:r>
              <a:rPr lang="en-US" dirty="0" smtClean="0"/>
              <a:t>This process is call “compiling”</a:t>
            </a:r>
          </a:p>
          <a:p>
            <a:r>
              <a:rPr lang="en-US" dirty="0" smtClean="0"/>
              <a:t>Now the computer run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29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have we learned?</a:t>
            </a:r>
          </a:p>
          <a:p>
            <a:pPr lvl="1"/>
            <a:r>
              <a:rPr lang="en-US" dirty="0" smtClean="0"/>
              <a:t>Arrays are useful for group related values</a:t>
            </a:r>
          </a:p>
          <a:p>
            <a:pPr lvl="1"/>
            <a:r>
              <a:rPr lang="en-US" dirty="0" smtClean="0"/>
              <a:t>Creating an array is </a:t>
            </a:r>
            <a:r>
              <a:rPr lang="en-US" i="1" u="sng" dirty="0" smtClean="0"/>
              <a:t>fairly</a:t>
            </a:r>
            <a:r>
              <a:rPr lang="en-US" dirty="0" smtClean="0"/>
              <a:t> simple</a:t>
            </a:r>
          </a:p>
          <a:p>
            <a:pPr lvl="1"/>
            <a:r>
              <a:rPr lang="en-US" dirty="0" smtClean="0"/>
              <a:t>JavaScript’s </a:t>
            </a:r>
            <a:r>
              <a:rPr lang="en-US" smtClean="0"/>
              <a:t>console.log</a:t>
            </a:r>
            <a:r>
              <a:rPr lang="en-US" dirty="0" smtClean="0"/>
              <a:t>() function knows how to print an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4729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#35 – Section 11</a:t>
            </a:r>
            <a:endParaRPr lang="en-US" dirty="0"/>
          </a:p>
          <a:p>
            <a:r>
              <a:rPr lang="en-US" dirty="0" smtClean="0"/>
              <a:t>Arrays: </a:t>
            </a:r>
            <a:r>
              <a:rPr lang="en-US" smtClean="0"/>
              <a:t>More On Usage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8298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access elements of an array?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count the elements in an array?</a:t>
            </a:r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 smtClean="0"/>
              <a:t>How to modify an array, add/remove elements?</a:t>
            </a:r>
          </a:p>
        </p:txBody>
      </p:sp>
    </p:spTree>
    <p:extLst>
      <p:ext uri="{BB962C8B-B14F-4D97-AF65-F5344CB8AC3E}">
        <p14:creationId xmlns:p14="http://schemas.microsoft.com/office/powerpoint/2010/main" val="19938053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Arrays?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Record Temperature reading at 8am, 12pm, and 6pm for a week</a:t>
            </a:r>
          </a:p>
          <a:p>
            <a:pPr lvl="2"/>
            <a:r>
              <a:rPr lang="en-US" dirty="0" smtClean="0"/>
              <a:t>Day 1: 80</a:t>
            </a:r>
            <a:r>
              <a:rPr lang="en-US" dirty="0"/>
              <a:t>°, 83°, </a:t>
            </a:r>
            <a:r>
              <a:rPr lang="en-US" dirty="0" smtClean="0"/>
              <a:t>and 76°</a:t>
            </a:r>
          </a:p>
          <a:p>
            <a:pPr lvl="2"/>
            <a:r>
              <a:rPr lang="en-US" dirty="0"/>
              <a:t>Day </a:t>
            </a:r>
            <a:r>
              <a:rPr lang="en-US" dirty="0" smtClean="0"/>
              <a:t>2: 79°</a:t>
            </a:r>
            <a:r>
              <a:rPr lang="en-US" dirty="0"/>
              <a:t>, 83°, and </a:t>
            </a:r>
            <a:r>
              <a:rPr lang="en-US" dirty="0" smtClean="0"/>
              <a:t>79°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3: </a:t>
            </a:r>
            <a:r>
              <a:rPr lang="en-US" dirty="0"/>
              <a:t>80°, </a:t>
            </a:r>
            <a:r>
              <a:rPr lang="en-US" dirty="0" smtClean="0"/>
              <a:t>85°</a:t>
            </a:r>
            <a:r>
              <a:rPr lang="en-US" dirty="0"/>
              <a:t>, and </a:t>
            </a:r>
            <a:r>
              <a:rPr lang="en-US" dirty="0" smtClean="0"/>
              <a:t>80°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4: 81°</a:t>
            </a:r>
            <a:r>
              <a:rPr lang="en-US" dirty="0"/>
              <a:t>, </a:t>
            </a:r>
            <a:r>
              <a:rPr lang="en-US" dirty="0" smtClean="0"/>
              <a:t>87°</a:t>
            </a:r>
            <a:r>
              <a:rPr lang="en-US" dirty="0"/>
              <a:t>, and </a:t>
            </a:r>
            <a:r>
              <a:rPr lang="en-US" dirty="0" smtClean="0"/>
              <a:t>79°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5: 72°</a:t>
            </a:r>
            <a:r>
              <a:rPr lang="en-US" dirty="0"/>
              <a:t>, </a:t>
            </a:r>
            <a:r>
              <a:rPr lang="en-US" dirty="0" smtClean="0"/>
              <a:t>79°</a:t>
            </a:r>
            <a:r>
              <a:rPr lang="en-US" dirty="0"/>
              <a:t>, and </a:t>
            </a:r>
            <a:r>
              <a:rPr lang="en-US" dirty="0" smtClean="0"/>
              <a:t>75°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6: 75°</a:t>
            </a:r>
            <a:r>
              <a:rPr lang="en-US" dirty="0"/>
              <a:t>, </a:t>
            </a:r>
            <a:r>
              <a:rPr lang="en-US" dirty="0" smtClean="0"/>
              <a:t>79°</a:t>
            </a:r>
            <a:r>
              <a:rPr lang="en-US" dirty="0"/>
              <a:t>, and </a:t>
            </a:r>
            <a:r>
              <a:rPr lang="en-US" dirty="0" smtClean="0"/>
              <a:t>72°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7: 81°</a:t>
            </a:r>
            <a:r>
              <a:rPr lang="en-US" dirty="0"/>
              <a:t>, </a:t>
            </a:r>
            <a:r>
              <a:rPr lang="en-US" dirty="0" smtClean="0"/>
              <a:t>88°</a:t>
            </a:r>
            <a:r>
              <a:rPr lang="en-US" dirty="0"/>
              <a:t>, and </a:t>
            </a:r>
            <a:r>
              <a:rPr lang="en-US" dirty="0" smtClean="0"/>
              <a:t>77°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2392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Arrays?</a:t>
            </a:r>
            <a:endParaRPr lang="en-US" dirty="0"/>
          </a:p>
        </p:txBody>
      </p:sp>
      <p:sp>
        <p:nvSpPr>
          <p:cNvPr id="11" name="Line Callout 1 10"/>
          <p:cNvSpPr/>
          <p:nvPr/>
        </p:nvSpPr>
        <p:spPr>
          <a:xfrm>
            <a:off x="6878020" y="3697099"/>
            <a:ext cx="1792566" cy="382131"/>
          </a:xfrm>
          <a:prstGeom prst="borderCallout1">
            <a:avLst>
              <a:gd name="adj1" fmla="val 49142"/>
              <a:gd name="adj2" fmla="val 179"/>
              <a:gd name="adj3" fmla="val 50924"/>
              <a:gd name="adj4" fmla="val -3913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Daily Grouping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131985" y="2130494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1: 76</a:t>
            </a:r>
            <a:r>
              <a:rPr lang="en-US" dirty="0">
                <a:solidFill>
                  <a:schemeClr val="tx1"/>
                </a:solidFill>
              </a:rPr>
              <a:t>°</a:t>
            </a:r>
            <a:r>
              <a:rPr lang="en-US" dirty="0" smtClean="0">
                <a:solidFill>
                  <a:schemeClr val="tx1"/>
                </a:solidFill>
              </a:rPr>
              <a:t>, 81</a:t>
            </a:r>
            <a:r>
              <a:rPr lang="en-US" dirty="0">
                <a:solidFill>
                  <a:schemeClr val="tx1"/>
                </a:solidFill>
              </a:rPr>
              <a:t>°</a:t>
            </a:r>
            <a:r>
              <a:rPr lang="en-US" dirty="0" smtClean="0">
                <a:solidFill>
                  <a:schemeClr val="tx1"/>
                </a:solidFill>
              </a:rPr>
              <a:t>, 79</a:t>
            </a:r>
            <a:r>
              <a:rPr lang="en-US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131985" y="2652696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2: 79°, 83°, 80°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131985" y="3174898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3: 80°, 85°, 80°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131985" y="3697100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4: 81°, 87°, 79</a:t>
            </a:r>
            <a:r>
              <a:rPr lang="en-US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131985" y="4219302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5: 72°, 79°, 75°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131985" y="4741504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6: 75°, 79°, 72°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131985" y="5263705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7: 81°, 88°, 77°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5729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 smtClean="0"/>
              <a:t>Basic</a:t>
            </a:r>
            <a:r>
              <a:rPr lang="en-US" dirty="0" smtClean="0"/>
              <a:t> Array Usage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935" y="1417638"/>
            <a:ext cx="2565400" cy="1955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635" y="3860800"/>
            <a:ext cx="5346700" cy="8763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931635" y="1417638"/>
            <a:ext cx="1704683" cy="25355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Day 1: 76</a:t>
            </a:r>
            <a:r>
              <a:rPr lang="en-US" sz="1400" dirty="0">
                <a:solidFill>
                  <a:schemeClr val="tx1"/>
                </a:solidFill>
              </a:rPr>
              <a:t>°</a:t>
            </a:r>
            <a:r>
              <a:rPr lang="en-US" sz="1400" dirty="0" smtClean="0">
                <a:solidFill>
                  <a:schemeClr val="tx1"/>
                </a:solidFill>
              </a:rPr>
              <a:t>, 81</a:t>
            </a:r>
            <a:r>
              <a:rPr lang="en-US" sz="1400" dirty="0">
                <a:solidFill>
                  <a:schemeClr val="tx1"/>
                </a:solidFill>
              </a:rPr>
              <a:t>°</a:t>
            </a:r>
            <a:r>
              <a:rPr lang="en-US" sz="1400" dirty="0" smtClean="0">
                <a:solidFill>
                  <a:schemeClr val="tx1"/>
                </a:solidFill>
              </a:rPr>
              <a:t>, 79</a:t>
            </a:r>
            <a:r>
              <a:rPr lang="en-US" sz="1400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931635" y="1701346"/>
            <a:ext cx="1704683" cy="25355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Day 2: 79°, 83°, 80°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931635" y="1985054"/>
            <a:ext cx="1704683" cy="25355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Day 3: 80°, 85°, 80°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931635" y="2268762"/>
            <a:ext cx="1704683" cy="25355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Day 4: 81°, 87°, 79</a:t>
            </a:r>
            <a:r>
              <a:rPr lang="en-US" sz="1400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931635" y="2552470"/>
            <a:ext cx="1704683" cy="25355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Day 5: 72°, 79°, 75°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931635" y="2836178"/>
            <a:ext cx="1704683" cy="25355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Day 6: 75°, 79°, 72°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931635" y="3119887"/>
            <a:ext cx="1704683" cy="25355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Day 7: 81°, 88°, 77°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1018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Array Illustrated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37703" y="2490246"/>
            <a:ext cx="2278038" cy="4298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642432" y="167539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997127" y="167539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351822" y="167539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706517" y="167539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061212" y="167539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415907" y="167539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Callout 1 10"/>
          <p:cNvSpPr/>
          <p:nvPr/>
        </p:nvSpPr>
        <p:spPr>
          <a:xfrm>
            <a:off x="5585585" y="1664158"/>
            <a:ext cx="1702646" cy="297838"/>
          </a:xfrm>
          <a:prstGeom prst="borderCallout1">
            <a:avLst>
              <a:gd name="adj1" fmla="val 64033"/>
              <a:gd name="adj2" fmla="val -7673"/>
              <a:gd name="adj3" fmla="val 63929"/>
              <a:gd name="adj4" fmla="val -3833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Individual values</a:t>
            </a:r>
            <a:endParaRPr lang="en-US" sz="1200" dirty="0"/>
          </a:p>
        </p:txBody>
      </p:sp>
      <p:sp>
        <p:nvSpPr>
          <p:cNvPr id="12" name="Line Callout 1 11"/>
          <p:cNvSpPr/>
          <p:nvPr/>
        </p:nvSpPr>
        <p:spPr>
          <a:xfrm>
            <a:off x="5585585" y="2543632"/>
            <a:ext cx="1702646" cy="297838"/>
          </a:xfrm>
          <a:prstGeom prst="borderCallout1">
            <a:avLst>
              <a:gd name="adj1" fmla="val 65920"/>
              <a:gd name="adj2" fmla="val -6353"/>
              <a:gd name="adj3" fmla="val 63929"/>
              <a:gd name="adj4" fmla="val -3833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Array: named grouping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2642432" y="256116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997127" y="256116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351822" y="256116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706517" y="256116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061212" y="256116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415907" y="256116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537703" y="3597204"/>
            <a:ext cx="2278038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2642432" y="3668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2997127" y="3668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3351822" y="3668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3706517" y="3668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4061212" y="3668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4415907" y="3668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642432" y="4047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2997127" y="4047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3351822" y="4047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3706517" y="4047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4061212" y="4047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4415907" y="4047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32" name="Line Callout 1 31"/>
          <p:cNvSpPr/>
          <p:nvPr/>
        </p:nvSpPr>
        <p:spPr>
          <a:xfrm>
            <a:off x="5585585" y="3965957"/>
            <a:ext cx="1702646" cy="297838"/>
          </a:xfrm>
          <a:prstGeom prst="borderCallout1">
            <a:avLst>
              <a:gd name="adj1" fmla="val 79127"/>
              <a:gd name="adj2" fmla="val -6023"/>
              <a:gd name="adj3" fmla="val 79023"/>
              <a:gd name="adj4" fmla="val -3668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Index: element address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1904945" y="4845423"/>
            <a:ext cx="2910796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2642432" y="491633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2997127" y="491633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3351822" y="491633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3706517" y="491633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4061212" y="491633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4415907" y="491633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642432" y="529536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2997127" y="529536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3351822" y="529536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3706517" y="529536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4061212" y="529536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4415907" y="529536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46" name="Decagon 45"/>
          <p:cNvSpPr/>
          <p:nvPr/>
        </p:nvSpPr>
        <p:spPr>
          <a:xfrm>
            <a:off x="2090382" y="4950854"/>
            <a:ext cx="286584" cy="263322"/>
          </a:xfrm>
          <a:prstGeom prst="dec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6</a:t>
            </a:r>
            <a:endParaRPr lang="en-US" sz="1100" dirty="0"/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2541099" y="4845423"/>
            <a:ext cx="16858" cy="696158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904946" y="5295360"/>
            <a:ext cx="632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length</a:t>
            </a:r>
            <a:endParaRPr 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3178167" y="2920146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Elements</a:t>
            </a:r>
            <a:endParaRPr lang="en-US" dirty="0"/>
          </a:p>
        </p:txBody>
      </p:sp>
      <p:cxnSp>
        <p:nvCxnSpPr>
          <p:cNvPr id="52" name="Elbow Connector 51"/>
          <p:cNvCxnSpPr>
            <a:endCxn id="13" idx="2"/>
          </p:cNvCxnSpPr>
          <p:nvPr/>
        </p:nvCxnSpPr>
        <p:spPr>
          <a:xfrm rot="10800000">
            <a:off x="2788535" y="2859000"/>
            <a:ext cx="389633" cy="24581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endCxn id="18" idx="2"/>
          </p:cNvCxnSpPr>
          <p:nvPr/>
        </p:nvCxnSpPr>
        <p:spPr>
          <a:xfrm flipV="1">
            <a:off x="4234867" y="2858999"/>
            <a:ext cx="327142" cy="24581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7010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Elements of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‘[]’, the array ‘</a:t>
            </a:r>
            <a:r>
              <a:rPr lang="en-US" b="1" i="1" dirty="0" smtClean="0">
                <a:solidFill>
                  <a:srgbClr val="0000FF"/>
                </a:solidFill>
              </a:rPr>
              <a:t>index operator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Access an element:</a:t>
            </a:r>
          </a:p>
          <a:p>
            <a:pPr marL="914400" lvl="2" indent="0">
              <a:buNone/>
            </a:pPr>
            <a:r>
              <a:rPr lang="en-US" i="1" dirty="0" smtClean="0">
                <a:solidFill>
                  <a:srgbClr val="008000"/>
                </a:solidFill>
              </a:rPr>
              <a:t>array</a:t>
            </a:r>
            <a:r>
              <a:rPr lang="en-US" dirty="0" smtClean="0"/>
              <a:t>[</a:t>
            </a:r>
            <a:r>
              <a:rPr lang="en-US" i="1" dirty="0" smtClean="0">
                <a:solidFill>
                  <a:srgbClr val="FF6600"/>
                </a:solidFill>
              </a:rPr>
              <a:t>index</a:t>
            </a:r>
            <a:r>
              <a:rPr lang="en-US" dirty="0" smtClean="0"/>
              <a:t>]</a:t>
            </a:r>
          </a:p>
          <a:p>
            <a:pPr marL="1371600" lvl="3" indent="0">
              <a:buNone/>
            </a:pPr>
            <a:r>
              <a:rPr lang="en-US" dirty="0" smtClean="0"/>
              <a:t>* Index: an integer value</a:t>
            </a:r>
          </a:p>
          <a:p>
            <a:pPr lvl="1"/>
            <a:r>
              <a:rPr lang="en-US" dirty="0" smtClean="0"/>
              <a:t>Length or count of array elements:</a:t>
            </a:r>
          </a:p>
          <a:p>
            <a:pPr marL="914400" lvl="2" indent="0">
              <a:buNone/>
            </a:pPr>
            <a:r>
              <a:rPr lang="en-US" i="1" dirty="0" err="1" smtClean="0">
                <a:solidFill>
                  <a:srgbClr val="008000"/>
                </a:solidFill>
              </a:rPr>
              <a:t>array</a:t>
            </a:r>
            <a:r>
              <a:rPr lang="en-US" dirty="0" err="1" smtClean="0"/>
              <a:t>.</a:t>
            </a:r>
            <a:r>
              <a:rPr lang="en-US" i="1" dirty="0" err="1" smtClean="0">
                <a:solidFill>
                  <a:srgbClr val="FF6600"/>
                </a:solidFill>
              </a:rPr>
              <a:t>length</a:t>
            </a:r>
            <a:endParaRPr lang="en-US" dirty="0"/>
          </a:p>
          <a:p>
            <a:pPr marL="1371600" lvl="3" indent="0">
              <a:buNone/>
            </a:pPr>
            <a:r>
              <a:rPr lang="en-US" dirty="0" smtClean="0"/>
              <a:t>* Return an integer value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7515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access elements of an array using ‘[]’, the array index operator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get the length of an array using the ‘length’ property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Resources: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Mozilla Developer Network – Array Documentation</a:t>
            </a:r>
          </a:p>
          <a:p>
            <a:pPr marL="914400" lvl="1" indent="-514350"/>
            <a:r>
              <a:rPr lang="en-US" sz="1200" dirty="0" smtClean="0"/>
              <a:t>https</a:t>
            </a:r>
            <a:r>
              <a:rPr lang="en-US" sz="1200" dirty="0"/>
              <a:t>://</a:t>
            </a:r>
            <a:r>
              <a:rPr lang="en-US" sz="1200" dirty="0" err="1"/>
              <a:t>developer.mozilla.org</a:t>
            </a:r>
            <a:r>
              <a:rPr lang="en-US" sz="1200" dirty="0"/>
              <a:t>/en-US/docs/Web/JavaScript/Reference/</a:t>
            </a:r>
            <a:r>
              <a:rPr lang="en-US" sz="1200" dirty="0" err="1"/>
              <a:t>Global_Objects</a:t>
            </a:r>
            <a:r>
              <a:rPr lang="en-US" sz="1200" dirty="0"/>
              <a:t>/Array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03999655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#36 – Section 12</a:t>
            </a:r>
            <a:endParaRPr lang="en-US" dirty="0"/>
          </a:p>
          <a:p>
            <a:r>
              <a:rPr lang="en-US" dirty="0" smtClean="0"/>
              <a:t>Arrays: Add/Remove Elements</a:t>
            </a:r>
          </a:p>
        </p:txBody>
      </p:sp>
    </p:spTree>
    <p:extLst>
      <p:ext uri="{BB962C8B-B14F-4D97-AF65-F5344CB8AC3E}">
        <p14:creationId xmlns:p14="http://schemas.microsoft.com/office/powerpoint/2010/main" val="531811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65501" y="1417638"/>
            <a:ext cx="1955782" cy="3726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57341" y="1417638"/>
            <a:ext cx="1955782" cy="3726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57341" y="4350773"/>
            <a:ext cx="1955782" cy="3726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Language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228612" y="1802731"/>
            <a:ext cx="2242404" cy="7066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what you wan the computer to do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5820452" y="1790293"/>
            <a:ext cx="2242404" cy="7066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instructions that is human readable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5820452" y="4723428"/>
            <a:ext cx="2242404" cy="7066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Create a program by writing instructions that is human readable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1365501" y="4350773"/>
            <a:ext cx="1955782" cy="3726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228612" y="4723428"/>
            <a:ext cx="2242404" cy="7066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Give encoded instruction to computer to perform (execute/run)</a:t>
            </a:r>
            <a:endParaRPr lang="en-US" sz="1200" dirty="0"/>
          </a:p>
        </p:txBody>
      </p:sp>
      <p:cxnSp>
        <p:nvCxnSpPr>
          <p:cNvPr id="15" name="Straight Arrow Connector 14"/>
          <p:cNvCxnSpPr>
            <a:stCxn id="4" idx="3"/>
            <a:endCxn id="5" idx="1"/>
          </p:cNvCxnSpPr>
          <p:nvPr/>
        </p:nvCxnSpPr>
        <p:spPr>
          <a:xfrm>
            <a:off x="3321283" y="1603966"/>
            <a:ext cx="26360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2"/>
            <a:endCxn id="6" idx="0"/>
          </p:cNvCxnSpPr>
          <p:nvPr/>
        </p:nvCxnSpPr>
        <p:spPr>
          <a:xfrm flipH="1">
            <a:off x="6935232" y="2496986"/>
            <a:ext cx="6422" cy="1853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1"/>
            <a:endCxn id="12" idx="3"/>
          </p:cNvCxnSpPr>
          <p:nvPr/>
        </p:nvCxnSpPr>
        <p:spPr>
          <a:xfrm flipH="1">
            <a:off x="3321283" y="4537101"/>
            <a:ext cx="26360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36911" y="1618065"/>
            <a:ext cx="67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179032" y="3142632"/>
            <a:ext cx="1865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compile (convert)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189311" y="4556276"/>
            <a:ext cx="92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43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modify an array’s?</a:t>
            </a:r>
          </a:p>
          <a:p>
            <a:pPr marL="914400" lvl="1" indent="-514350"/>
            <a:r>
              <a:rPr lang="en-US" dirty="0" smtClean="0"/>
              <a:t>Grow or shrink an array</a:t>
            </a:r>
          </a:p>
        </p:txBody>
      </p:sp>
    </p:spTree>
    <p:extLst>
      <p:ext uri="{BB962C8B-B14F-4D97-AF65-F5344CB8AC3E}">
        <p14:creationId xmlns:p14="http://schemas.microsoft.com/office/powerpoint/2010/main" val="320282284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Array Illustrated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06683" y="2240244"/>
            <a:ext cx="2278038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411412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766107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120802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4475497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4830192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5184887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411412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3766107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120802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4475497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4830192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5184887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1666030" y="2424331"/>
            <a:ext cx="69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438616" y="2424331"/>
            <a:ext cx="539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2432576" y="2608997"/>
            <a:ext cx="7123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5" idx="1"/>
          </p:cNvCxnSpPr>
          <p:nvPr/>
        </p:nvCxnSpPr>
        <p:spPr>
          <a:xfrm flipH="1">
            <a:off x="5711850" y="2608997"/>
            <a:ext cx="7267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85087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 : Add Element(s)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36568" y="1728173"/>
            <a:ext cx="2278038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441297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795992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4150687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4505382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860077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5214772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441297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3795992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150687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4505382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4860077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5214772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1695915" y="1912260"/>
            <a:ext cx="69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468501" y="1912260"/>
            <a:ext cx="539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2462461" y="2096926"/>
            <a:ext cx="7123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5" idx="1"/>
          </p:cNvCxnSpPr>
          <p:nvPr/>
        </p:nvCxnSpPr>
        <p:spPr>
          <a:xfrm flipH="1">
            <a:off x="5741735" y="2096926"/>
            <a:ext cx="7267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341350" y="2811832"/>
            <a:ext cx="2605695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3800775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4155470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4510165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4864860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5219555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446080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3800775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4155470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4510165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4864860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5219555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49" name="Rounded Rectangle 48"/>
          <p:cNvSpPr/>
          <p:nvPr/>
        </p:nvSpPr>
        <p:spPr>
          <a:xfrm>
            <a:off x="3421001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5564804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577179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1695915" y="2910918"/>
            <a:ext cx="812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to</a:t>
            </a:r>
          </a:p>
          <a:p>
            <a:r>
              <a:rPr lang="en-US" dirty="0" smtClean="0"/>
              <a:t>front</a:t>
            </a:r>
            <a:endParaRPr lang="en-US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2462461" y="3095584"/>
            <a:ext cx="7123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336568" y="3904950"/>
            <a:ext cx="2610477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3795993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2" name="Rounded Rectangle 61"/>
          <p:cNvSpPr/>
          <p:nvPr/>
        </p:nvSpPr>
        <p:spPr>
          <a:xfrm>
            <a:off x="4150688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3" name="Rounded Rectangle 62"/>
          <p:cNvSpPr/>
          <p:nvPr/>
        </p:nvSpPr>
        <p:spPr>
          <a:xfrm>
            <a:off x="4505383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4860078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5" name="Rounded Rectangle 64"/>
          <p:cNvSpPr/>
          <p:nvPr/>
        </p:nvSpPr>
        <p:spPr>
          <a:xfrm>
            <a:off x="5214773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441298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3795993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4150688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4505383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4860078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5214773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72" name="Rounded Rectangle 71"/>
          <p:cNvSpPr/>
          <p:nvPr/>
        </p:nvSpPr>
        <p:spPr>
          <a:xfrm>
            <a:off x="5564804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73" name="Rounded Rectangle 72"/>
          <p:cNvSpPr/>
          <p:nvPr/>
        </p:nvSpPr>
        <p:spPr>
          <a:xfrm>
            <a:off x="3417287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572397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6738916" y="3904950"/>
            <a:ext cx="812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to</a:t>
            </a:r>
          </a:p>
          <a:p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6162078" y="4188702"/>
            <a:ext cx="4300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3336569" y="5112297"/>
            <a:ext cx="2610476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3795993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4505382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>
            <a:off x="4850632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5205327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5564804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3441298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3795993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85" name="TextBox 84"/>
          <p:cNvSpPr txBox="1"/>
          <p:nvPr/>
        </p:nvSpPr>
        <p:spPr>
          <a:xfrm>
            <a:off x="4150688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4505383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4860078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5214773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89" name="Rounded Rectangle 88"/>
          <p:cNvSpPr/>
          <p:nvPr/>
        </p:nvSpPr>
        <p:spPr>
          <a:xfrm>
            <a:off x="4147864" y="518379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>
            <a:off x="3417287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5572397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92" name="TextBox 91"/>
          <p:cNvSpPr txBox="1"/>
          <p:nvPr/>
        </p:nvSpPr>
        <p:spPr>
          <a:xfrm>
            <a:off x="4510164" y="5964849"/>
            <a:ext cx="202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at index-X</a:t>
            </a:r>
            <a:endParaRPr lang="en-US" dirty="0"/>
          </a:p>
        </p:txBody>
      </p:sp>
      <p:cxnSp>
        <p:nvCxnSpPr>
          <p:cNvPr id="93" name="Straight Arrow Connector 92"/>
          <p:cNvCxnSpPr/>
          <p:nvPr/>
        </p:nvCxnSpPr>
        <p:spPr>
          <a:xfrm flipV="1">
            <a:off x="4280527" y="5933242"/>
            <a:ext cx="0" cy="2758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34126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Shrink: Remove Element(s)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36568" y="1728173"/>
            <a:ext cx="2278038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441297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795992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4150687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4505382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860077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5214772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441297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3795992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150687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4505382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4860077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5214772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1695915" y="1912260"/>
            <a:ext cx="69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468501" y="1912260"/>
            <a:ext cx="539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2462461" y="2096926"/>
            <a:ext cx="7123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5" idx="1"/>
          </p:cNvCxnSpPr>
          <p:nvPr/>
        </p:nvCxnSpPr>
        <p:spPr>
          <a:xfrm flipH="1">
            <a:off x="5741735" y="2096926"/>
            <a:ext cx="7267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446080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trike="sngStrike" dirty="0" smtClean="0"/>
              <a:t>0</a:t>
            </a:r>
            <a:endParaRPr lang="en-US" sz="1000" strike="sngStrike" dirty="0"/>
          </a:p>
        </p:txBody>
      </p:sp>
      <p:sp>
        <p:nvSpPr>
          <p:cNvPr id="49" name="Rounded Rectangle 48"/>
          <p:cNvSpPr/>
          <p:nvPr/>
        </p:nvSpPr>
        <p:spPr>
          <a:xfrm>
            <a:off x="3421001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trike="sngStrike" dirty="0" smtClean="0"/>
              <a:t>1</a:t>
            </a:r>
            <a:endParaRPr lang="en-US" strike="sngStrike" dirty="0"/>
          </a:p>
        </p:txBody>
      </p:sp>
      <p:sp>
        <p:nvSpPr>
          <p:cNvPr id="57" name="TextBox 56"/>
          <p:cNvSpPr txBox="1"/>
          <p:nvPr/>
        </p:nvSpPr>
        <p:spPr>
          <a:xfrm>
            <a:off x="1695915" y="2910918"/>
            <a:ext cx="108785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Remove </a:t>
            </a:r>
          </a:p>
          <a:p>
            <a:r>
              <a:rPr lang="en-US" sz="1600" dirty="0" smtClean="0"/>
              <a:t>From front</a:t>
            </a:r>
            <a:endParaRPr lang="en-US" sz="1600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2761848" y="3095584"/>
            <a:ext cx="4129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336569" y="3904950"/>
            <a:ext cx="1878204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3795993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2" name="Rounded Rectangle 61"/>
          <p:cNvSpPr/>
          <p:nvPr/>
        </p:nvSpPr>
        <p:spPr>
          <a:xfrm>
            <a:off x="4150688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3" name="Rounded Rectangle 62"/>
          <p:cNvSpPr/>
          <p:nvPr/>
        </p:nvSpPr>
        <p:spPr>
          <a:xfrm>
            <a:off x="4505383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4860078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441298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3795993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4150688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4505383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4860078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73" name="Rounded Rectangle 72"/>
          <p:cNvSpPr/>
          <p:nvPr/>
        </p:nvSpPr>
        <p:spPr>
          <a:xfrm>
            <a:off x="3417287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6417433" y="3904950"/>
            <a:ext cx="1128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Remove</a:t>
            </a:r>
          </a:p>
          <a:p>
            <a:r>
              <a:rPr lang="en-US" dirty="0" smtClean="0"/>
              <a:t>From end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5913438" y="4188702"/>
            <a:ext cx="4300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3336569" y="5112297"/>
            <a:ext cx="1878204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3795993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9" name="Rounded Rectangle 78"/>
          <p:cNvSpPr/>
          <p:nvPr/>
        </p:nvSpPr>
        <p:spPr>
          <a:xfrm>
            <a:off x="4151850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4497100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1" name="Rounded Rectangle 80"/>
          <p:cNvSpPr/>
          <p:nvPr/>
        </p:nvSpPr>
        <p:spPr>
          <a:xfrm>
            <a:off x="4851795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3441298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3795993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4151851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4506546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4861241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90" name="Rounded Rectangle 89"/>
          <p:cNvSpPr/>
          <p:nvPr/>
        </p:nvSpPr>
        <p:spPr>
          <a:xfrm>
            <a:off x="3417287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4510164" y="5964849"/>
            <a:ext cx="202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Remove at index-X</a:t>
            </a:r>
            <a:endParaRPr lang="en-US" dirty="0"/>
          </a:p>
        </p:txBody>
      </p:sp>
      <p:cxnSp>
        <p:nvCxnSpPr>
          <p:cNvPr id="93" name="Straight Arrow Connector 92"/>
          <p:cNvCxnSpPr/>
          <p:nvPr/>
        </p:nvCxnSpPr>
        <p:spPr>
          <a:xfrm flipV="1">
            <a:off x="4280527" y="5933242"/>
            <a:ext cx="0" cy="2758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3875524" y="2811832"/>
            <a:ext cx="1874836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3980253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6" name="Rounded Rectangle 95"/>
          <p:cNvSpPr/>
          <p:nvPr/>
        </p:nvSpPr>
        <p:spPr>
          <a:xfrm>
            <a:off x="4334948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7" name="Rounded Rectangle 96"/>
          <p:cNvSpPr/>
          <p:nvPr/>
        </p:nvSpPr>
        <p:spPr>
          <a:xfrm>
            <a:off x="4689643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8" name="Rounded Rectangle 97"/>
          <p:cNvSpPr/>
          <p:nvPr/>
        </p:nvSpPr>
        <p:spPr>
          <a:xfrm>
            <a:off x="5044338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9" name="Rounded Rectangle 98"/>
          <p:cNvSpPr/>
          <p:nvPr/>
        </p:nvSpPr>
        <p:spPr>
          <a:xfrm>
            <a:off x="5399033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3980253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102" name="TextBox 101"/>
          <p:cNvSpPr txBox="1"/>
          <p:nvPr/>
        </p:nvSpPr>
        <p:spPr>
          <a:xfrm>
            <a:off x="4334948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103" name="TextBox 102"/>
          <p:cNvSpPr txBox="1"/>
          <p:nvPr/>
        </p:nvSpPr>
        <p:spPr>
          <a:xfrm>
            <a:off x="4689643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5044338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5399033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5415332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trike="sngStrike" dirty="0" smtClean="0"/>
              <a:t>5</a:t>
            </a:r>
            <a:endParaRPr lang="en-US" sz="1000" strike="sngStrike" dirty="0"/>
          </a:p>
        </p:txBody>
      </p:sp>
      <p:sp>
        <p:nvSpPr>
          <p:cNvPr id="109" name="Rounded Rectangle 108"/>
          <p:cNvSpPr/>
          <p:nvPr/>
        </p:nvSpPr>
        <p:spPr>
          <a:xfrm>
            <a:off x="5390253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trike="sngStrike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1943591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‘end’ Operations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2388022" y="4717390"/>
            <a:ext cx="1878204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2847446" y="478830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2" name="Rounded Rectangle 61"/>
          <p:cNvSpPr/>
          <p:nvPr/>
        </p:nvSpPr>
        <p:spPr>
          <a:xfrm>
            <a:off x="3202141" y="478830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3" name="Rounded Rectangle 62"/>
          <p:cNvSpPr/>
          <p:nvPr/>
        </p:nvSpPr>
        <p:spPr>
          <a:xfrm>
            <a:off x="3556836" y="478830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3911531" y="478830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492751" y="516732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2847446" y="516732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3202141" y="516732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3556836" y="516732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3911531" y="516732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73" name="Rounded Rectangle 72"/>
          <p:cNvSpPr/>
          <p:nvPr/>
        </p:nvSpPr>
        <p:spPr>
          <a:xfrm>
            <a:off x="2468740" y="478830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5468886" y="4717390"/>
            <a:ext cx="1128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Remove</a:t>
            </a:r>
          </a:p>
          <a:p>
            <a:r>
              <a:rPr lang="en-US" dirty="0" smtClean="0"/>
              <a:t>From end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4964891" y="5001142"/>
            <a:ext cx="4300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4362055" y="4717390"/>
            <a:ext cx="454643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4466785" y="516732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trike="sngStrike" dirty="0" smtClean="0"/>
              <a:t>5</a:t>
            </a:r>
            <a:endParaRPr lang="en-US" sz="1000" strike="sngStrike" dirty="0"/>
          </a:p>
        </p:txBody>
      </p:sp>
      <p:sp>
        <p:nvSpPr>
          <p:cNvPr id="109" name="Rounded Rectangle 108"/>
          <p:cNvSpPr/>
          <p:nvPr/>
        </p:nvSpPr>
        <p:spPr>
          <a:xfrm>
            <a:off x="4441706" y="478830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trike="sngStrike" dirty="0"/>
              <a:t>6</a:t>
            </a:r>
          </a:p>
        </p:txBody>
      </p:sp>
      <p:sp>
        <p:nvSpPr>
          <p:cNvPr id="71" name="Rectangle 70"/>
          <p:cNvSpPr/>
          <p:nvPr/>
        </p:nvSpPr>
        <p:spPr>
          <a:xfrm>
            <a:off x="2388022" y="2210204"/>
            <a:ext cx="2576870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2847446" y="2281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3202141" y="2281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3556836" y="2281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3911531" y="2281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/>
          <p:nvPr/>
        </p:nvSpPr>
        <p:spPr>
          <a:xfrm>
            <a:off x="4266226" y="2281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2492751" y="2660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110" name="TextBox 109"/>
          <p:cNvSpPr txBox="1"/>
          <p:nvPr/>
        </p:nvSpPr>
        <p:spPr>
          <a:xfrm>
            <a:off x="2847446" y="2660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3202141" y="2660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3556836" y="2660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113" name="TextBox 112"/>
          <p:cNvSpPr txBox="1"/>
          <p:nvPr/>
        </p:nvSpPr>
        <p:spPr>
          <a:xfrm>
            <a:off x="3911531" y="2660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4266226" y="2660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115" name="Rounded Rectangle 114"/>
          <p:cNvSpPr/>
          <p:nvPr/>
        </p:nvSpPr>
        <p:spPr>
          <a:xfrm>
            <a:off x="4616257" y="2281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ounded Rectangle 115"/>
          <p:cNvSpPr/>
          <p:nvPr/>
        </p:nvSpPr>
        <p:spPr>
          <a:xfrm>
            <a:off x="2468740" y="2281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4623850" y="2660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5790369" y="2210204"/>
            <a:ext cx="812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to</a:t>
            </a:r>
          </a:p>
          <a:p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119" name="Straight Arrow Connector 118"/>
          <p:cNvCxnSpPr/>
          <p:nvPr/>
        </p:nvCxnSpPr>
        <p:spPr>
          <a:xfrm flipH="1">
            <a:off x="5213531" y="2493956"/>
            <a:ext cx="4300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272429" y="134795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Add elements to the end of an array:</a:t>
            </a:r>
            <a:endParaRPr lang="en-US" dirty="0"/>
          </a:p>
          <a:p>
            <a:pPr lvl="2"/>
            <a:r>
              <a:rPr lang="en-US" i="1" dirty="0" err="1">
                <a:solidFill>
                  <a:srgbClr val="008000"/>
                </a:solidFill>
              </a:rPr>
              <a:t>A</a:t>
            </a:r>
            <a:r>
              <a:rPr lang="en-US" i="1" dirty="0" err="1" smtClean="0">
                <a:solidFill>
                  <a:srgbClr val="008000"/>
                </a:solidFill>
              </a:rPr>
              <a:t>rray</a:t>
            </a:r>
            <a:r>
              <a:rPr lang="en-US" dirty="0" err="1" smtClean="0"/>
              <a:t>.</a:t>
            </a:r>
            <a:r>
              <a:rPr lang="en-US" i="1" dirty="0" err="1" smtClean="0">
                <a:solidFill>
                  <a:srgbClr val="FF6600"/>
                </a:solidFill>
              </a:rPr>
              <a:t>push</a:t>
            </a:r>
            <a:r>
              <a:rPr lang="en-US" dirty="0" smtClean="0"/>
              <a:t>(&lt;value&gt;)</a:t>
            </a:r>
            <a:endParaRPr lang="en-US" dirty="0"/>
          </a:p>
        </p:txBody>
      </p:sp>
      <p:sp>
        <p:nvSpPr>
          <p:cNvPr id="120" name="Rectangle 119"/>
          <p:cNvSpPr/>
          <p:nvPr/>
        </p:nvSpPr>
        <p:spPr>
          <a:xfrm>
            <a:off x="2272429" y="386815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Add elements to the end of an array:</a:t>
            </a:r>
            <a:endParaRPr lang="en-US" dirty="0"/>
          </a:p>
          <a:p>
            <a:pPr lvl="2"/>
            <a:r>
              <a:rPr lang="en-US" i="1" dirty="0" err="1" smtClean="0">
                <a:solidFill>
                  <a:srgbClr val="008000"/>
                </a:solidFill>
              </a:rPr>
              <a:t>Array</a:t>
            </a:r>
            <a:r>
              <a:rPr lang="en-US" dirty="0" err="1" smtClean="0"/>
              <a:t>.</a:t>
            </a:r>
            <a:r>
              <a:rPr lang="en-US" i="1" dirty="0" err="1" smtClean="0">
                <a:solidFill>
                  <a:srgbClr val="FF6600"/>
                </a:solidFill>
              </a:rPr>
              <a:t>pop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03276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‘front’ Operations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72429" y="134795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Add elements to the end of an array:</a:t>
            </a:r>
            <a:endParaRPr lang="en-US" dirty="0"/>
          </a:p>
          <a:p>
            <a:pPr lvl="2"/>
            <a:r>
              <a:rPr lang="en-US" i="1" dirty="0" err="1" smtClean="0">
                <a:solidFill>
                  <a:srgbClr val="008000"/>
                </a:solidFill>
              </a:rPr>
              <a:t>Array</a:t>
            </a:r>
            <a:r>
              <a:rPr lang="en-US" dirty="0" err="1" smtClean="0"/>
              <a:t>.</a:t>
            </a:r>
            <a:r>
              <a:rPr lang="en-US" i="1" dirty="0" err="1" smtClean="0">
                <a:solidFill>
                  <a:srgbClr val="FF6600"/>
                </a:solidFill>
              </a:rPr>
              <a:t>unshift</a:t>
            </a:r>
            <a:r>
              <a:rPr lang="en-US" dirty="0" smtClean="0"/>
              <a:t>(&lt;value&gt;)</a:t>
            </a:r>
            <a:endParaRPr lang="en-US" dirty="0"/>
          </a:p>
        </p:txBody>
      </p:sp>
      <p:sp>
        <p:nvSpPr>
          <p:cNvPr id="120" name="Rectangle 119"/>
          <p:cNvSpPr/>
          <p:nvPr/>
        </p:nvSpPr>
        <p:spPr>
          <a:xfrm>
            <a:off x="2272429" y="386815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Add elements to the end of an array:</a:t>
            </a:r>
            <a:endParaRPr lang="en-US" dirty="0"/>
          </a:p>
          <a:p>
            <a:pPr lvl="2"/>
            <a:r>
              <a:rPr lang="en-US" i="1" dirty="0" err="1" smtClean="0">
                <a:solidFill>
                  <a:srgbClr val="008000"/>
                </a:solidFill>
              </a:rPr>
              <a:t>Array</a:t>
            </a:r>
            <a:r>
              <a:rPr lang="en-US" dirty="0" err="1" smtClean="0"/>
              <a:t>.</a:t>
            </a:r>
            <a:r>
              <a:rPr lang="en-US" i="1" dirty="0" err="1" smtClean="0">
                <a:solidFill>
                  <a:srgbClr val="FF6600"/>
                </a:solidFill>
              </a:rPr>
              <a:t>shift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092978" y="2062813"/>
            <a:ext cx="2605695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4552403" y="213372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4907098" y="213372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5261793" y="213372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5616488" y="213372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5971183" y="213372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197708" y="251275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4552403" y="251275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4907098" y="251275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5261793" y="251275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5616488" y="251275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5971183" y="251275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50" name="Rounded Rectangle 49"/>
          <p:cNvSpPr/>
          <p:nvPr/>
        </p:nvSpPr>
        <p:spPr>
          <a:xfrm>
            <a:off x="4172629" y="213372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6316432" y="213372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328807" y="251275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2622259" y="2161899"/>
            <a:ext cx="812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to</a:t>
            </a:r>
          </a:p>
          <a:p>
            <a:r>
              <a:rPr lang="en-US" dirty="0" smtClean="0"/>
              <a:t>front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3709343" y="2346565"/>
            <a:ext cx="3231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372925" y="5049133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trike="sngStrike" dirty="0" smtClean="0"/>
              <a:t>0</a:t>
            </a:r>
            <a:endParaRPr lang="en-US" sz="1000" strike="sngStrike" dirty="0"/>
          </a:p>
        </p:txBody>
      </p:sp>
      <p:sp>
        <p:nvSpPr>
          <p:cNvPr id="57" name="Rounded Rectangle 56"/>
          <p:cNvSpPr/>
          <p:nvPr/>
        </p:nvSpPr>
        <p:spPr>
          <a:xfrm>
            <a:off x="4347846" y="467011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trike="sngStrike" dirty="0" smtClean="0"/>
              <a:t>1</a:t>
            </a:r>
            <a:endParaRPr lang="en-US" strike="sngStrike" dirty="0"/>
          </a:p>
        </p:txBody>
      </p:sp>
      <p:sp>
        <p:nvSpPr>
          <p:cNvPr id="58" name="TextBox 57"/>
          <p:cNvSpPr txBox="1"/>
          <p:nvPr/>
        </p:nvSpPr>
        <p:spPr>
          <a:xfrm>
            <a:off x="2622760" y="4698282"/>
            <a:ext cx="108785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Remove </a:t>
            </a:r>
          </a:p>
          <a:p>
            <a:r>
              <a:rPr lang="en-US" sz="1600" dirty="0" smtClean="0"/>
              <a:t>From front</a:t>
            </a:r>
            <a:endParaRPr lang="en-US" sz="1600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3688693" y="4882948"/>
            <a:ext cx="4129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802368" y="4599196"/>
            <a:ext cx="2300485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4907098" y="467011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5261793" y="467011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9" name="Rounded Rectangle 78"/>
          <p:cNvSpPr/>
          <p:nvPr/>
        </p:nvSpPr>
        <p:spPr>
          <a:xfrm>
            <a:off x="5616488" y="467011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5971183" y="467011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1" name="Rounded Rectangle 80"/>
          <p:cNvSpPr/>
          <p:nvPr/>
        </p:nvSpPr>
        <p:spPr>
          <a:xfrm>
            <a:off x="6325878" y="467011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4907098" y="5049133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5261793" y="5049133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85" name="TextBox 84"/>
          <p:cNvSpPr txBox="1"/>
          <p:nvPr/>
        </p:nvSpPr>
        <p:spPr>
          <a:xfrm>
            <a:off x="5616488" y="5049133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5971183" y="5049133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6325878" y="5049133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88" name="Rounded Rectangle 87"/>
          <p:cNvSpPr/>
          <p:nvPr/>
        </p:nvSpPr>
        <p:spPr>
          <a:xfrm>
            <a:off x="6698327" y="467011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710702" y="5049133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0302992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#37 – Section 13</a:t>
            </a:r>
            <a:endParaRPr lang="en-US" dirty="0"/>
          </a:p>
          <a:p>
            <a:r>
              <a:rPr lang="en-US" dirty="0" smtClean="0"/>
              <a:t>Arrays: Advance Usage</a:t>
            </a:r>
          </a:p>
        </p:txBody>
      </p:sp>
    </p:spTree>
    <p:extLst>
      <p:ext uri="{BB962C8B-B14F-4D97-AF65-F5344CB8AC3E}">
        <p14:creationId xmlns:p14="http://schemas.microsoft.com/office/powerpoint/2010/main" val="2110504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are some of the other Array operations available?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 smtClean="0"/>
              <a:t>forEach</a:t>
            </a:r>
            <a:r>
              <a:rPr lang="en-US" dirty="0" smtClean="0"/>
              <a:t>()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every()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map()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f</a:t>
            </a:r>
            <a:r>
              <a:rPr lang="en-US" dirty="0" smtClean="0"/>
              <a:t>ilter()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mtClean="0"/>
              <a:t>And more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204758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forEach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06683" y="2240244"/>
            <a:ext cx="2278038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372079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994853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617627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5240400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372079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3994853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617627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5240400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571203" y="3731404"/>
            <a:ext cx="0" cy="40461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37" idx="0"/>
          </p:cNvCxnSpPr>
          <p:nvPr/>
        </p:nvCxnSpPr>
        <p:spPr>
          <a:xfrm>
            <a:off x="3551395" y="2978380"/>
            <a:ext cx="3062" cy="4495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38" idx="0"/>
          </p:cNvCxnSpPr>
          <p:nvPr/>
        </p:nvCxnSpPr>
        <p:spPr>
          <a:xfrm>
            <a:off x="4153046" y="2978380"/>
            <a:ext cx="0" cy="4495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9" idx="0"/>
          </p:cNvCxnSpPr>
          <p:nvPr/>
        </p:nvCxnSpPr>
        <p:spPr>
          <a:xfrm>
            <a:off x="4751635" y="2978380"/>
            <a:ext cx="0" cy="4495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40" idx="0"/>
          </p:cNvCxnSpPr>
          <p:nvPr/>
        </p:nvCxnSpPr>
        <p:spPr>
          <a:xfrm>
            <a:off x="5350225" y="2978380"/>
            <a:ext cx="0" cy="4495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3425101" y="4164112"/>
            <a:ext cx="292203" cy="29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redefined Process 36"/>
          <p:cNvSpPr/>
          <p:nvPr/>
        </p:nvSpPr>
        <p:spPr>
          <a:xfrm>
            <a:off x="3372079" y="3427946"/>
            <a:ext cx="364756" cy="274690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()</a:t>
            </a:r>
            <a:endParaRPr lang="en-US" sz="600" dirty="0"/>
          </a:p>
        </p:txBody>
      </p:sp>
      <p:sp>
        <p:nvSpPr>
          <p:cNvPr id="38" name="Predefined Process 37"/>
          <p:cNvSpPr/>
          <p:nvPr/>
        </p:nvSpPr>
        <p:spPr>
          <a:xfrm>
            <a:off x="3970668" y="3427946"/>
            <a:ext cx="364756" cy="274690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()</a:t>
            </a:r>
            <a:endParaRPr lang="en-US" sz="600" dirty="0"/>
          </a:p>
        </p:txBody>
      </p:sp>
      <p:sp>
        <p:nvSpPr>
          <p:cNvPr id="39" name="Predefined Process 38"/>
          <p:cNvSpPr/>
          <p:nvPr/>
        </p:nvSpPr>
        <p:spPr>
          <a:xfrm>
            <a:off x="4569257" y="3427946"/>
            <a:ext cx="364756" cy="274690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()</a:t>
            </a:r>
            <a:endParaRPr lang="en-US" sz="600" dirty="0"/>
          </a:p>
        </p:txBody>
      </p:sp>
      <p:sp>
        <p:nvSpPr>
          <p:cNvPr id="40" name="Predefined Process 39"/>
          <p:cNvSpPr/>
          <p:nvPr/>
        </p:nvSpPr>
        <p:spPr>
          <a:xfrm>
            <a:off x="5167847" y="3427946"/>
            <a:ext cx="364756" cy="274690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()</a:t>
            </a:r>
            <a:endParaRPr lang="en-US" sz="6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153046" y="3734885"/>
            <a:ext cx="0" cy="40461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006944" y="4167593"/>
            <a:ext cx="292203" cy="29783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763729" y="3731404"/>
            <a:ext cx="0" cy="40461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4617627" y="4164112"/>
            <a:ext cx="292203" cy="29783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350225" y="3734885"/>
            <a:ext cx="0" cy="40461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5204123" y="4167593"/>
            <a:ext cx="292203" cy="29783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4356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 Temperature Taken per Day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06683" y="1644589"/>
            <a:ext cx="2278038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411412" y="1715504"/>
            <a:ext cx="603668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76</a:t>
            </a:r>
            <a:endParaRPr lang="en-US" sz="1050" dirty="0"/>
          </a:p>
        </p:txBody>
      </p:sp>
      <p:sp>
        <p:nvSpPr>
          <p:cNvPr id="22" name="Rounded Rectangle 21"/>
          <p:cNvSpPr/>
          <p:nvPr/>
        </p:nvSpPr>
        <p:spPr>
          <a:xfrm>
            <a:off x="4120802" y="1715504"/>
            <a:ext cx="603668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81</a:t>
            </a:r>
            <a:endParaRPr lang="en-US" sz="1050" dirty="0"/>
          </a:p>
        </p:txBody>
      </p:sp>
      <p:sp>
        <p:nvSpPr>
          <p:cNvPr id="24" name="Rounded Rectangle 23"/>
          <p:cNvSpPr/>
          <p:nvPr/>
        </p:nvSpPr>
        <p:spPr>
          <a:xfrm>
            <a:off x="4830192" y="1715504"/>
            <a:ext cx="603668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79</a:t>
            </a:r>
            <a:endParaRPr lang="en-US" sz="1050" dirty="0"/>
          </a:p>
        </p:txBody>
      </p:sp>
      <p:sp>
        <p:nvSpPr>
          <p:cNvPr id="26" name="TextBox 25"/>
          <p:cNvSpPr txBox="1"/>
          <p:nvPr/>
        </p:nvSpPr>
        <p:spPr>
          <a:xfrm>
            <a:off x="3603147" y="205518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323277" y="2091326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12413" y="2092926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cxnSp>
        <p:nvCxnSpPr>
          <p:cNvPr id="6" name="Straight Arrow Connector 5"/>
          <p:cNvCxnSpPr>
            <a:endCxn id="39" idx="0"/>
          </p:cNvCxnSpPr>
          <p:nvPr/>
        </p:nvCxnSpPr>
        <p:spPr>
          <a:xfrm>
            <a:off x="3725594" y="2364730"/>
            <a:ext cx="0" cy="2321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5384106" y="3689319"/>
            <a:ext cx="1697027" cy="29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It was 76 </a:t>
            </a:r>
            <a:r>
              <a:rPr lang="en-US" sz="1100" dirty="0" err="1" smtClean="0"/>
              <a:t>deg</a:t>
            </a:r>
            <a:r>
              <a:rPr lang="en-US" sz="1100" dirty="0" smtClean="0"/>
              <a:t> at 8am </a:t>
            </a:r>
            <a:endParaRPr lang="en-US" sz="1100" dirty="0"/>
          </a:p>
        </p:txBody>
      </p:sp>
      <p:sp>
        <p:nvSpPr>
          <p:cNvPr id="39" name="Predefined Process 38"/>
          <p:cNvSpPr/>
          <p:nvPr/>
        </p:nvSpPr>
        <p:spPr>
          <a:xfrm>
            <a:off x="3483964" y="2596918"/>
            <a:ext cx="483259" cy="314697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(</a:t>
            </a:r>
            <a:r>
              <a:rPr lang="is-IS" sz="1050" dirty="0" smtClean="0"/>
              <a:t>…</a:t>
            </a:r>
            <a:r>
              <a:rPr lang="en-US" sz="1050" dirty="0" smtClean="0"/>
              <a:t>)</a:t>
            </a:r>
            <a:endParaRPr lang="en-US" sz="1050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4451369" y="2364730"/>
            <a:ext cx="2" cy="20923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5384106" y="3319097"/>
            <a:ext cx="1697027" cy="29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It was 81 </a:t>
            </a:r>
            <a:r>
              <a:rPr lang="en-US" sz="1100" dirty="0" err="1" smtClean="0"/>
              <a:t>deg</a:t>
            </a:r>
            <a:r>
              <a:rPr lang="en-US" sz="1100" dirty="0" smtClean="0"/>
              <a:t> at 12pm </a:t>
            </a:r>
            <a:endParaRPr lang="en-US" sz="1100" dirty="0"/>
          </a:p>
        </p:txBody>
      </p:sp>
      <p:sp>
        <p:nvSpPr>
          <p:cNvPr id="51" name="Predefined Process 50"/>
          <p:cNvSpPr/>
          <p:nvPr/>
        </p:nvSpPr>
        <p:spPr>
          <a:xfrm>
            <a:off x="4198501" y="2596918"/>
            <a:ext cx="483259" cy="314697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(</a:t>
            </a:r>
            <a:r>
              <a:rPr lang="is-IS" sz="1050" dirty="0" smtClean="0"/>
              <a:t>…</a:t>
            </a:r>
            <a:r>
              <a:rPr lang="en-US" sz="1050" dirty="0" smtClean="0"/>
              <a:t>)</a:t>
            </a:r>
            <a:endParaRPr lang="en-US" sz="105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42476" y="2364730"/>
            <a:ext cx="2" cy="20923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5384106" y="2954433"/>
            <a:ext cx="1697027" cy="29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It was 79 </a:t>
            </a:r>
            <a:r>
              <a:rPr lang="en-US" sz="1100" dirty="0" err="1" smtClean="0"/>
              <a:t>deg</a:t>
            </a:r>
            <a:r>
              <a:rPr lang="en-US" sz="1100" dirty="0" smtClean="0"/>
              <a:t> at 6pm </a:t>
            </a:r>
            <a:endParaRPr lang="en-US" sz="1100" dirty="0"/>
          </a:p>
        </p:txBody>
      </p:sp>
      <p:sp>
        <p:nvSpPr>
          <p:cNvPr id="57" name="Predefined Process 56"/>
          <p:cNvSpPr/>
          <p:nvPr/>
        </p:nvSpPr>
        <p:spPr>
          <a:xfrm>
            <a:off x="4900847" y="2594433"/>
            <a:ext cx="483259" cy="314697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(</a:t>
            </a:r>
            <a:r>
              <a:rPr lang="is-IS" sz="1050" dirty="0" smtClean="0"/>
              <a:t>…</a:t>
            </a:r>
            <a:r>
              <a:rPr lang="en-US" sz="1050" dirty="0" smtClean="0"/>
              <a:t>)</a:t>
            </a:r>
            <a:endParaRPr lang="en-US" sz="1050" dirty="0"/>
          </a:p>
        </p:txBody>
      </p:sp>
      <p:cxnSp>
        <p:nvCxnSpPr>
          <p:cNvPr id="59" name="Elbow Connector 58"/>
          <p:cNvCxnSpPr>
            <a:stCxn id="57" idx="2"/>
            <a:endCxn id="54" idx="1"/>
          </p:cNvCxnSpPr>
          <p:nvPr/>
        </p:nvCxnSpPr>
        <p:spPr>
          <a:xfrm rot="16200000" flipH="1">
            <a:off x="5166180" y="2885426"/>
            <a:ext cx="194222" cy="241629"/>
          </a:xfrm>
          <a:prstGeom prst="bentConnector2">
            <a:avLst/>
          </a:prstGeom>
          <a:ln>
            <a:solidFill>
              <a:srgbClr val="948A5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1" idx="2"/>
            <a:endCxn id="49" idx="1"/>
          </p:cNvCxnSpPr>
          <p:nvPr/>
        </p:nvCxnSpPr>
        <p:spPr>
          <a:xfrm rot="16200000" flipH="1">
            <a:off x="4633918" y="2717827"/>
            <a:ext cx="556401" cy="943975"/>
          </a:xfrm>
          <a:prstGeom prst="bentConnector2">
            <a:avLst/>
          </a:prstGeom>
          <a:ln>
            <a:solidFill>
              <a:srgbClr val="948A5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39" idx="2"/>
            <a:endCxn id="42" idx="1"/>
          </p:cNvCxnSpPr>
          <p:nvPr/>
        </p:nvCxnSpPr>
        <p:spPr>
          <a:xfrm rot="16200000" flipH="1">
            <a:off x="4091539" y="2545670"/>
            <a:ext cx="926623" cy="1658512"/>
          </a:xfrm>
          <a:prstGeom prst="bentConnector2">
            <a:avLst/>
          </a:prstGeom>
          <a:ln>
            <a:solidFill>
              <a:srgbClr val="948A5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916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 (cont.)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11" y="1852671"/>
            <a:ext cx="1210420" cy="11821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7144" y="3237609"/>
            <a:ext cx="1745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Human readable </a:t>
            </a:r>
          </a:p>
          <a:p>
            <a:r>
              <a:rPr lang="en-US" dirty="0" smtClean="0"/>
              <a:t>code in a file</a:t>
            </a:r>
            <a:endParaRPr lang="en-US" dirty="0"/>
          </a:p>
        </p:txBody>
      </p:sp>
      <p:sp>
        <p:nvSpPr>
          <p:cNvPr id="6" name="Merge 5"/>
          <p:cNvSpPr/>
          <p:nvPr/>
        </p:nvSpPr>
        <p:spPr>
          <a:xfrm rot="16200000">
            <a:off x="3022927" y="1980185"/>
            <a:ext cx="936329" cy="903997"/>
          </a:xfrm>
          <a:prstGeom prst="flowChartMer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334134" y="2270755"/>
            <a:ext cx="398209" cy="31209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4197755" y="2270755"/>
            <a:ext cx="398209" cy="31209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301" y="1708459"/>
            <a:ext cx="1423245" cy="142324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906666" y="3237609"/>
            <a:ext cx="1036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81512" y="3237609"/>
            <a:ext cx="2034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Computer/machine </a:t>
            </a:r>
          </a:p>
          <a:p>
            <a:r>
              <a:rPr lang="en-US" dirty="0" smtClean="0"/>
              <a:t>instructions in a file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6444803" y="2267108"/>
            <a:ext cx="398209" cy="31209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8045" y="1894089"/>
            <a:ext cx="1106626" cy="123761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008045" y="3390009"/>
            <a:ext cx="92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816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educe()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06683" y="2240244"/>
            <a:ext cx="2278038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411412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766107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120802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4475497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4830192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5184887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411412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3766107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120802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4475497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4830192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5184887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4413005" y="4029242"/>
            <a:ext cx="0" cy="40461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Manual Operation 3"/>
          <p:cNvSpPr/>
          <p:nvPr/>
        </p:nvSpPr>
        <p:spPr>
          <a:xfrm>
            <a:off x="3906091" y="3545958"/>
            <a:ext cx="1061368" cy="427089"/>
          </a:xfrm>
          <a:prstGeom prst="flowChartManualOperat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Reduce()</a:t>
            </a:r>
            <a:endParaRPr lang="en-US" sz="9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551395" y="2978380"/>
            <a:ext cx="618123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906090" y="2978380"/>
            <a:ext cx="354695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260785" y="2978380"/>
            <a:ext cx="111028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4475497" y="2978380"/>
            <a:ext cx="139983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4615480" y="2978380"/>
            <a:ext cx="351979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696189" y="2936402"/>
            <a:ext cx="608427" cy="50840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4266903" y="4497848"/>
            <a:ext cx="292203" cy="29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1576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Daily Temperature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06683" y="2521244"/>
            <a:ext cx="2278038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411412" y="2592159"/>
            <a:ext cx="603668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76</a:t>
            </a:r>
            <a:endParaRPr lang="en-US" sz="1050" dirty="0"/>
          </a:p>
        </p:txBody>
      </p:sp>
      <p:sp>
        <p:nvSpPr>
          <p:cNvPr id="22" name="Rounded Rectangle 21"/>
          <p:cNvSpPr/>
          <p:nvPr/>
        </p:nvSpPr>
        <p:spPr>
          <a:xfrm>
            <a:off x="4120802" y="2592159"/>
            <a:ext cx="603668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81</a:t>
            </a:r>
            <a:endParaRPr lang="en-US" sz="1050" dirty="0"/>
          </a:p>
        </p:txBody>
      </p:sp>
      <p:sp>
        <p:nvSpPr>
          <p:cNvPr id="24" name="Rounded Rectangle 23"/>
          <p:cNvSpPr/>
          <p:nvPr/>
        </p:nvSpPr>
        <p:spPr>
          <a:xfrm>
            <a:off x="4830192" y="2592159"/>
            <a:ext cx="603668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79</a:t>
            </a:r>
            <a:endParaRPr lang="en-US" sz="1050" dirty="0"/>
          </a:p>
        </p:txBody>
      </p:sp>
      <p:sp>
        <p:nvSpPr>
          <p:cNvPr id="26" name="TextBox 25"/>
          <p:cNvSpPr txBox="1"/>
          <p:nvPr/>
        </p:nvSpPr>
        <p:spPr>
          <a:xfrm>
            <a:off x="3603147" y="293184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323277" y="29679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12413" y="29695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4413005" y="4310242"/>
            <a:ext cx="0" cy="40461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Manual Operation 3"/>
          <p:cNvSpPr/>
          <p:nvPr/>
        </p:nvSpPr>
        <p:spPr>
          <a:xfrm>
            <a:off x="3906091" y="3826958"/>
            <a:ext cx="1061368" cy="427089"/>
          </a:xfrm>
          <a:prstGeom prst="flowChartManualOperat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sum()</a:t>
            </a:r>
            <a:endParaRPr lang="en-US" sz="9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551395" y="3259380"/>
            <a:ext cx="618123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906090" y="3259380"/>
            <a:ext cx="354695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260785" y="3259380"/>
            <a:ext cx="111028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4475497" y="3259380"/>
            <a:ext cx="139983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4615480" y="3259380"/>
            <a:ext cx="351979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696189" y="3217402"/>
            <a:ext cx="608427" cy="50840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4169519" y="4778848"/>
            <a:ext cx="526670" cy="29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236</a:t>
            </a:r>
            <a:endParaRPr lang="en-US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2877080" y="1815126"/>
            <a:ext cx="342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(76 + 81 + 79)/3 =&gt; 236/3 =&gt; 78.67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00475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Array are very cool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Fairly easy to use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Flexible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Provides a number of useful methods out of the box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Resources: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Mozilla Developer Network – Array Documentation</a:t>
            </a:r>
          </a:p>
          <a:p>
            <a:pPr marL="914400" lvl="1" indent="-514350"/>
            <a:r>
              <a:rPr lang="en-US" sz="1200" dirty="0" smtClean="0"/>
              <a:t>https</a:t>
            </a:r>
            <a:r>
              <a:rPr lang="en-US" sz="1200" dirty="0"/>
              <a:t>://</a:t>
            </a:r>
            <a:r>
              <a:rPr lang="en-US" sz="1200" dirty="0" err="1"/>
              <a:t>developer.mozilla.org</a:t>
            </a:r>
            <a:r>
              <a:rPr lang="en-US" sz="1200" dirty="0"/>
              <a:t>/en-US/docs/Web/JavaScript/Reference/</a:t>
            </a:r>
            <a:r>
              <a:rPr lang="en-US" sz="1200" dirty="0" err="1"/>
              <a:t>Global_Objects</a:t>
            </a:r>
            <a:r>
              <a:rPr lang="en-US" sz="1200" dirty="0"/>
              <a:t>/Array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36836969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#38 – Section 14</a:t>
            </a:r>
            <a:endParaRPr lang="en-US" dirty="0"/>
          </a:p>
          <a:p>
            <a:r>
              <a:rPr lang="en-US" dirty="0" smtClean="0"/>
              <a:t>Objects: Introduction</a:t>
            </a:r>
          </a:p>
        </p:txBody>
      </p:sp>
    </p:spTree>
    <p:extLst>
      <p:ext uri="{BB962C8B-B14F-4D97-AF65-F5344CB8AC3E}">
        <p14:creationId xmlns:p14="http://schemas.microsoft.com/office/powerpoint/2010/main" val="2325049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an Object?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kind of data/values can be stored in Objects?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Where can Objects be used?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And more</a:t>
            </a:r>
            <a:r>
              <a:rPr lang="is-IS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572572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Record the name, age, date-of-birth, and favorite foods for some family and friends: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890873"/>
              </p:ext>
            </p:extLst>
          </p:nvPr>
        </p:nvGraphicFramePr>
        <p:xfrm>
          <a:off x="1449965" y="288036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574007"/>
                <a:gridCol w="990926"/>
                <a:gridCol w="30070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DoB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Favorite Foods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Bob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2003/01/23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Pizza and Hamburgers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Clint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1972/10/01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Chinese, Italian,</a:t>
                      </a:r>
                      <a:r>
                        <a:rPr lang="en-US" sz="1200" baseline="0" dirty="0" smtClean="0"/>
                        <a:t> and Mexican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Uri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1958/08/12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Pizza, Hot dogs, and Steaks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Frank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1992/05/09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8560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 About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 could create a variable name, age, </a:t>
            </a:r>
            <a:r>
              <a:rPr lang="en-US" sz="2400" dirty="0" err="1" smtClean="0"/>
              <a:t>etc</a:t>
            </a:r>
            <a:r>
              <a:rPr lang="en-US" sz="2400" dirty="0"/>
              <a:t> </a:t>
            </a:r>
            <a:r>
              <a:rPr lang="en-US" sz="2400" dirty="0" smtClean="0"/>
              <a:t>each holding an array of the set of data.</a:t>
            </a:r>
          </a:p>
          <a:p>
            <a:pPr lvl="1"/>
            <a:r>
              <a:rPr lang="en-US" sz="2000" dirty="0" smtClean="0"/>
              <a:t>Pro: Seems straight forward</a:t>
            </a:r>
          </a:p>
          <a:p>
            <a:pPr lvl="1"/>
            <a:r>
              <a:rPr lang="en-US" sz="2000" dirty="0" smtClean="0"/>
              <a:t>Con: Not easy to get all the values for one person</a:t>
            </a:r>
          </a:p>
          <a:p>
            <a:r>
              <a:rPr lang="en-US" sz="2400" dirty="0" smtClean="0"/>
              <a:t>We could create an array for each person</a:t>
            </a:r>
          </a:p>
          <a:p>
            <a:pPr lvl="1"/>
            <a:r>
              <a:rPr lang="en-US" sz="2000" dirty="0" smtClean="0"/>
              <a:t>Pro: groups related data</a:t>
            </a:r>
          </a:p>
          <a:p>
            <a:pPr lvl="1"/>
            <a:r>
              <a:rPr lang="en-US" sz="2000" dirty="0" smtClean="0"/>
              <a:t>Con: would still have to remember which index holds which type of data</a:t>
            </a:r>
          </a:p>
          <a:p>
            <a:pPr marL="914400" lvl="2" indent="0">
              <a:buNone/>
            </a:pPr>
            <a:endParaRPr lang="en-US" sz="1800" dirty="0"/>
          </a:p>
          <a:p>
            <a:pPr lvl="2"/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77192"/>
              </p:ext>
            </p:extLst>
          </p:nvPr>
        </p:nvGraphicFramePr>
        <p:xfrm>
          <a:off x="2312161" y="4988670"/>
          <a:ext cx="3251833" cy="1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127"/>
                <a:gridCol w="358784"/>
                <a:gridCol w="717567"/>
                <a:gridCol w="1412355"/>
              </a:tblGrid>
              <a:tr h="21569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Name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Age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DoB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Favorite Foods</a:t>
                      </a:r>
                      <a:endParaRPr lang="en-US" sz="800" dirty="0"/>
                    </a:p>
                  </a:txBody>
                  <a:tcPr/>
                </a:tc>
              </a:tr>
              <a:tr h="215696">
                <a:tc>
                  <a:txBody>
                    <a:bodyPr/>
                    <a:lstStyle/>
                    <a:p>
                      <a:r>
                        <a:rPr lang="en-US" sz="800" baseline="0" dirty="0" smtClean="0"/>
                        <a:t>Bob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2003/01/23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Pizza and Hamburgers</a:t>
                      </a:r>
                      <a:endParaRPr lang="en-US" sz="800" dirty="0"/>
                    </a:p>
                  </a:txBody>
                  <a:tcPr/>
                </a:tc>
              </a:tr>
              <a:tr h="215696">
                <a:tc>
                  <a:txBody>
                    <a:bodyPr/>
                    <a:lstStyle/>
                    <a:p>
                      <a:r>
                        <a:rPr lang="en-US" sz="800" baseline="0" dirty="0" smtClean="0"/>
                        <a:t>Clint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1972/10/01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Chinese, Italian,</a:t>
                      </a:r>
                      <a:r>
                        <a:rPr lang="en-US" sz="800" baseline="0" dirty="0" smtClean="0"/>
                        <a:t> and Mexican</a:t>
                      </a:r>
                      <a:endParaRPr lang="en-US" sz="800" dirty="0"/>
                    </a:p>
                  </a:txBody>
                  <a:tcPr/>
                </a:tc>
              </a:tr>
              <a:tr h="21569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Uri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57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1958/08/12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Pizza, Hot dogs, and Steaks</a:t>
                      </a:r>
                      <a:endParaRPr lang="en-US" sz="800" dirty="0"/>
                    </a:p>
                  </a:txBody>
                  <a:tcPr/>
                </a:tc>
              </a:tr>
              <a:tr h="21569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Frank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1992/05/09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90671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 An Array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011279" y="3043886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0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4531839" y="3038191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“Bob”</a:t>
            </a:r>
            <a:endParaRPr lang="en-US" sz="1100" dirty="0"/>
          </a:p>
        </p:txBody>
      </p:sp>
      <p:sp>
        <p:nvSpPr>
          <p:cNvPr id="7" name="Oval 6"/>
          <p:cNvSpPr/>
          <p:nvPr/>
        </p:nvSpPr>
        <p:spPr>
          <a:xfrm>
            <a:off x="3011279" y="2319287"/>
            <a:ext cx="711873" cy="23918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index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4531839" y="2319287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value</a:t>
            </a:r>
            <a:endParaRPr lang="en-US" sz="1100" dirty="0"/>
          </a:p>
        </p:txBody>
      </p:sp>
      <p:cxnSp>
        <p:nvCxnSpPr>
          <p:cNvPr id="10" name="Curved Connector 9"/>
          <p:cNvCxnSpPr>
            <a:stCxn id="7" idx="6"/>
            <a:endCxn id="8" idx="1"/>
          </p:cNvCxnSpPr>
          <p:nvPr/>
        </p:nvCxnSpPr>
        <p:spPr>
          <a:xfrm>
            <a:off x="3723152" y="2438878"/>
            <a:ext cx="808687" cy="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5" idx="6"/>
            <a:endCxn id="6" idx="1"/>
          </p:cNvCxnSpPr>
          <p:nvPr/>
        </p:nvCxnSpPr>
        <p:spPr>
          <a:xfrm flipV="1">
            <a:off x="3723152" y="3157783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14246" y="3725910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26" name="Rectangle 25"/>
          <p:cNvSpPr/>
          <p:nvPr/>
        </p:nvSpPr>
        <p:spPr>
          <a:xfrm>
            <a:off x="4534806" y="3720215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13</a:t>
            </a:r>
            <a:endParaRPr lang="en-US" sz="1100" dirty="0"/>
          </a:p>
        </p:txBody>
      </p:sp>
      <p:cxnSp>
        <p:nvCxnSpPr>
          <p:cNvPr id="27" name="Curved Connector 26"/>
          <p:cNvCxnSpPr>
            <a:stCxn id="25" idx="6"/>
            <a:endCxn id="26" idx="1"/>
          </p:cNvCxnSpPr>
          <p:nvPr/>
        </p:nvCxnSpPr>
        <p:spPr>
          <a:xfrm flipV="1">
            <a:off x="3726119" y="3839807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011279" y="4356676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29" name="Rectangle 28"/>
          <p:cNvSpPr/>
          <p:nvPr/>
        </p:nvSpPr>
        <p:spPr>
          <a:xfrm>
            <a:off x="4531839" y="4350981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  <a:r>
              <a:rPr lang="en-US" sz="1100" dirty="0" smtClean="0"/>
              <a:t>ew Date(2013, 0, 23)</a:t>
            </a:r>
            <a:endParaRPr lang="en-US" sz="1100" dirty="0"/>
          </a:p>
        </p:txBody>
      </p:sp>
      <p:cxnSp>
        <p:nvCxnSpPr>
          <p:cNvPr id="30" name="Curved Connector 29"/>
          <p:cNvCxnSpPr>
            <a:stCxn id="28" idx="6"/>
            <a:endCxn id="29" idx="1"/>
          </p:cNvCxnSpPr>
          <p:nvPr/>
        </p:nvCxnSpPr>
        <p:spPr>
          <a:xfrm flipV="1">
            <a:off x="3723152" y="4470573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008312" y="4987442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3</a:t>
            </a:r>
            <a:endParaRPr lang="en-US" sz="1100" dirty="0"/>
          </a:p>
        </p:txBody>
      </p:sp>
      <p:sp>
        <p:nvSpPr>
          <p:cNvPr id="32" name="Rectangle 31"/>
          <p:cNvSpPr/>
          <p:nvPr/>
        </p:nvSpPr>
        <p:spPr>
          <a:xfrm>
            <a:off x="4528873" y="4981747"/>
            <a:ext cx="1889368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[“Pizza”, “Hamburger”]</a:t>
            </a:r>
            <a:endParaRPr lang="en-US" sz="1100" dirty="0"/>
          </a:p>
        </p:txBody>
      </p:sp>
      <p:cxnSp>
        <p:nvCxnSpPr>
          <p:cNvPr id="33" name="Curved Connector 32"/>
          <p:cNvCxnSpPr>
            <a:stCxn id="31" idx="6"/>
            <a:endCxn id="32" idx="1"/>
          </p:cNvCxnSpPr>
          <p:nvPr/>
        </p:nvCxnSpPr>
        <p:spPr>
          <a:xfrm flipV="1">
            <a:off x="3720185" y="5101339"/>
            <a:ext cx="808688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682" y="1459776"/>
            <a:ext cx="6049818" cy="44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30457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and Value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017214" y="3500219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name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4537774" y="3494524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“Bob”</a:t>
            </a:r>
            <a:endParaRPr lang="en-US" sz="1100" dirty="0"/>
          </a:p>
        </p:txBody>
      </p:sp>
      <p:sp>
        <p:nvSpPr>
          <p:cNvPr id="7" name="Oval 6"/>
          <p:cNvSpPr/>
          <p:nvPr/>
        </p:nvSpPr>
        <p:spPr>
          <a:xfrm>
            <a:off x="3011279" y="1897858"/>
            <a:ext cx="711873" cy="23918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key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4531839" y="1897858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value</a:t>
            </a:r>
            <a:endParaRPr lang="en-US" sz="1100" dirty="0"/>
          </a:p>
        </p:txBody>
      </p:sp>
      <p:cxnSp>
        <p:nvCxnSpPr>
          <p:cNvPr id="10" name="Curved Connector 9"/>
          <p:cNvCxnSpPr>
            <a:stCxn id="7" idx="6"/>
            <a:endCxn id="8" idx="1"/>
          </p:cNvCxnSpPr>
          <p:nvPr/>
        </p:nvCxnSpPr>
        <p:spPr>
          <a:xfrm>
            <a:off x="3723152" y="2017449"/>
            <a:ext cx="808687" cy="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5" idx="6"/>
            <a:endCxn id="6" idx="1"/>
          </p:cNvCxnSpPr>
          <p:nvPr/>
        </p:nvCxnSpPr>
        <p:spPr>
          <a:xfrm flipV="1">
            <a:off x="3729087" y="3614116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20181" y="3835863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age</a:t>
            </a:r>
            <a:endParaRPr lang="en-US" sz="1100" dirty="0"/>
          </a:p>
        </p:txBody>
      </p:sp>
      <p:sp>
        <p:nvSpPr>
          <p:cNvPr id="26" name="Rectangle 25"/>
          <p:cNvSpPr/>
          <p:nvPr/>
        </p:nvSpPr>
        <p:spPr>
          <a:xfrm>
            <a:off x="4540741" y="3830168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13</a:t>
            </a:r>
            <a:endParaRPr lang="en-US" sz="1100" dirty="0"/>
          </a:p>
        </p:txBody>
      </p:sp>
      <p:cxnSp>
        <p:nvCxnSpPr>
          <p:cNvPr id="27" name="Curved Connector 26"/>
          <p:cNvCxnSpPr>
            <a:stCxn id="25" idx="6"/>
            <a:endCxn id="26" idx="1"/>
          </p:cNvCxnSpPr>
          <p:nvPr/>
        </p:nvCxnSpPr>
        <p:spPr>
          <a:xfrm flipV="1">
            <a:off x="3732054" y="3949760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014247" y="4178023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dob</a:t>
            </a:r>
            <a:endParaRPr lang="en-US" sz="1100" dirty="0"/>
          </a:p>
        </p:txBody>
      </p:sp>
      <p:sp>
        <p:nvSpPr>
          <p:cNvPr id="29" name="Rectangle 28"/>
          <p:cNvSpPr/>
          <p:nvPr/>
        </p:nvSpPr>
        <p:spPr>
          <a:xfrm>
            <a:off x="4534807" y="4172328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  <a:r>
              <a:rPr lang="en-US" sz="1100" dirty="0" smtClean="0"/>
              <a:t>ew Date(2013, 0, 23)</a:t>
            </a:r>
            <a:endParaRPr lang="en-US" sz="1100" dirty="0"/>
          </a:p>
        </p:txBody>
      </p:sp>
      <p:cxnSp>
        <p:nvCxnSpPr>
          <p:cNvPr id="30" name="Curved Connector 29"/>
          <p:cNvCxnSpPr>
            <a:stCxn id="28" idx="6"/>
            <a:endCxn id="29" idx="1"/>
          </p:cNvCxnSpPr>
          <p:nvPr/>
        </p:nvCxnSpPr>
        <p:spPr>
          <a:xfrm flipV="1">
            <a:off x="3726120" y="4291920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011279" y="4520152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ffood</a:t>
            </a:r>
            <a:endParaRPr lang="en-US" sz="1100" dirty="0"/>
          </a:p>
        </p:txBody>
      </p:sp>
      <p:sp>
        <p:nvSpPr>
          <p:cNvPr id="32" name="Rectangle 31"/>
          <p:cNvSpPr/>
          <p:nvPr/>
        </p:nvSpPr>
        <p:spPr>
          <a:xfrm>
            <a:off x="4531840" y="4514457"/>
            <a:ext cx="1889368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[“Pizza”, “Hamburger”]</a:t>
            </a:r>
            <a:endParaRPr lang="en-US" sz="1100" dirty="0"/>
          </a:p>
        </p:txBody>
      </p:sp>
      <p:cxnSp>
        <p:nvCxnSpPr>
          <p:cNvPr id="33" name="Curved Connector 32"/>
          <p:cNvCxnSpPr>
            <a:stCxn id="31" idx="6"/>
            <a:endCxn id="32" idx="1"/>
          </p:cNvCxnSpPr>
          <p:nvPr/>
        </p:nvCxnSpPr>
        <p:spPr>
          <a:xfrm flipV="1">
            <a:off x="3723152" y="4634049"/>
            <a:ext cx="808688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Striped Right Arrow 2"/>
          <p:cNvSpPr/>
          <p:nvPr/>
        </p:nvSpPr>
        <p:spPr>
          <a:xfrm rot="5400000">
            <a:off x="4458809" y="2511146"/>
            <a:ext cx="704272" cy="558212"/>
          </a:xfrm>
          <a:prstGeom prst="striped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6556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017214" y="3500219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name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4537774" y="3494524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“Bob”</a:t>
            </a:r>
            <a:endParaRPr lang="en-US" sz="1100" dirty="0"/>
          </a:p>
        </p:txBody>
      </p:sp>
      <p:cxnSp>
        <p:nvCxnSpPr>
          <p:cNvPr id="20" name="Curved Connector 19"/>
          <p:cNvCxnSpPr>
            <a:stCxn id="5" idx="6"/>
            <a:endCxn id="6" idx="1"/>
          </p:cNvCxnSpPr>
          <p:nvPr/>
        </p:nvCxnSpPr>
        <p:spPr>
          <a:xfrm flipV="1">
            <a:off x="3729087" y="3614116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20181" y="3835863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age</a:t>
            </a:r>
            <a:endParaRPr lang="en-US" sz="1100" dirty="0"/>
          </a:p>
        </p:txBody>
      </p:sp>
      <p:sp>
        <p:nvSpPr>
          <p:cNvPr id="26" name="Rectangle 25"/>
          <p:cNvSpPr/>
          <p:nvPr/>
        </p:nvSpPr>
        <p:spPr>
          <a:xfrm>
            <a:off x="4540741" y="3830168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13</a:t>
            </a:r>
            <a:endParaRPr lang="en-US" sz="1100" dirty="0"/>
          </a:p>
        </p:txBody>
      </p:sp>
      <p:cxnSp>
        <p:nvCxnSpPr>
          <p:cNvPr id="27" name="Curved Connector 26"/>
          <p:cNvCxnSpPr>
            <a:stCxn id="25" idx="6"/>
            <a:endCxn id="26" idx="1"/>
          </p:cNvCxnSpPr>
          <p:nvPr/>
        </p:nvCxnSpPr>
        <p:spPr>
          <a:xfrm flipV="1">
            <a:off x="3732054" y="3949760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014247" y="4178023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dob</a:t>
            </a:r>
            <a:endParaRPr lang="en-US" sz="1100" dirty="0"/>
          </a:p>
        </p:txBody>
      </p:sp>
      <p:sp>
        <p:nvSpPr>
          <p:cNvPr id="29" name="Rectangle 28"/>
          <p:cNvSpPr/>
          <p:nvPr/>
        </p:nvSpPr>
        <p:spPr>
          <a:xfrm>
            <a:off x="4534807" y="4172328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  <a:r>
              <a:rPr lang="en-US" sz="1100" dirty="0" smtClean="0"/>
              <a:t>ew Date(2013, 0, 23)</a:t>
            </a:r>
            <a:endParaRPr lang="en-US" sz="1100" dirty="0"/>
          </a:p>
        </p:txBody>
      </p:sp>
      <p:cxnSp>
        <p:nvCxnSpPr>
          <p:cNvPr id="30" name="Curved Connector 29"/>
          <p:cNvCxnSpPr>
            <a:stCxn id="28" idx="6"/>
            <a:endCxn id="29" idx="1"/>
          </p:cNvCxnSpPr>
          <p:nvPr/>
        </p:nvCxnSpPr>
        <p:spPr>
          <a:xfrm flipV="1">
            <a:off x="3726120" y="4291920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011279" y="4520152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ffood</a:t>
            </a:r>
            <a:endParaRPr lang="en-US" sz="1100" dirty="0"/>
          </a:p>
        </p:txBody>
      </p:sp>
      <p:sp>
        <p:nvSpPr>
          <p:cNvPr id="32" name="Rectangle 31"/>
          <p:cNvSpPr/>
          <p:nvPr/>
        </p:nvSpPr>
        <p:spPr>
          <a:xfrm>
            <a:off x="4531840" y="4514457"/>
            <a:ext cx="1889368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[“Pizza”, “Hamburger”]</a:t>
            </a:r>
            <a:endParaRPr lang="en-US" sz="1100" dirty="0"/>
          </a:p>
        </p:txBody>
      </p:sp>
      <p:cxnSp>
        <p:nvCxnSpPr>
          <p:cNvPr id="33" name="Curved Connector 32"/>
          <p:cNvCxnSpPr>
            <a:stCxn id="31" idx="6"/>
            <a:endCxn id="32" idx="1"/>
          </p:cNvCxnSpPr>
          <p:nvPr/>
        </p:nvCxnSpPr>
        <p:spPr>
          <a:xfrm flipV="1">
            <a:off x="3723152" y="4634049"/>
            <a:ext cx="808688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035136" y="2620818"/>
            <a:ext cx="1414318" cy="30595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915226" y="3306418"/>
            <a:ext cx="3688773" cy="1658127"/>
          </a:xfrm>
          <a:prstGeom prst="roundRect">
            <a:avLst/>
          </a:prstGeom>
          <a:solidFill>
            <a:schemeClr val="bg2">
              <a:lumMod val="50000"/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11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Hello World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Code</a:t>
            </a:r>
          </a:p>
          <a:p>
            <a:pPr marL="457200" lvl="1" indent="0">
              <a:buNone/>
            </a:pPr>
            <a:r>
              <a:rPr lang="en-US" sz="2000" dirty="0" smtClean="0"/>
              <a:t>#</a:t>
            </a:r>
            <a:r>
              <a:rPr lang="en-US" sz="2000" dirty="0" smtClean="0">
                <a:solidFill>
                  <a:srgbClr val="3366FF"/>
                </a:solidFill>
              </a:rPr>
              <a:t>include</a:t>
            </a:r>
            <a:r>
              <a:rPr lang="en-US" sz="2000" dirty="0" smtClean="0"/>
              <a:t> &lt;</a:t>
            </a:r>
            <a:r>
              <a:rPr lang="en-US" sz="2000" dirty="0" err="1" smtClean="0">
                <a:solidFill>
                  <a:srgbClr val="FF6600"/>
                </a:solidFill>
              </a:rPr>
              <a:t>iostream</a:t>
            </a:r>
            <a:r>
              <a:rPr lang="en-US" sz="2000" dirty="0" smtClean="0"/>
              <a:t>&gt;</a:t>
            </a:r>
          </a:p>
          <a:p>
            <a:pPr marL="457200" lvl="1" indent="0">
              <a:buNone/>
            </a:pPr>
            <a:r>
              <a:rPr lang="en-US" sz="20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smtClean="0">
                <a:solidFill>
                  <a:srgbClr val="660066"/>
                </a:solidFill>
              </a:rPr>
              <a:t>main</a:t>
            </a:r>
            <a:r>
              <a:rPr lang="en-US" sz="2000" dirty="0" smtClean="0"/>
              <a:t>(</a:t>
            </a:r>
            <a:r>
              <a:rPr lang="en-US" sz="2000" i="1" dirty="0" err="1" smtClean="0">
                <a:solidFill>
                  <a:srgbClr val="558ED5"/>
                </a:solidFill>
              </a:rPr>
              <a:t>int</a:t>
            </a:r>
            <a:r>
              <a:rPr lang="en-US" sz="2000" dirty="0" smtClean="0">
                <a:solidFill>
                  <a:srgbClr val="558ED5"/>
                </a:solidFill>
              </a:rPr>
              <a:t> </a:t>
            </a:r>
            <a:r>
              <a:rPr lang="en-US" sz="2000" dirty="0" err="1" smtClean="0"/>
              <a:t>argc</a:t>
            </a:r>
            <a:r>
              <a:rPr lang="en-US" sz="2000" dirty="0" smtClean="0"/>
              <a:t>, </a:t>
            </a:r>
            <a:r>
              <a:rPr lang="en-US" sz="2000" i="1" dirty="0" smtClean="0">
                <a:solidFill>
                  <a:srgbClr val="558ED5"/>
                </a:solidFill>
              </a:rPr>
              <a:t>char</a:t>
            </a:r>
            <a:r>
              <a:rPr lang="en-US" sz="2000" dirty="0" smtClean="0"/>
              <a:t>* </a:t>
            </a:r>
            <a:r>
              <a:rPr lang="en-US" sz="2000" dirty="0" err="1" smtClean="0"/>
              <a:t>argv</a:t>
            </a:r>
            <a:r>
              <a:rPr lang="en-US" sz="2000" dirty="0" smtClean="0"/>
              <a:t>[]){</a:t>
            </a:r>
          </a:p>
          <a:p>
            <a:pPr marL="45720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i="1" dirty="0" err="1" smtClean="0">
                <a:solidFill>
                  <a:schemeClr val="accent1"/>
                </a:solidFill>
              </a:rPr>
              <a:t>cout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smtClean="0"/>
              <a:t>&lt;&lt; “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Hello, world!</a:t>
            </a:r>
            <a:r>
              <a:rPr lang="en-US" sz="2000" dirty="0" smtClean="0"/>
              <a:t>” &lt;&lt; </a:t>
            </a:r>
            <a:r>
              <a:rPr lang="en-US" sz="2000" i="1" dirty="0" err="1" smtClean="0">
                <a:solidFill>
                  <a:srgbClr val="4F81BD"/>
                </a:solidFill>
              </a:rPr>
              <a:t>endl</a:t>
            </a:r>
            <a:r>
              <a:rPr lang="en-US" sz="2000" dirty="0" smtClean="0"/>
              <a:t>;</a:t>
            </a:r>
          </a:p>
          <a:p>
            <a:pPr marL="457200" lvl="1" indent="0">
              <a:buNone/>
            </a:pPr>
            <a:r>
              <a:rPr lang="en-US" sz="2000" dirty="0"/>
              <a:t>}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Compile</a:t>
            </a:r>
          </a:p>
          <a:p>
            <a:pPr marL="0" indent="0">
              <a:buNone/>
            </a:pPr>
            <a:r>
              <a:rPr lang="en-US" sz="2000" dirty="0" smtClean="0"/>
              <a:t>	g++ </a:t>
            </a:r>
            <a:r>
              <a:rPr lang="en-US" sz="2000" dirty="0" err="1" smtClean="0"/>
              <a:t>hello.cpp</a:t>
            </a:r>
            <a:r>
              <a:rPr lang="en-US" sz="2000" dirty="0" smtClean="0"/>
              <a:t> -o </a:t>
            </a:r>
            <a:r>
              <a:rPr lang="en-US" sz="2000" dirty="0" err="1" smtClean="0"/>
              <a:t>hello.exe</a:t>
            </a:r>
            <a:endParaRPr lang="en-US" sz="2000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Execute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hello.exe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4732471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 a ‘object’?</a:t>
            </a:r>
          </a:p>
          <a:p>
            <a:pPr lvl="1"/>
            <a:r>
              <a:rPr lang="en-US" dirty="0" err="1"/>
              <a:t>Verrol’s</a:t>
            </a:r>
            <a:r>
              <a:rPr lang="en-US" dirty="0"/>
              <a:t> definition:</a:t>
            </a:r>
          </a:p>
          <a:p>
            <a:pPr lvl="2"/>
            <a:r>
              <a:rPr lang="en-US" dirty="0" smtClean="0"/>
              <a:t>An ‘object’ </a:t>
            </a:r>
            <a:r>
              <a:rPr lang="en-US" dirty="0"/>
              <a:t>is </a:t>
            </a:r>
            <a:r>
              <a:rPr lang="en-US" dirty="0" smtClean="0"/>
              <a:t>a </a:t>
            </a:r>
            <a:r>
              <a:rPr lang="en-US" b="1" i="1" dirty="0" smtClean="0">
                <a:solidFill>
                  <a:srgbClr val="008000"/>
                </a:solidFill>
              </a:rPr>
              <a:t>name </a:t>
            </a:r>
            <a:r>
              <a:rPr lang="en-US" dirty="0" smtClean="0"/>
              <a:t>given to a </a:t>
            </a:r>
            <a:r>
              <a:rPr lang="en-US" b="1" i="1" dirty="0" smtClean="0">
                <a:solidFill>
                  <a:srgbClr val="3366FF"/>
                </a:solidFill>
              </a:rPr>
              <a:t>collection/set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/>
              <a:t>of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properties</a:t>
            </a:r>
            <a:r>
              <a:rPr lang="en-US" dirty="0" smtClean="0"/>
              <a:t>. Where each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property </a:t>
            </a:r>
            <a:r>
              <a:rPr lang="en-US" dirty="0" smtClean="0"/>
              <a:t>is a {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key</a:t>
            </a:r>
            <a:r>
              <a:rPr lang="en-US" dirty="0" smtClean="0"/>
              <a:t>,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value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} </a:t>
            </a:r>
            <a:r>
              <a:rPr lang="en-US" dirty="0" smtClean="0"/>
              <a:t>pair.</a:t>
            </a:r>
            <a:endParaRPr lang="en-US" b="1" i="1" dirty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b="1" i="1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 smtClean="0"/>
              <a:t>What are the benefits of objects?</a:t>
            </a:r>
          </a:p>
          <a:p>
            <a:pPr lvl="1"/>
            <a:r>
              <a:rPr lang="en-US" dirty="0" smtClean="0"/>
              <a:t>Grouping of related values accessible by user defined </a:t>
            </a:r>
            <a:r>
              <a:rPr lang="en-US" b="1" i="1" dirty="0" smtClean="0"/>
              <a:t>keys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75607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017214" y="3500219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name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4537774" y="3494524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“Bob”</a:t>
            </a:r>
            <a:endParaRPr lang="en-US" sz="1100" dirty="0"/>
          </a:p>
        </p:txBody>
      </p:sp>
      <p:cxnSp>
        <p:nvCxnSpPr>
          <p:cNvPr id="20" name="Curved Connector 19"/>
          <p:cNvCxnSpPr>
            <a:stCxn id="5" idx="6"/>
            <a:endCxn id="6" idx="1"/>
          </p:cNvCxnSpPr>
          <p:nvPr/>
        </p:nvCxnSpPr>
        <p:spPr>
          <a:xfrm flipV="1">
            <a:off x="3729087" y="3614116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20181" y="3835863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age</a:t>
            </a:r>
            <a:endParaRPr lang="en-US" sz="1100" dirty="0"/>
          </a:p>
        </p:txBody>
      </p:sp>
      <p:sp>
        <p:nvSpPr>
          <p:cNvPr id="26" name="Rectangle 25"/>
          <p:cNvSpPr/>
          <p:nvPr/>
        </p:nvSpPr>
        <p:spPr>
          <a:xfrm>
            <a:off x="4540741" y="3830168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13</a:t>
            </a:r>
            <a:endParaRPr lang="en-US" sz="1100" dirty="0"/>
          </a:p>
        </p:txBody>
      </p:sp>
      <p:cxnSp>
        <p:nvCxnSpPr>
          <p:cNvPr id="27" name="Curved Connector 26"/>
          <p:cNvCxnSpPr>
            <a:stCxn id="25" idx="6"/>
            <a:endCxn id="26" idx="1"/>
          </p:cNvCxnSpPr>
          <p:nvPr/>
        </p:nvCxnSpPr>
        <p:spPr>
          <a:xfrm flipV="1">
            <a:off x="3732054" y="3949760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014247" y="4178023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dob</a:t>
            </a:r>
            <a:endParaRPr lang="en-US" sz="1100" dirty="0"/>
          </a:p>
        </p:txBody>
      </p:sp>
      <p:sp>
        <p:nvSpPr>
          <p:cNvPr id="29" name="Rectangle 28"/>
          <p:cNvSpPr/>
          <p:nvPr/>
        </p:nvSpPr>
        <p:spPr>
          <a:xfrm>
            <a:off x="4534807" y="4172328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  <a:r>
              <a:rPr lang="en-US" sz="1100" dirty="0" smtClean="0"/>
              <a:t>ew Date(2013, 0, 23)</a:t>
            </a:r>
            <a:endParaRPr lang="en-US" sz="1100" dirty="0"/>
          </a:p>
        </p:txBody>
      </p:sp>
      <p:cxnSp>
        <p:nvCxnSpPr>
          <p:cNvPr id="30" name="Curved Connector 29"/>
          <p:cNvCxnSpPr>
            <a:stCxn id="28" idx="6"/>
            <a:endCxn id="29" idx="1"/>
          </p:cNvCxnSpPr>
          <p:nvPr/>
        </p:nvCxnSpPr>
        <p:spPr>
          <a:xfrm flipV="1">
            <a:off x="3726120" y="4291920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011279" y="4520152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ffood</a:t>
            </a:r>
            <a:endParaRPr lang="en-US" sz="1100" dirty="0"/>
          </a:p>
        </p:txBody>
      </p:sp>
      <p:sp>
        <p:nvSpPr>
          <p:cNvPr id="32" name="Rectangle 31"/>
          <p:cNvSpPr/>
          <p:nvPr/>
        </p:nvSpPr>
        <p:spPr>
          <a:xfrm>
            <a:off x="4531840" y="4514457"/>
            <a:ext cx="1889368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[“Pizza”, “Hamburger”]</a:t>
            </a:r>
            <a:endParaRPr lang="en-US" sz="1100" dirty="0"/>
          </a:p>
        </p:txBody>
      </p:sp>
      <p:cxnSp>
        <p:nvCxnSpPr>
          <p:cNvPr id="33" name="Curved Connector 32"/>
          <p:cNvCxnSpPr>
            <a:stCxn id="31" idx="6"/>
            <a:endCxn id="32" idx="1"/>
          </p:cNvCxnSpPr>
          <p:nvPr/>
        </p:nvCxnSpPr>
        <p:spPr>
          <a:xfrm flipV="1">
            <a:off x="3723152" y="4634049"/>
            <a:ext cx="808688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035136" y="2620818"/>
            <a:ext cx="1414318" cy="30595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19" name="Line Callout 1 18"/>
          <p:cNvSpPr/>
          <p:nvPr/>
        </p:nvSpPr>
        <p:spPr>
          <a:xfrm>
            <a:off x="6958839" y="3423050"/>
            <a:ext cx="1792566" cy="382131"/>
          </a:xfrm>
          <a:prstGeom prst="borderCallout1">
            <a:avLst>
              <a:gd name="adj1" fmla="val 49142"/>
              <a:gd name="adj2" fmla="val 179"/>
              <a:gd name="adj3" fmla="val 50924"/>
              <a:gd name="adj4" fmla="val -2496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Property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958802" y="3423050"/>
            <a:ext cx="3547061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897909" y="3267363"/>
            <a:ext cx="3688773" cy="1731819"/>
          </a:xfrm>
          <a:prstGeom prst="roundRect">
            <a:avLst/>
          </a:prstGeom>
          <a:solidFill>
            <a:schemeClr val="bg2">
              <a:lumMod val="50000"/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4018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</a:t>
            </a:r>
            <a:r>
              <a:rPr lang="en-US" dirty="0"/>
              <a:t>/</a:t>
            </a:r>
            <a:r>
              <a:rPr lang="en-US" dirty="0" smtClean="0"/>
              <a:t>Compact Syntax</a:t>
            </a:r>
          </a:p>
          <a:p>
            <a:pPr marL="400050" lvl="1" indent="0">
              <a:buNone/>
            </a:pPr>
            <a:r>
              <a:rPr lang="en-US" dirty="0"/>
              <a:t>{</a:t>
            </a:r>
            <a:r>
              <a:rPr lang="en-US" b="1" i="1" dirty="0" err="1" smtClean="0">
                <a:solidFill>
                  <a:schemeClr val="accent5">
                    <a:lumMod val="75000"/>
                  </a:schemeClr>
                </a:solidFill>
              </a:rPr>
              <a:t>keyA</a:t>
            </a:r>
            <a:r>
              <a:rPr lang="en-US" b="1" i="1" dirty="0" smtClean="0"/>
              <a:t>: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valueA</a:t>
            </a:r>
            <a:r>
              <a:rPr lang="en-US" dirty="0" smtClean="0">
                <a:solidFill>
                  <a:srgbClr val="000000"/>
                </a:solidFill>
              </a:rPr>
              <a:t>,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i="1" dirty="0" err="1" smtClean="0">
                <a:solidFill>
                  <a:schemeClr val="accent5">
                    <a:lumMod val="75000"/>
                  </a:schemeClr>
                </a:solidFill>
              </a:rPr>
              <a:t>keyB</a:t>
            </a:r>
            <a:r>
              <a:rPr lang="en-US" b="1" i="1" dirty="0" smtClean="0"/>
              <a:t>: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valueB</a:t>
            </a:r>
            <a:r>
              <a:rPr lang="en-US" dirty="0" smtClean="0">
                <a:solidFill>
                  <a:srgbClr val="000000"/>
                </a:solidFill>
              </a:rPr>
              <a:t>,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i="1" dirty="0" err="1" smtClean="0">
                <a:solidFill>
                  <a:schemeClr val="accent5">
                    <a:lumMod val="75000"/>
                  </a:schemeClr>
                </a:solidFill>
              </a:rPr>
              <a:t>keyC</a:t>
            </a:r>
            <a:r>
              <a:rPr lang="en-US" b="1" i="1" dirty="0" smtClean="0"/>
              <a:t>: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valueC</a:t>
            </a:r>
            <a:r>
              <a:rPr lang="en-US" dirty="0" smtClean="0">
                <a:solidFill>
                  <a:srgbClr val="000000"/>
                </a:solidFill>
              </a:rPr>
              <a:t>,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s-IS" dirty="0">
                <a:solidFill>
                  <a:schemeClr val="accent6">
                    <a:lumMod val="75000"/>
                  </a:schemeClr>
                </a:solidFill>
              </a:rPr>
              <a:t>…</a:t>
            </a:r>
            <a:r>
              <a:rPr lang="is-IS" dirty="0" smtClean="0">
                <a:solidFill>
                  <a:srgbClr val="000000"/>
                </a:solidFill>
              </a:rPr>
              <a:t>,</a:t>
            </a:r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i="1" dirty="0" err="1" smtClean="0">
                <a:solidFill>
                  <a:schemeClr val="bg2">
                    <a:lumMod val="50000"/>
                  </a:schemeClr>
                </a:solidFill>
              </a:rPr>
              <a:t>propertyN</a:t>
            </a:r>
            <a:r>
              <a:rPr lang="is-IS" dirty="0" smtClean="0"/>
              <a:t>}</a:t>
            </a:r>
          </a:p>
          <a:p>
            <a:pPr marL="457200" indent="-457200"/>
            <a:r>
              <a:rPr lang="is-IS" dirty="0" smtClean="0"/>
              <a:t>Formal Syntax</a:t>
            </a:r>
          </a:p>
          <a:p>
            <a:pPr marL="0" indent="0">
              <a:buNone/>
            </a:pPr>
            <a:r>
              <a:rPr lang="is-IS" dirty="0"/>
              <a:t>	</a:t>
            </a:r>
            <a:r>
              <a:rPr lang="is-IS" dirty="0" smtClean="0"/>
              <a:t>var </a:t>
            </a:r>
            <a:r>
              <a:rPr lang="is-IS" dirty="0" smtClean="0">
                <a:solidFill>
                  <a:srgbClr val="660066"/>
                </a:solidFill>
              </a:rPr>
              <a:t>obj </a:t>
            </a:r>
            <a:r>
              <a:rPr lang="is-IS" dirty="0" smtClean="0"/>
              <a:t>= </a:t>
            </a:r>
            <a:r>
              <a:rPr lang="is-IS" i="1" dirty="0" smtClean="0">
                <a:solidFill>
                  <a:srgbClr val="008000"/>
                </a:solidFill>
              </a:rPr>
              <a:t>new</a:t>
            </a:r>
            <a:r>
              <a:rPr lang="is-IS" dirty="0" smtClean="0">
                <a:solidFill>
                  <a:srgbClr val="008000"/>
                </a:solidFill>
              </a:rPr>
              <a:t> </a:t>
            </a:r>
            <a:r>
              <a:rPr lang="is-IS" i="1" dirty="0" smtClean="0">
                <a:solidFill>
                  <a:srgbClr val="0000FF"/>
                </a:solidFill>
              </a:rPr>
              <a:t>Object</a:t>
            </a:r>
            <a:r>
              <a:rPr lang="is-IS" dirty="0" smtClean="0"/>
              <a:t>()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is-IS" dirty="0" smtClean="0">
                <a:solidFill>
                  <a:srgbClr val="660066"/>
                </a:solidFill>
              </a:rPr>
              <a:t>obj</a:t>
            </a:r>
            <a:r>
              <a:rPr lang="is-IS" dirty="0" smtClean="0"/>
              <a:t>.keyA = valueA</a:t>
            </a:r>
          </a:p>
          <a:p>
            <a:pPr marL="0" indent="0">
              <a:buNone/>
            </a:pPr>
            <a:r>
              <a:rPr lang="is-IS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is-IS" dirty="0" smtClean="0">
                <a:solidFill>
                  <a:srgbClr val="660066"/>
                </a:solidFill>
              </a:rPr>
              <a:t>obj</a:t>
            </a:r>
            <a:r>
              <a:rPr lang="is-IS" dirty="0" smtClean="0"/>
              <a:t>.keyB </a:t>
            </a:r>
            <a:r>
              <a:rPr lang="is-IS" dirty="0"/>
              <a:t>= </a:t>
            </a:r>
            <a:r>
              <a:rPr lang="is-IS" dirty="0" smtClean="0"/>
              <a:t>valueB</a:t>
            </a:r>
          </a:p>
          <a:p>
            <a:pPr marL="0" indent="0">
              <a:buNone/>
            </a:pPr>
            <a:r>
              <a:rPr lang="is-IS" dirty="0"/>
              <a:t>	</a:t>
            </a:r>
            <a:r>
              <a:rPr lang="is-IS" dirty="0" smtClean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81391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Elements of An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‘[]’, the ‘</a:t>
            </a:r>
            <a:r>
              <a:rPr lang="en-US" b="1" i="1" dirty="0" smtClean="0">
                <a:solidFill>
                  <a:srgbClr val="0000FF"/>
                </a:solidFill>
              </a:rPr>
              <a:t>index operator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If the key is not a simple string:</a:t>
            </a:r>
          </a:p>
          <a:p>
            <a:pPr marL="914400" lvl="2" indent="0">
              <a:buNone/>
            </a:pPr>
            <a:r>
              <a:rPr lang="en-US" i="1" dirty="0" smtClean="0">
                <a:solidFill>
                  <a:srgbClr val="008000"/>
                </a:solidFill>
              </a:rPr>
              <a:t>object</a:t>
            </a:r>
            <a:r>
              <a:rPr lang="en-US" dirty="0" smtClean="0"/>
              <a:t>[</a:t>
            </a:r>
            <a:r>
              <a:rPr lang="en-US" i="1" dirty="0" smtClean="0">
                <a:solidFill>
                  <a:srgbClr val="FF6600"/>
                </a:solidFill>
              </a:rPr>
              <a:t>key</a:t>
            </a:r>
            <a:r>
              <a:rPr lang="en-US" dirty="0" smtClean="0"/>
              <a:t>]</a:t>
            </a:r>
          </a:p>
          <a:p>
            <a:pPr marL="1371600" lvl="3" indent="0">
              <a:buNone/>
            </a:pPr>
            <a:r>
              <a:rPr lang="en-US" dirty="0" smtClean="0"/>
              <a:t>* key: any computed value</a:t>
            </a:r>
          </a:p>
          <a:p>
            <a:r>
              <a:rPr lang="en-US" dirty="0" smtClean="0"/>
              <a:t>Use the ‘.’, </a:t>
            </a:r>
            <a:r>
              <a:rPr lang="en-US" dirty="0"/>
              <a:t>the </a:t>
            </a:r>
            <a:r>
              <a:rPr lang="en-US" dirty="0" smtClean="0"/>
              <a:t>‘</a:t>
            </a:r>
            <a:r>
              <a:rPr lang="en-US" b="1" i="1" dirty="0" smtClean="0">
                <a:solidFill>
                  <a:srgbClr val="0000FF"/>
                </a:solidFill>
              </a:rPr>
              <a:t>dot operator</a:t>
            </a:r>
            <a:r>
              <a:rPr lang="en-US" dirty="0" smtClean="0"/>
              <a:t>’:</a:t>
            </a:r>
          </a:p>
          <a:p>
            <a:pPr marL="914400" lvl="2" indent="0">
              <a:buNone/>
            </a:pPr>
            <a:r>
              <a:rPr lang="en-US" i="1" dirty="0" err="1">
                <a:solidFill>
                  <a:srgbClr val="008000"/>
                </a:solidFill>
              </a:rPr>
              <a:t>o</a:t>
            </a:r>
            <a:r>
              <a:rPr lang="en-US" i="1" dirty="0" err="1" smtClean="0">
                <a:solidFill>
                  <a:srgbClr val="008000"/>
                </a:solidFill>
              </a:rPr>
              <a:t>bject</a:t>
            </a:r>
            <a:r>
              <a:rPr lang="en-US" dirty="0" err="1" smtClean="0"/>
              <a:t>.</a:t>
            </a:r>
            <a:r>
              <a:rPr lang="en-US" i="1" dirty="0" err="1" smtClean="0">
                <a:solidFill>
                  <a:srgbClr val="FF6600"/>
                </a:solidFill>
              </a:rPr>
              <a:t>key</a:t>
            </a:r>
            <a:endParaRPr lang="en-US" dirty="0"/>
          </a:p>
          <a:p>
            <a:pPr marL="1371600" lvl="3" indent="0">
              <a:buNone/>
            </a:pPr>
            <a:r>
              <a:rPr lang="en-US" dirty="0" smtClean="0"/>
              <a:t>* key: property name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32999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Name or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anything, but must be specified in a way to avoid ambiguity.</a:t>
            </a:r>
            <a:endParaRPr lang="en-US" dirty="0"/>
          </a:p>
          <a:p>
            <a:pPr lvl="1"/>
            <a:r>
              <a:rPr lang="en-US" dirty="0" smtClean="0"/>
              <a:t>Examples: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741" y="3225945"/>
            <a:ext cx="6317672" cy="290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06942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Objects are very cool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Fairly easy to use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Flexible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Resources: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Mozilla Developer Network – Object Documentation</a:t>
            </a:r>
          </a:p>
          <a:p>
            <a:pPr marL="914400" lvl="1" indent="-514350"/>
            <a:r>
              <a:rPr lang="en-US" sz="1200" dirty="0"/>
              <a:t>https://</a:t>
            </a:r>
            <a:r>
              <a:rPr lang="en-US" sz="1200" dirty="0" err="1"/>
              <a:t>developer.mozilla.org</a:t>
            </a:r>
            <a:r>
              <a:rPr lang="en-US" sz="1200" dirty="0"/>
              <a:t>/en-US/docs/Web/JavaScript/Reference/</a:t>
            </a:r>
            <a:r>
              <a:rPr lang="en-US" sz="1200" dirty="0" err="1"/>
              <a:t>Global_Objects</a:t>
            </a:r>
            <a:r>
              <a:rPr lang="en-US" sz="1200" dirty="0"/>
              <a:t>/Object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96425264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#39 – </a:t>
            </a:r>
            <a:r>
              <a:rPr lang="en-US" smtClean="0"/>
              <a:t>Section 15</a:t>
            </a:r>
            <a:endParaRPr lang="en-US" dirty="0"/>
          </a:p>
          <a:p>
            <a:r>
              <a:rPr lang="en-US" dirty="0" smtClean="0"/>
              <a:t>Objects: “Everything” Is An Object</a:t>
            </a:r>
          </a:p>
        </p:txBody>
      </p:sp>
    </p:spTree>
    <p:extLst>
      <p:ext uri="{BB962C8B-B14F-4D97-AF65-F5344CB8AC3E}">
        <p14:creationId xmlns:p14="http://schemas.microsoft.com/office/powerpoint/2010/main" val="1669387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Is everything really an ‘objet’?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Playing with Objects</a:t>
            </a:r>
          </a:p>
        </p:txBody>
      </p:sp>
    </p:spTree>
    <p:extLst>
      <p:ext uri="{BB962C8B-B14F-4D97-AF65-F5344CB8AC3E}">
        <p14:creationId xmlns:p14="http://schemas.microsoft.com/office/powerpoint/2010/main" val="213188638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816" y="93459"/>
            <a:ext cx="6558369" cy="43166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744" y="4410157"/>
            <a:ext cx="4832512" cy="244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69051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279982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8934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24587</TotalTime>
  <Words>5881</Words>
  <Application>Microsoft Macintosh PowerPoint</Application>
  <PresentationFormat>On-screen Show (4:3)</PresentationFormat>
  <Paragraphs>1602</Paragraphs>
  <Slides>200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200</vt:i4>
      </vt:variant>
    </vt:vector>
  </HeadingPairs>
  <TitlesOfParts>
    <vt:vector size="201" baseType="lpstr">
      <vt:lpstr>Office Theme</vt:lpstr>
      <vt:lpstr>Chapter 5 – JavaScript</vt:lpstr>
      <vt:lpstr>Windows Installation</vt:lpstr>
      <vt:lpstr>Mac OS X/Linux Installation</vt:lpstr>
      <vt:lpstr>Verify Node JS Installation</vt:lpstr>
      <vt:lpstr>Chapter 5 – JavaScript</vt:lpstr>
      <vt:lpstr>Human to Computer</vt:lpstr>
      <vt:lpstr>The Process</vt:lpstr>
      <vt:lpstr>The Process (cont.)</vt:lpstr>
      <vt:lpstr>Example – Hello World in C++</vt:lpstr>
      <vt:lpstr>Example – Hello World in JavaScript</vt:lpstr>
      <vt:lpstr>Chapter 5 – JavaScript</vt:lpstr>
      <vt:lpstr>How To Access The Code</vt:lpstr>
      <vt:lpstr>Chapter 5 – JavaScript</vt:lpstr>
      <vt:lpstr>JavaScript</vt:lpstr>
      <vt:lpstr>“Hello World” Program</vt:lpstr>
      <vt:lpstr>hello.js</vt:lpstr>
      <vt:lpstr>A Breakdown Of ‘hello world’</vt:lpstr>
      <vt:lpstr>Basic Data Types</vt:lpstr>
      <vt:lpstr>Chapter 5 – JavaScript</vt:lpstr>
      <vt:lpstr>Native Home Of JavaScript</vt:lpstr>
      <vt:lpstr>JavaScript In The Web Browser</vt:lpstr>
      <vt:lpstr>JavaScript In The Web Browser (cont.)</vt:lpstr>
      <vt:lpstr>Web Browser: JavaScript Console</vt:lpstr>
      <vt:lpstr>Web Browser: JavaScript Console (cont.)</vt:lpstr>
      <vt:lpstr>Interactive Web Pages</vt:lpstr>
      <vt:lpstr>Browser Abstraction</vt:lpstr>
      <vt:lpstr>JS Engine Liberation</vt:lpstr>
      <vt:lpstr>Chapter 5 – JavaScript</vt:lpstr>
      <vt:lpstr>Definition: Value</vt:lpstr>
      <vt:lpstr>Demo: Values</vt:lpstr>
      <vt:lpstr>Definition: Variable</vt:lpstr>
      <vt:lpstr>Demo: Variables</vt:lpstr>
      <vt:lpstr>Chapter 5 – JavaScript</vt:lpstr>
      <vt:lpstr>Definition: Data &amp; Data Type</vt:lpstr>
      <vt:lpstr>My Data Type Tree</vt:lpstr>
      <vt:lpstr>Example Data Types</vt:lpstr>
      <vt:lpstr>Example Data Types</vt:lpstr>
      <vt:lpstr>Chapter 5 – JavaScript</vt:lpstr>
      <vt:lpstr>Definition: Functions</vt:lpstr>
      <vt:lpstr>Function Syntax</vt:lpstr>
      <vt:lpstr>Function Syntax</vt:lpstr>
      <vt:lpstr>Function Syntax</vt:lpstr>
      <vt:lpstr>My Data Type Tree</vt:lpstr>
      <vt:lpstr>Using Functions</vt:lpstr>
      <vt:lpstr>Example-01</vt:lpstr>
      <vt:lpstr>Chapter 5 – JavaScript</vt:lpstr>
      <vt:lpstr>C05S08 : Example-01.js</vt:lpstr>
      <vt:lpstr>Your Awesome Program</vt:lpstr>
      <vt:lpstr>Your Awesome Program</vt:lpstr>
      <vt:lpstr>Introduce Function(s)</vt:lpstr>
      <vt:lpstr>Introduce Function(s)</vt:lpstr>
      <vt:lpstr>Chapter 5 – JavaScript</vt:lpstr>
      <vt:lpstr>Problem</vt:lpstr>
      <vt:lpstr>Definition: Array</vt:lpstr>
      <vt:lpstr>Why Arrays?</vt:lpstr>
      <vt:lpstr>Why Arrays?</vt:lpstr>
      <vt:lpstr>Why Arrays?</vt:lpstr>
      <vt:lpstr>Array Syntax</vt:lpstr>
      <vt:lpstr>Basic Array Usage</vt:lpstr>
      <vt:lpstr>Conclusion</vt:lpstr>
      <vt:lpstr>Chapter 5 – JavaScript</vt:lpstr>
      <vt:lpstr>Topics</vt:lpstr>
      <vt:lpstr>Why Arrays?</vt:lpstr>
      <vt:lpstr>Why Arrays?</vt:lpstr>
      <vt:lpstr>Basic Array Usage</vt:lpstr>
      <vt:lpstr>An Array Illustrated</vt:lpstr>
      <vt:lpstr>Access Elements of An array</vt:lpstr>
      <vt:lpstr>Conclusion</vt:lpstr>
      <vt:lpstr>Chapter 5 – JavaScript</vt:lpstr>
      <vt:lpstr>Topics</vt:lpstr>
      <vt:lpstr>An Array Illustrated</vt:lpstr>
      <vt:lpstr>Grow : Add Element(s)</vt:lpstr>
      <vt:lpstr>Shrink: Remove Element(s)</vt:lpstr>
      <vt:lpstr>Array ‘end’ Operations</vt:lpstr>
      <vt:lpstr>Array ‘front’ Operations</vt:lpstr>
      <vt:lpstr>Chapter 5 – JavaScript</vt:lpstr>
      <vt:lpstr>Topics</vt:lpstr>
      <vt:lpstr>forEach()</vt:lpstr>
      <vt:lpstr>Print Temperature Taken per Day</vt:lpstr>
      <vt:lpstr>reduce()</vt:lpstr>
      <vt:lpstr>Average Daily Temperature</vt:lpstr>
      <vt:lpstr>Conclusion</vt:lpstr>
      <vt:lpstr>Chapter 5 – JavaScript</vt:lpstr>
      <vt:lpstr>Topics</vt:lpstr>
      <vt:lpstr>Problem</vt:lpstr>
      <vt:lpstr>Observation About The Data</vt:lpstr>
      <vt:lpstr>As An Array</vt:lpstr>
      <vt:lpstr>Key and Value</vt:lpstr>
      <vt:lpstr>Object</vt:lpstr>
      <vt:lpstr>Definition: Object</vt:lpstr>
      <vt:lpstr>Object</vt:lpstr>
      <vt:lpstr>Object Syntax</vt:lpstr>
      <vt:lpstr>Access Elements of An object</vt:lpstr>
      <vt:lpstr>Property Name or Key</vt:lpstr>
      <vt:lpstr>Conclusion</vt:lpstr>
      <vt:lpstr>Chapter 5 – JavaScript</vt:lpstr>
      <vt:lpstr>Topics</vt:lpstr>
      <vt:lpstr>PowerPoint Presentation</vt:lpstr>
      <vt:lpstr>Classification</vt:lpstr>
      <vt:lpstr>JavaScript Value Type Class Hierarchy</vt:lpstr>
      <vt:lpstr>Class vs. Instance/Object</vt:lpstr>
      <vt:lpstr>Recipe vs. Product</vt:lpstr>
      <vt:lpstr>Creating Instances in JavaScript</vt:lpstr>
      <vt:lpstr>PowerPoint Presentation</vt:lpstr>
      <vt:lpstr>PowerPoint Presentation</vt:lpstr>
      <vt:lpstr>Conclusion</vt:lpstr>
      <vt:lpstr>Chapter 5 – JavaScript</vt:lpstr>
      <vt:lpstr>Topics</vt:lpstr>
      <vt:lpstr>c05s39 – Example-03.js</vt:lpstr>
      <vt:lpstr>Our Programs So Far</vt:lpstr>
      <vt:lpstr>What “if”?</vt:lpstr>
      <vt:lpstr>Changing the Flow</vt:lpstr>
      <vt:lpstr>Definition: Control Flow</vt:lpstr>
      <vt:lpstr>Skip</vt:lpstr>
      <vt:lpstr>Choosing One of Two Paths</vt:lpstr>
      <vt:lpstr>Choosing One Of Many Paths</vt:lpstr>
      <vt:lpstr>The ‘if’ Statement</vt:lpstr>
      <vt:lpstr>Conclusion</vt:lpstr>
      <vt:lpstr>Chapter 5 – JavaScript</vt:lpstr>
      <vt:lpstr>Topics</vt:lpstr>
      <vt:lpstr>Choosing One Of Many Paths</vt:lpstr>
      <vt:lpstr>The ‘switch’ Statement</vt:lpstr>
      <vt:lpstr>‘if’ vs. ‘switch’ Statement</vt:lpstr>
      <vt:lpstr>Case ‘fall-through’</vt:lpstr>
      <vt:lpstr>Conclusion</vt:lpstr>
      <vt:lpstr>Chapter 5 – JavaScript</vt:lpstr>
      <vt:lpstr>Repeat/Loop</vt:lpstr>
      <vt:lpstr>Topics</vt:lpstr>
      <vt:lpstr>The ‘while’ Statement</vt:lpstr>
      <vt:lpstr>Example-01.js</vt:lpstr>
      <vt:lpstr>Example-02.js</vt:lpstr>
      <vt:lpstr>Loop Breakdown</vt:lpstr>
      <vt:lpstr>The ‘for’ Statement</vt:lpstr>
      <vt:lpstr>Example-03.js</vt:lpstr>
      <vt:lpstr>‘for’ Loop Pitfall</vt:lpstr>
      <vt:lpstr>Example-04.js</vt:lpstr>
      <vt:lpstr>‘for’ Loop Variation</vt:lpstr>
      <vt:lpstr>Example-05.js</vt:lpstr>
      <vt:lpstr>Example-06.js</vt:lpstr>
      <vt:lpstr>Using ‘continue’ in Loops</vt:lpstr>
      <vt:lpstr>Example-07.js</vt:lpstr>
      <vt:lpstr>‘infinite’ Loop</vt:lpstr>
      <vt:lpstr>Example-08.js</vt:lpstr>
      <vt:lpstr>Chapter 5 – JavaScript</vt:lpstr>
      <vt:lpstr>Topics</vt:lpstr>
      <vt:lpstr>Program</vt:lpstr>
      <vt:lpstr>Statement</vt:lpstr>
      <vt:lpstr>Definition : Expression</vt:lpstr>
      <vt:lpstr>Definition: Value</vt:lpstr>
      <vt:lpstr>Example : Expressions</vt:lpstr>
      <vt:lpstr> Logical Operator: AND, &amp;&amp;</vt:lpstr>
      <vt:lpstr> Logical Operator: OR, ||</vt:lpstr>
      <vt:lpstr> Logical Operator: NOT, !</vt:lpstr>
      <vt:lpstr>C05S17 - Example-01.js</vt:lpstr>
      <vt:lpstr>Example-01.js</vt:lpstr>
      <vt:lpstr>C05S18 - Example-07.js</vt:lpstr>
      <vt:lpstr>Example-02.js</vt:lpstr>
      <vt:lpstr>Truth Table</vt:lpstr>
      <vt:lpstr>Chapter 5 – JavaScript</vt:lpstr>
      <vt:lpstr>Topics</vt:lpstr>
      <vt:lpstr>Problem: Exchanging Values</vt:lpstr>
      <vt:lpstr>Definition : Serialization</vt:lpstr>
      <vt:lpstr>Demo</vt:lpstr>
      <vt:lpstr>Conclusion</vt:lpstr>
      <vt:lpstr>Chapter 5 – JavaScript</vt:lpstr>
      <vt:lpstr>What Is Going On Here?</vt:lpstr>
      <vt:lpstr>Topics</vt:lpstr>
      <vt:lpstr>Variable Scope</vt:lpstr>
      <vt:lpstr>Global Scope</vt:lpstr>
      <vt:lpstr>JS Engine Liberation</vt:lpstr>
      <vt:lpstr>Global Variables</vt:lpstr>
      <vt:lpstr>Demo</vt:lpstr>
      <vt:lpstr>Non-Global Scope</vt:lpstr>
      <vt:lpstr>Test</vt:lpstr>
      <vt:lpstr>Chapter 5 – JavaScript</vt:lpstr>
      <vt:lpstr>IIFE – Immediately-Invoke Function Expression</vt:lpstr>
      <vt:lpstr>From Function Definition To IIFE</vt:lpstr>
      <vt:lpstr>Chapter 5 – JavaScript</vt:lpstr>
      <vt:lpstr>Closure</vt:lpstr>
      <vt:lpstr>Illustration</vt:lpstr>
      <vt:lpstr>Illustration</vt:lpstr>
      <vt:lpstr>Illustration</vt:lpstr>
      <vt:lpstr>Demo – Example-01.js</vt:lpstr>
      <vt:lpstr>Illustration</vt:lpstr>
      <vt:lpstr>Illustration</vt:lpstr>
      <vt:lpstr>Demo – Example-02.js</vt:lpstr>
      <vt:lpstr>Illustration</vt:lpstr>
      <vt:lpstr>Chapter 5 – JavaScript</vt:lpstr>
      <vt:lpstr>Topics</vt:lpstr>
      <vt:lpstr>Server &amp; Client</vt:lpstr>
      <vt:lpstr>Server &amp; Client Interaction</vt:lpstr>
      <vt:lpstr>Computer Server &amp; Client</vt:lpstr>
      <vt:lpstr>HTTP: Communication On The Web</vt:lpstr>
      <vt:lpstr>Web Browser</vt:lpstr>
      <vt:lpstr>JavaScript In The Web Browser</vt:lpstr>
      <vt:lpstr>NodeJS</vt:lpstr>
      <vt:lpstr>JavaScript In NodeJS</vt:lpstr>
      <vt:lpstr>Example Page Request</vt:lpstr>
      <vt:lpstr> Web Browser &amp; Web Server</vt:lpstr>
      <vt:lpstr>Demo: Web Browser &amp; Server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 – JavaScript</dc:title>
  <dc:creator>LS</dc:creator>
  <cp:lastModifiedBy>Another User</cp:lastModifiedBy>
  <cp:revision>562</cp:revision>
  <dcterms:created xsi:type="dcterms:W3CDTF">2016-01-09T12:23:22Z</dcterms:created>
  <dcterms:modified xsi:type="dcterms:W3CDTF">2016-04-29T00:44:58Z</dcterms:modified>
</cp:coreProperties>
</file>