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  <p:sldId id="367" r:id="rId108"/>
    <p:sldId id="368" r:id="rId109"/>
    <p:sldId id="379" r:id="rId110"/>
    <p:sldId id="378" r:id="rId111"/>
    <p:sldId id="394" r:id="rId112"/>
    <p:sldId id="385" r:id="rId113"/>
    <p:sldId id="374" r:id="rId114"/>
    <p:sldId id="384" r:id="rId115"/>
    <p:sldId id="382" r:id="rId116"/>
    <p:sldId id="383" r:id="rId117"/>
    <p:sldId id="386" r:id="rId118"/>
    <p:sldId id="377" r:id="rId119"/>
    <p:sldId id="395" r:id="rId120"/>
    <p:sldId id="397" r:id="rId121"/>
    <p:sldId id="398" r:id="rId122"/>
    <p:sldId id="399" r:id="rId123"/>
    <p:sldId id="400" r:id="rId124"/>
    <p:sldId id="401" r:id="rId125"/>
    <p:sldId id="402" r:id="rId1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12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printerSettings" Target="printerSettings/printerSettings1.bin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0" y="59266"/>
            <a:ext cx="6270000" cy="4385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4445126"/>
            <a:ext cx="5548922" cy="2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>
          <a:xfrm>
            <a:off x="145167" y="105232"/>
            <a:ext cx="8853666" cy="4869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67" y="5064307"/>
            <a:ext cx="48882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#40 – Section 16</a:t>
            </a:r>
            <a:endParaRPr lang="en-US" dirty="0"/>
          </a:p>
          <a:p>
            <a:r>
              <a:rPr lang="en-US" dirty="0" smtClean="0"/>
              <a:t>Control Flow – </a:t>
            </a:r>
            <a:r>
              <a:rPr lang="en-US" smtClean="0"/>
              <a:t>If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‘Control Flow’?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‘if’ Statement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5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c05s39 – Example-03.js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113" y="244382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35113" y="2904500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35113" y="3365174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35113" y="3825848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5113" y="428652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735113" y="474719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35113" y="198315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32268" y="4747196"/>
            <a:ext cx="257685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32268" y="1983152"/>
            <a:ext cx="257685" cy="22794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2516652" y="221110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2516652" y="2671775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516652" y="3132449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516652" y="3593123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516652" y="4053797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2516652" y="451447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5761110" y="2211101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748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“if”?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001" y="519508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221001" y="243104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2349843" y="2658994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5692" y="519125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465692" y="242721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0"/>
            <a:endCxn id="13" idx="0"/>
          </p:cNvCxnSpPr>
          <p:nvPr/>
        </p:nvCxnSpPr>
        <p:spPr>
          <a:xfrm>
            <a:off x="6594534" y="2655164"/>
            <a:ext cx="1" cy="608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0662" y="19623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4256" y="1962384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this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6465692" y="3264107"/>
            <a:ext cx="257686" cy="23315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3" idx="1"/>
            <a:endCxn id="20" idx="0"/>
          </p:cNvCxnSpPr>
          <p:nvPr/>
        </p:nvCxnSpPr>
        <p:spPr>
          <a:xfrm rot="10800000" flipH="1" flipV="1">
            <a:off x="6465691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4256" y="302975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Elbow Connector 35"/>
          <p:cNvCxnSpPr>
            <a:stCxn id="13" idx="3"/>
            <a:endCxn id="20" idx="0"/>
          </p:cNvCxnSpPr>
          <p:nvPr/>
        </p:nvCxnSpPr>
        <p:spPr>
          <a:xfrm flipH="1">
            <a:off x="6594535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1023" y="302975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754846" y="3497258"/>
            <a:ext cx="1276156" cy="4785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a program that prints an appropriate greeting based on the time of day?</a:t>
            </a:r>
          </a:p>
          <a:p>
            <a:r>
              <a:rPr lang="en-US" dirty="0" smtClean="0"/>
              <a:t>A program like that might look this in pseudo code (not quite code):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8" y="4437263"/>
            <a:ext cx="4046485" cy="15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‘Control Flow’?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3366FF"/>
                </a:solidFill>
              </a:rPr>
              <a:t>mechanism/way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008000"/>
                </a:solidFill>
              </a:rPr>
              <a:t>alter/change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 which </a:t>
            </a:r>
            <a:r>
              <a:rPr lang="en-US" b="1" i="1" dirty="0" smtClean="0">
                <a:solidFill>
                  <a:srgbClr val="FF6600"/>
                </a:solidFill>
              </a:rPr>
              <a:t>statements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are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executed </a:t>
            </a:r>
            <a:endParaRPr lang="en-US" dirty="0" smtClean="0"/>
          </a:p>
          <a:p>
            <a:pPr lvl="1"/>
            <a:r>
              <a:rPr lang="en-US" dirty="0" smtClean="0"/>
              <a:t>Control Flow allows some of the following to occur for one statement or a statement block:</a:t>
            </a:r>
          </a:p>
          <a:p>
            <a:pPr lvl="2"/>
            <a:r>
              <a:rPr lang="en-US" i="1" dirty="0" smtClean="0">
                <a:solidFill>
                  <a:srgbClr val="C0504D"/>
                </a:solidFill>
              </a:rPr>
              <a:t>Skipped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chemeClr val="accent2"/>
                </a:solidFill>
              </a:rPr>
              <a:t>only once</a:t>
            </a:r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rgbClr val="C0504D"/>
                </a:solidFill>
              </a:rPr>
              <a:t>multiple times</a:t>
            </a:r>
            <a:endParaRPr lang="en-US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6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81770" y="2135215"/>
            <a:ext cx="1" cy="254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023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4463" y="3305911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00232" y="386601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00232" y="432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00232" y="479864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00232" y="527017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00231" y="190726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895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81770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7" idx="1"/>
          </p:cNvCxnSpPr>
          <p:nvPr/>
        </p:nvCxnSpPr>
        <p:spPr>
          <a:xfrm rot="16200000" flipH="1">
            <a:off x="3455052" y="3634810"/>
            <a:ext cx="446130" cy="244230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1770" y="4555069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81770" y="502659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1"/>
            <a:endCxn id="6" idx="0"/>
          </p:cNvCxnSpPr>
          <p:nvPr/>
        </p:nvCxnSpPr>
        <p:spPr>
          <a:xfrm rot="10800000" flipV="1">
            <a:off x="3556002" y="2953893"/>
            <a:ext cx="862948" cy="352018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7" idx="0"/>
          </p:cNvCxnSpPr>
          <p:nvPr/>
        </p:nvCxnSpPr>
        <p:spPr>
          <a:xfrm>
            <a:off x="4581771" y="3048653"/>
            <a:ext cx="0" cy="8173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4581771" y="4093964"/>
            <a:ext cx="0" cy="23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7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Two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37694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3693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3419233" y="2953893"/>
            <a:ext cx="989947" cy="352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7" idx="0"/>
          </p:cNvCxnSpPr>
          <p:nvPr/>
        </p:nvCxnSpPr>
        <p:spPr>
          <a:xfrm>
            <a:off x="4734821" y="2953893"/>
            <a:ext cx="970411" cy="3520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3390251" y="3562842"/>
            <a:ext cx="429192" cy="3712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3"/>
          </p:cNvCxnSpPr>
          <p:nvPr/>
        </p:nvCxnSpPr>
        <p:spPr>
          <a:xfrm rot="5400000">
            <a:off x="5314790" y="3572611"/>
            <a:ext cx="429192" cy="351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332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1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‘if’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’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9721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Flow gives the programmer the ability to write more sophisticated and elegant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is one of the most often used control-flow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allows for the execution of different branches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70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#41 – Section 17</a:t>
            </a:r>
            <a:endParaRPr lang="en-US" dirty="0"/>
          </a:p>
          <a:p>
            <a:r>
              <a:rPr lang="en-US" dirty="0" smtClean="0"/>
              <a:t>Control Flow –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6924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‘switch’ </a:t>
            </a:r>
            <a:r>
              <a:rPr lang="en-US" dirty="0" smtClean="0"/>
              <a:t>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Fall-through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1119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83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37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vs. 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365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 </a:t>
            </a:r>
            <a:r>
              <a:rPr lang="en-US" i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</a:t>
            </a:r>
            <a:r>
              <a:rPr lang="en-US" dirty="0">
                <a:solidFill>
                  <a:srgbClr val="00800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250" y="1752600"/>
            <a:ext cx="4113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648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768053" y="468843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768053" y="389028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768053" y="306619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‘fall-through’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8053" y="191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15782" y="2783995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5782" y="3615352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68053" y="55942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68053" y="606582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68053" y="151071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1562" y="2145069"/>
            <a:ext cx="16059" cy="238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4398511" y="3464272"/>
            <a:ext cx="30216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4412546" y="4278418"/>
            <a:ext cx="274091" cy="635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49591" y="1738665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9591" y="5822243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15782" y="4418640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C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4226363" y="5271065"/>
            <a:ext cx="646457" cy="12700"/>
          </a:xfrm>
          <a:prstGeom prst="bentConnector3">
            <a:avLst>
              <a:gd name="adj1" fmla="val 50000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21" idx="1"/>
          </p:cNvCxnSpPr>
          <p:nvPr/>
        </p:nvCxnSpPr>
        <p:spPr>
          <a:xfrm rot="10800000" flipV="1">
            <a:off x="3515783" y="2478019"/>
            <a:ext cx="870989" cy="2205220"/>
          </a:xfrm>
          <a:prstGeom prst="bentConnector3">
            <a:avLst>
              <a:gd name="adj1" fmla="val 126246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7" idx="3"/>
          </p:cNvCxnSpPr>
          <p:nvPr/>
        </p:nvCxnSpPr>
        <p:spPr>
          <a:xfrm>
            <a:off x="4712412" y="2478019"/>
            <a:ext cx="870989" cy="1401932"/>
          </a:xfrm>
          <a:prstGeom prst="bentConnector3">
            <a:avLst>
              <a:gd name="adj1" fmla="val 12624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4443983" y="2670358"/>
            <a:ext cx="211216" cy="1605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386771" y="2383258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‘switch’ statement can be used in place of a multi-condition ‘if’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‘switch’ statement provides ‘fall through’, but it must be used </a:t>
            </a:r>
            <a:r>
              <a:rPr lang="en-US" smtClean="0"/>
              <a:t>with </a:t>
            </a:r>
            <a:r>
              <a:rPr lang="en-US" smtClean="0"/>
              <a:t>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11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</a:t>
            </a:r>
            <a:r>
              <a:rPr lang="en-US" smtClean="0"/>
              <a:t>Section 15</a:t>
            </a:r>
            <a:endParaRPr lang="en-US" dirty="0"/>
          </a:p>
          <a:p>
            <a:r>
              <a:rPr lang="en-US" dirty="0" smtClean="0"/>
              <a:t>Objects: “Everything” 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6" y="93459"/>
            <a:ext cx="6558369" cy="431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4" y="4410157"/>
            <a:ext cx="4832512" cy="2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11546</TotalTime>
  <Words>3952</Words>
  <Application>Microsoft Macintosh PowerPoint</Application>
  <PresentationFormat>On-screen Show (4:3)</PresentationFormat>
  <Paragraphs>1065</Paragraphs>
  <Slides>125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6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PowerPoint Presentation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PowerPoint Presentation</vt:lpstr>
      <vt:lpstr>PowerPoint Presentation</vt:lpstr>
      <vt:lpstr>Conclusion</vt:lpstr>
      <vt:lpstr>Chapter 5 – JavaScript</vt:lpstr>
      <vt:lpstr>Topics</vt:lpstr>
      <vt:lpstr>c05s39 – Example-03.js</vt:lpstr>
      <vt:lpstr>Our Programs So Far</vt:lpstr>
      <vt:lpstr>What “if”?</vt:lpstr>
      <vt:lpstr>Changing the Flow</vt:lpstr>
      <vt:lpstr>Definition: Control Flow</vt:lpstr>
      <vt:lpstr>Skip</vt:lpstr>
      <vt:lpstr>Choosing One of Two Paths</vt:lpstr>
      <vt:lpstr>Choosing One Of Many Paths</vt:lpstr>
      <vt:lpstr>The ‘if’ Statement</vt:lpstr>
      <vt:lpstr>Conclusion</vt:lpstr>
      <vt:lpstr>Chapter 5 – JavaScript</vt:lpstr>
      <vt:lpstr>Topics</vt:lpstr>
      <vt:lpstr>Choosing One Of Many Paths</vt:lpstr>
      <vt:lpstr>The ‘switch’ Statement</vt:lpstr>
      <vt:lpstr>‘if’ vs. ‘switch’ Statement</vt:lpstr>
      <vt:lpstr>Case ‘fall-through’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266</cp:revision>
  <dcterms:created xsi:type="dcterms:W3CDTF">2016-01-09T12:23:22Z</dcterms:created>
  <dcterms:modified xsi:type="dcterms:W3CDTF">2016-03-23T11:02:59Z</dcterms:modified>
</cp:coreProperties>
</file>