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26" d="100"/>
          <a:sy n="226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C05S09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9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9018</TotalTime>
  <Words>1425</Words>
  <Application>Microsoft Macintosh PowerPoint</Application>
  <PresentationFormat>On-screen Show (4:3)</PresentationFormat>
  <Paragraphs>365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C05S09 : Example-01.js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61</cp:revision>
  <dcterms:created xsi:type="dcterms:W3CDTF">2016-01-09T12:23:22Z</dcterms:created>
  <dcterms:modified xsi:type="dcterms:W3CDTF">2016-02-11T18:16:42Z</dcterms:modified>
</cp:coreProperties>
</file>