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</a:t>
            </a:r>
            <a:r>
              <a:rPr lang="en-US" dirty="0" smtClean="0"/>
              <a:t>– </a:t>
            </a:r>
            <a:r>
              <a:rPr lang="en-US" smtClean="0"/>
              <a:t>Section </a:t>
            </a:r>
            <a:r>
              <a:rPr lang="en-US" smtClean="0"/>
              <a:t>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1085</Words>
  <Application>Microsoft Macintosh PowerPoint</Application>
  <PresentationFormat>On-screen Show (4:3)</PresentationFormat>
  <Paragraphs>228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34</cp:revision>
  <dcterms:created xsi:type="dcterms:W3CDTF">2016-01-09T12:23:22Z</dcterms:created>
  <dcterms:modified xsi:type="dcterms:W3CDTF">2016-01-28T01:43:19Z</dcterms:modified>
</cp:coreProperties>
</file>