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20" d="100"/>
          <a:sy n="220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printerSettings" Target="printerSettings/printerSettings1.bin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</dgm:pt>
    <dgm:pt modelId="{B2965BF0-14E0-474E-A2AB-CCA4521513DD}" type="sibTrans" cxnId="{BD876DF4-FBEE-9943-863F-7B7F61CBAEA9}">
      <dgm:prSet/>
      <dgm:spPr/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</dgm:pt>
    <dgm:pt modelId="{5D03D28D-4580-AA4E-B725-784F886C6797}" type="sibTrans" cxnId="{48C3CFE4-65EB-9D4E-A0CE-F9F821B5D78C}">
      <dgm:prSet/>
      <dgm:spPr/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</dgm:pt>
    <dgm:pt modelId="{4A343348-5A18-A64D-B967-67FF94A2182D}" type="sibTrans" cxnId="{68A68B6C-C4A2-404D-9619-7E596F60AE28}">
      <dgm:prSet/>
      <dgm:spPr/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</dgm:pt>
    <dgm:pt modelId="{BC85FB81-59E3-3246-A1DB-AA9BCA174B1A}" type="sibTrans" cxnId="{4CC6FB2A-BDF9-2948-B3E8-8BFD444DE0F5}">
      <dgm:prSet/>
      <dgm:spPr/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</dgm:pt>
    <dgm:pt modelId="{2B88B2F7-3FE5-E743-A3EF-F1DB3821C219}" type="sibTrans" cxnId="{A5EF75CA-949B-FB42-A967-633DBF9C5416}">
      <dgm:prSet/>
      <dgm:spPr/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</dgm:pt>
    <dgm:pt modelId="{B77BD5BE-E444-A847-B5CA-1B150064119C}" type="sibTrans" cxnId="{C885BB5D-362B-1847-87CF-E1B639313EA0}">
      <dgm:prSet/>
      <dgm:spPr/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</a:t>
            </a:r>
            <a:r>
              <a:rPr lang="en-US" b="1" i="1" dirty="0" smtClean="0">
                <a:solidFill>
                  <a:srgbClr val="3366FF"/>
                </a:solidFill>
              </a:rPr>
              <a:t>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</a:t>
            </a:r>
            <a:r>
              <a:rPr lang="en-US" b="1" i="1" dirty="0" smtClean="0">
                <a:solidFill>
                  <a:srgbClr val="3366FF"/>
                </a:solidFill>
              </a:rPr>
              <a:t>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78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38 </a:t>
            </a:r>
            <a:r>
              <a:rPr lang="en-US" dirty="0" smtClean="0"/>
              <a:t>– Section </a:t>
            </a:r>
            <a:r>
              <a:rPr lang="en-US" dirty="0" smtClean="0"/>
              <a:t>14</a:t>
            </a:r>
            <a:endParaRPr lang="en-US" dirty="0"/>
          </a:p>
          <a:p>
            <a:r>
              <a:rPr lang="en-US" dirty="0" smtClean="0"/>
              <a:t>Objects: Introduction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 smtClean="0"/>
              <a:t>is an Object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</a:t>
            </a:r>
            <a:r>
              <a:rPr lang="en-US" dirty="0" smtClean="0"/>
              <a:t>the name, age, date-of-birth, and favorite foods for some family and friends: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 smtClean="0"/>
              <a:t>could </a:t>
            </a:r>
            <a:r>
              <a:rPr lang="en-US" sz="2400" dirty="0" smtClean="0"/>
              <a:t>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  <a:endParaRPr lang="en-US" sz="2000" dirty="0" smtClean="0"/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</a:t>
            </a:r>
            <a:r>
              <a:rPr lang="en-US" dirty="0" smtClean="0"/>
              <a:t>‘object’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</a:t>
            </a:r>
            <a:r>
              <a:rPr lang="en-US" dirty="0" smtClean="0"/>
              <a:t>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</a:t>
            </a:r>
            <a:r>
              <a:rPr lang="en-US" b="1" i="1" dirty="0" smtClean="0">
                <a:solidFill>
                  <a:srgbClr val="3366FF"/>
                </a:solidFill>
              </a:rPr>
              <a:t>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</a:t>
            </a:r>
            <a:r>
              <a:rPr lang="en-US" dirty="0" smtClean="0"/>
              <a:t>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</a:t>
            </a:r>
            <a:r>
              <a:rPr lang="en-US" dirty="0" smtClean="0"/>
              <a:t>objects?</a:t>
            </a:r>
            <a:endParaRPr lang="en-US" dirty="0" smtClean="0"/>
          </a:p>
          <a:p>
            <a:pPr lvl="1"/>
            <a:r>
              <a:rPr lang="en-US" dirty="0" smtClean="0"/>
              <a:t>Grouping of related </a:t>
            </a:r>
            <a:r>
              <a:rPr lang="en-US" dirty="0" smtClean="0"/>
              <a:t>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  <a:endParaRPr lang="is-IS" dirty="0" smtClean="0"/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  <a:endParaRPr lang="en-US" dirty="0" smtClean="0"/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* </a:t>
            </a:r>
            <a:r>
              <a:rPr lang="en-US" dirty="0" smtClean="0"/>
              <a:t>key: any computed value</a:t>
            </a:r>
            <a:endParaRPr lang="en-US" dirty="0" smtClean="0"/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</a:t>
            </a:r>
            <a:r>
              <a:rPr lang="en-US" dirty="0" smtClean="0"/>
              <a:t>:</a:t>
            </a:r>
            <a:endParaRPr lang="en-US" dirty="0" smtClean="0"/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</a:t>
            </a:r>
            <a:r>
              <a:rPr lang="en-US" dirty="0" smtClean="0"/>
              <a:t>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</a:t>
            </a:r>
            <a:r>
              <a:rPr lang="en-US" sz="1600" dirty="0" smtClean="0"/>
              <a:t>Object Documentation</a:t>
            </a:r>
            <a:endParaRPr lang="en-US" sz="1600" dirty="0" smtClean="0"/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10931</TotalTime>
  <Words>3341</Words>
  <Application>Microsoft Macintosh PowerPoint</Application>
  <PresentationFormat>On-screen Show (4:3)</PresentationFormat>
  <Paragraphs>868</Paragraphs>
  <Slides>95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109</cp:revision>
  <dcterms:created xsi:type="dcterms:W3CDTF">2016-01-09T12:23:22Z</dcterms:created>
  <dcterms:modified xsi:type="dcterms:W3CDTF">2016-02-24T16:06:40Z</dcterms:modified>
</cp:coreProperties>
</file>