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5" r:id="rId4"/>
    <p:sldId id="264" r:id="rId5"/>
    <p:sldId id="256" r:id="rId6"/>
    <p:sldId id="257" r:id="rId7"/>
    <p:sldId id="258" r:id="rId8"/>
    <p:sldId id="259" r:id="rId9"/>
    <p:sldId id="260" r:id="rId10"/>
    <p:sldId id="261" r:id="rId11"/>
    <p:sldId id="266" r:id="rId12"/>
    <p:sldId id="267" r:id="rId13"/>
    <p:sldId id="269" r:id="rId14"/>
    <p:sldId id="270" r:id="rId15"/>
    <p:sldId id="268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24" d="100"/>
          <a:sy n="224" d="100"/>
        </p:scale>
        <p:origin x="-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85FB8-CE49-454E-AFD0-26748DF588CB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CE163-DF35-2B44-83E7-B9153BC66084}">
      <dgm:prSet phldrT="[Text]"/>
      <dgm:spPr/>
      <dgm:t>
        <a:bodyPr/>
        <a:lstStyle/>
        <a:p>
          <a:r>
            <a:rPr lang="en-US" dirty="0" smtClean="0"/>
            <a:t>Data Type</a:t>
          </a:r>
          <a:endParaRPr lang="en-US" dirty="0"/>
        </a:p>
      </dgm:t>
    </dgm:pt>
    <dgm:pt modelId="{15F9C8B3-0868-F148-A166-96327192876A}" type="parTrans" cxnId="{E7733746-4C87-234A-9D3E-4005D8B583BC}">
      <dgm:prSet/>
      <dgm:spPr/>
      <dgm:t>
        <a:bodyPr/>
        <a:lstStyle/>
        <a:p>
          <a:endParaRPr lang="en-US"/>
        </a:p>
      </dgm:t>
    </dgm:pt>
    <dgm:pt modelId="{AE4D7356-6DD9-B04F-A5BC-257D53ADE85C}" type="sibTrans" cxnId="{E7733746-4C87-234A-9D3E-4005D8B583BC}">
      <dgm:prSet/>
      <dgm:spPr/>
      <dgm:t>
        <a:bodyPr/>
        <a:lstStyle/>
        <a:p>
          <a:endParaRPr lang="en-US"/>
        </a:p>
      </dgm:t>
    </dgm:pt>
    <dgm:pt modelId="{AE7EA77A-1D8E-3F42-95E1-4EB11A443A81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D0F565E7-5D70-054E-90E0-C19FE13B6790}" type="parTrans" cxnId="{1D703EA7-18EF-A644-AD84-6BA0E7A84E48}">
      <dgm:prSet/>
      <dgm:spPr/>
      <dgm:t>
        <a:bodyPr/>
        <a:lstStyle/>
        <a:p>
          <a:endParaRPr lang="en-US"/>
        </a:p>
      </dgm:t>
    </dgm:pt>
    <dgm:pt modelId="{A9860EA9-F28C-E04C-8CCC-2E75895ED615}" type="sibTrans" cxnId="{1D703EA7-18EF-A644-AD84-6BA0E7A84E48}">
      <dgm:prSet/>
      <dgm:spPr/>
      <dgm:t>
        <a:bodyPr/>
        <a:lstStyle/>
        <a:p>
          <a:endParaRPr lang="en-US"/>
        </a:p>
      </dgm:t>
    </dgm:pt>
    <dgm:pt modelId="{4261D7F4-A7D0-3F49-B78A-20CFB380B683}">
      <dgm:prSet phldrT="[Text]"/>
      <dgm:spPr/>
      <dgm:t>
        <a:bodyPr/>
        <a:lstStyle/>
        <a:p>
          <a:r>
            <a:rPr lang="en-US" dirty="0" smtClean="0"/>
            <a:t>Whole</a:t>
          </a:r>
          <a:endParaRPr lang="en-US" dirty="0"/>
        </a:p>
      </dgm:t>
    </dgm:pt>
    <dgm:pt modelId="{8C382D6E-A069-234E-96CC-A5A865E2BBBD}" type="parTrans" cxnId="{BE4A5523-AA4B-D244-80FB-A948E67617FE}">
      <dgm:prSet/>
      <dgm:spPr/>
      <dgm:t>
        <a:bodyPr/>
        <a:lstStyle/>
        <a:p>
          <a:endParaRPr lang="en-US"/>
        </a:p>
      </dgm:t>
    </dgm:pt>
    <dgm:pt modelId="{BFE6C573-BEC1-BB44-914C-4A90CDE91A1A}" type="sibTrans" cxnId="{BE4A5523-AA4B-D244-80FB-A948E67617FE}">
      <dgm:prSet/>
      <dgm:spPr/>
      <dgm:t>
        <a:bodyPr/>
        <a:lstStyle/>
        <a:p>
          <a:endParaRPr lang="en-US"/>
        </a:p>
      </dgm:t>
    </dgm:pt>
    <dgm:pt modelId="{A215CF19-F4EB-414A-A10F-B2A96141FE91}">
      <dgm:prSet phldrT="[Text]"/>
      <dgm:spPr/>
      <dgm:t>
        <a:bodyPr/>
        <a:lstStyle/>
        <a:p>
          <a:r>
            <a:rPr lang="en-US" dirty="0" smtClean="0"/>
            <a:t>Float</a:t>
          </a:r>
          <a:endParaRPr lang="en-US" dirty="0"/>
        </a:p>
      </dgm:t>
    </dgm:pt>
    <dgm:pt modelId="{4810192D-B607-5A42-8DCE-8CFCF1A82427}" type="parTrans" cxnId="{09A4557F-E6E3-CA46-A390-4566B55E38CE}">
      <dgm:prSet/>
      <dgm:spPr/>
      <dgm:t>
        <a:bodyPr/>
        <a:lstStyle/>
        <a:p>
          <a:endParaRPr lang="en-US"/>
        </a:p>
      </dgm:t>
    </dgm:pt>
    <dgm:pt modelId="{466C1D3C-619E-C448-BF54-2F35FBFACADE}" type="sibTrans" cxnId="{09A4557F-E6E3-CA46-A390-4566B55E38CE}">
      <dgm:prSet/>
      <dgm:spPr/>
      <dgm:t>
        <a:bodyPr/>
        <a:lstStyle/>
        <a:p>
          <a:endParaRPr lang="en-US"/>
        </a:p>
      </dgm:t>
    </dgm:pt>
    <dgm:pt modelId="{4D875376-E6B9-804F-AC85-A1D4337BBC8A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6C0275DE-9DFE-0E43-8DDA-D28DD222D71F}" type="parTrans" cxnId="{8FC20289-4F63-9E49-BD79-567030E07E0D}">
      <dgm:prSet/>
      <dgm:spPr/>
      <dgm:t>
        <a:bodyPr/>
        <a:lstStyle/>
        <a:p>
          <a:endParaRPr lang="en-US"/>
        </a:p>
      </dgm:t>
    </dgm:pt>
    <dgm:pt modelId="{5CBDE70F-8F73-B144-BE9A-D54839868342}" type="sibTrans" cxnId="{8FC20289-4F63-9E49-BD79-567030E07E0D}">
      <dgm:prSet/>
      <dgm:spPr/>
      <dgm:t>
        <a:bodyPr/>
        <a:lstStyle/>
        <a:p>
          <a:endParaRPr lang="en-US"/>
        </a:p>
      </dgm:t>
    </dgm:pt>
    <dgm:pt modelId="{1AD1EA1C-020E-5744-81BA-AEEC1A7A11F3}">
      <dgm:prSet phldrT="[Text]"/>
      <dgm:spPr/>
      <dgm:t>
        <a:bodyPr/>
        <a:lstStyle/>
        <a:p>
          <a:r>
            <a:rPr lang="en-US" dirty="0" smtClean="0"/>
            <a:t>Boolean</a:t>
          </a:r>
          <a:endParaRPr lang="en-US" dirty="0"/>
        </a:p>
      </dgm:t>
    </dgm:pt>
    <dgm:pt modelId="{12CF4121-F3B4-5C45-B72F-C1FB37DD3C0D}" type="parTrans" cxnId="{0A19088C-A894-A349-B6F2-D0CA96CD47FA}">
      <dgm:prSet/>
      <dgm:spPr/>
      <dgm:t>
        <a:bodyPr/>
        <a:lstStyle/>
        <a:p>
          <a:endParaRPr lang="en-US"/>
        </a:p>
      </dgm:t>
    </dgm:pt>
    <dgm:pt modelId="{E7356A86-2BC1-2844-87C1-0F4142A0BACE}" type="sibTrans" cxnId="{0A19088C-A894-A349-B6F2-D0CA96CD47FA}">
      <dgm:prSet/>
      <dgm:spPr/>
      <dgm:t>
        <a:bodyPr/>
        <a:lstStyle/>
        <a:p>
          <a:endParaRPr lang="en-US"/>
        </a:p>
      </dgm:t>
    </dgm:pt>
    <dgm:pt modelId="{FE86CB60-E462-414C-BF0E-606A57D7AD93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70F0D127-9705-B346-8456-2EA73B6E30CF}" type="parTrans" cxnId="{BD876DF4-FBEE-9943-863F-7B7F61CBAEA9}">
      <dgm:prSet/>
      <dgm:spPr/>
    </dgm:pt>
    <dgm:pt modelId="{B2965BF0-14E0-474E-A2AB-CCA4521513DD}" type="sibTrans" cxnId="{BD876DF4-FBEE-9943-863F-7B7F61CBAEA9}">
      <dgm:prSet/>
      <dgm:spPr/>
    </dgm:pt>
    <dgm:pt modelId="{9C7D04B1-85B2-3F41-9343-3724449F75B3}">
      <dgm:prSet phldrT="[Text]"/>
      <dgm:spPr/>
      <dgm:t>
        <a:bodyPr/>
        <a:lstStyle/>
        <a:p>
          <a:r>
            <a:rPr lang="en-US" dirty="0" smtClean="0"/>
            <a:t>Date</a:t>
          </a:r>
          <a:endParaRPr lang="en-US" dirty="0"/>
        </a:p>
      </dgm:t>
    </dgm:pt>
    <dgm:pt modelId="{184A7FBE-4658-3046-B4A7-4EBDDC670AD1}" type="parTrans" cxnId="{48C3CFE4-65EB-9D4E-A0CE-F9F821B5D78C}">
      <dgm:prSet/>
      <dgm:spPr/>
    </dgm:pt>
    <dgm:pt modelId="{5D03D28D-4580-AA4E-B725-784F886C6797}" type="sibTrans" cxnId="{48C3CFE4-65EB-9D4E-A0CE-F9F821B5D78C}">
      <dgm:prSet/>
      <dgm:spPr/>
    </dgm:pt>
    <dgm:pt modelId="{67DF074B-DE05-B24C-9E35-CDBF726DC2DD}">
      <dgm:prSet phldrT="[Text]"/>
      <dgm:spPr/>
      <dgm:t>
        <a:bodyPr/>
        <a:lstStyle/>
        <a:p>
          <a:r>
            <a:rPr lang="en-US" dirty="0" smtClean="0"/>
            <a:t>Container</a:t>
          </a:r>
          <a:endParaRPr lang="en-US" dirty="0"/>
        </a:p>
      </dgm:t>
    </dgm:pt>
    <dgm:pt modelId="{0C3731E6-7189-414B-8AA4-AA411ADE82DC}" type="parTrans" cxnId="{68A68B6C-C4A2-404D-9619-7E596F60AE28}">
      <dgm:prSet/>
      <dgm:spPr/>
    </dgm:pt>
    <dgm:pt modelId="{4A343348-5A18-A64D-B967-67FF94A2182D}" type="sibTrans" cxnId="{68A68B6C-C4A2-404D-9619-7E596F60AE28}">
      <dgm:prSet/>
      <dgm:spPr/>
    </dgm:pt>
    <dgm:pt modelId="{632DBD1E-A080-C14D-89CD-94A8C0F3CF25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563BE0E2-35F1-EA43-92A4-487E8781D214}" type="parTrans" cxnId="{4CC6FB2A-BDF9-2948-B3E8-8BFD444DE0F5}">
      <dgm:prSet/>
      <dgm:spPr/>
    </dgm:pt>
    <dgm:pt modelId="{BC85FB81-59E3-3246-A1DB-AA9BCA174B1A}" type="sibTrans" cxnId="{4CC6FB2A-BDF9-2948-B3E8-8BFD444DE0F5}">
      <dgm:prSet/>
      <dgm:spPr/>
    </dgm:pt>
    <dgm:pt modelId="{2CF1C699-9046-8C42-87E6-2861BF37D660}">
      <dgm:prSet phldrT="[Text]"/>
      <dgm:spPr/>
      <dgm:t>
        <a:bodyPr/>
        <a:lstStyle/>
        <a:p>
          <a:r>
            <a:rPr lang="en-US" dirty="0" smtClean="0"/>
            <a:t>Hash</a:t>
          </a:r>
          <a:endParaRPr lang="en-US" dirty="0"/>
        </a:p>
      </dgm:t>
    </dgm:pt>
    <dgm:pt modelId="{F9A1264F-2EB8-8148-8E8F-B74886C30473}" type="parTrans" cxnId="{A5EF75CA-949B-FB42-A967-633DBF9C5416}">
      <dgm:prSet/>
      <dgm:spPr/>
    </dgm:pt>
    <dgm:pt modelId="{2B88B2F7-3FE5-E743-A3EF-F1DB3821C219}" type="sibTrans" cxnId="{A5EF75CA-949B-FB42-A967-633DBF9C5416}">
      <dgm:prSet/>
      <dgm:spPr/>
    </dgm:pt>
    <dgm:pt modelId="{E5C8F682-32CD-424A-896C-91EAD3E64C45}">
      <dgm:prSet phldrT="[Text]"/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E3372A67-8AD5-414E-9A1F-4D9E3CFF6332}" type="parTrans" cxnId="{C885BB5D-362B-1847-87CF-E1B639313EA0}">
      <dgm:prSet/>
      <dgm:spPr/>
    </dgm:pt>
    <dgm:pt modelId="{B77BD5BE-E444-A847-B5CA-1B150064119C}" type="sibTrans" cxnId="{C885BB5D-362B-1847-87CF-E1B639313EA0}">
      <dgm:prSet/>
      <dgm:spPr/>
    </dgm:pt>
    <dgm:pt modelId="{39E9CE6E-1476-7F49-AD48-00E9588CC1FC}" type="pres">
      <dgm:prSet presAssocID="{84B85FB8-CE49-454E-AFD0-26748DF588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FBF1B26-876E-5B4F-868D-ECF533517B41}" type="pres">
      <dgm:prSet presAssocID="{960CE163-DF35-2B44-83E7-B9153BC66084}" presName="hierRoot1" presStyleCnt="0"/>
      <dgm:spPr/>
    </dgm:pt>
    <dgm:pt modelId="{80FDFEA5-D276-C44B-902D-D2E8A937A02A}" type="pres">
      <dgm:prSet presAssocID="{960CE163-DF35-2B44-83E7-B9153BC66084}" presName="composite" presStyleCnt="0"/>
      <dgm:spPr/>
    </dgm:pt>
    <dgm:pt modelId="{DE9E6D4B-E798-AA47-81C3-1E545DF4DB5B}" type="pres">
      <dgm:prSet presAssocID="{960CE163-DF35-2B44-83E7-B9153BC66084}" presName="background" presStyleLbl="node0" presStyleIdx="0" presStyleCnt="1"/>
      <dgm:spPr/>
    </dgm:pt>
    <dgm:pt modelId="{923B0C63-79B7-9B4A-94B9-19130FBE5D7B}" type="pres">
      <dgm:prSet presAssocID="{960CE163-DF35-2B44-83E7-B9153BC66084}" presName="text" presStyleLbl="fgAcc0" presStyleIdx="0" presStyleCnt="1">
        <dgm:presLayoutVars>
          <dgm:chPref val="3"/>
        </dgm:presLayoutVars>
      </dgm:prSet>
      <dgm:spPr/>
    </dgm:pt>
    <dgm:pt modelId="{BE0F867F-BE80-FD4F-A022-F1E0405A48F1}" type="pres">
      <dgm:prSet presAssocID="{960CE163-DF35-2B44-83E7-B9153BC66084}" presName="hierChild2" presStyleCnt="0"/>
      <dgm:spPr/>
    </dgm:pt>
    <dgm:pt modelId="{6B84F89A-BB62-184B-ACA8-8A1AAAE34DE1}" type="pres">
      <dgm:prSet presAssocID="{D0F565E7-5D70-054E-90E0-C19FE13B6790}" presName="Name10" presStyleLbl="parChTrans1D2" presStyleIdx="0" presStyleCnt="4"/>
      <dgm:spPr/>
    </dgm:pt>
    <dgm:pt modelId="{57186F82-921A-384B-9A88-E6F59E2B58CF}" type="pres">
      <dgm:prSet presAssocID="{AE7EA77A-1D8E-3F42-95E1-4EB11A443A81}" presName="hierRoot2" presStyleCnt="0"/>
      <dgm:spPr/>
    </dgm:pt>
    <dgm:pt modelId="{B28150B0-F092-CC46-AAAD-4BBEDB44147E}" type="pres">
      <dgm:prSet presAssocID="{AE7EA77A-1D8E-3F42-95E1-4EB11A443A81}" presName="composite2" presStyleCnt="0"/>
      <dgm:spPr/>
    </dgm:pt>
    <dgm:pt modelId="{3D0C8496-FBEF-B442-BAA7-CC30894D9EC3}" type="pres">
      <dgm:prSet presAssocID="{AE7EA77A-1D8E-3F42-95E1-4EB11A443A81}" presName="background2" presStyleLbl="node2" presStyleIdx="0" presStyleCnt="4"/>
      <dgm:spPr/>
    </dgm:pt>
    <dgm:pt modelId="{BBF408DD-FB71-6449-9993-DDA736E8D58A}" type="pres">
      <dgm:prSet presAssocID="{AE7EA77A-1D8E-3F42-95E1-4EB11A443A81}" presName="text2" presStyleLbl="fgAcc2" presStyleIdx="0" presStyleCnt="4">
        <dgm:presLayoutVars>
          <dgm:chPref val="3"/>
        </dgm:presLayoutVars>
      </dgm:prSet>
      <dgm:spPr/>
    </dgm:pt>
    <dgm:pt modelId="{30275E42-2EF8-8541-8588-8D52956296D0}" type="pres">
      <dgm:prSet presAssocID="{AE7EA77A-1D8E-3F42-95E1-4EB11A443A81}" presName="hierChild3" presStyleCnt="0"/>
      <dgm:spPr/>
    </dgm:pt>
    <dgm:pt modelId="{C6BA431E-FA40-1D4E-A3D8-2A8BD37A2453}" type="pres">
      <dgm:prSet presAssocID="{8C382D6E-A069-234E-96CC-A5A865E2BBBD}" presName="Name17" presStyleLbl="parChTrans1D3" presStyleIdx="0" presStyleCnt="5"/>
      <dgm:spPr/>
    </dgm:pt>
    <dgm:pt modelId="{FA49C2F0-0FFB-3146-92B9-688B6A49F1AC}" type="pres">
      <dgm:prSet presAssocID="{4261D7F4-A7D0-3F49-B78A-20CFB380B683}" presName="hierRoot3" presStyleCnt="0"/>
      <dgm:spPr/>
    </dgm:pt>
    <dgm:pt modelId="{0C3DE103-3542-7341-8A0B-7521A1726E5B}" type="pres">
      <dgm:prSet presAssocID="{4261D7F4-A7D0-3F49-B78A-20CFB380B683}" presName="composite3" presStyleCnt="0"/>
      <dgm:spPr/>
    </dgm:pt>
    <dgm:pt modelId="{4AC60A40-741B-ED47-AAD7-DE82CE34AD41}" type="pres">
      <dgm:prSet presAssocID="{4261D7F4-A7D0-3F49-B78A-20CFB380B683}" presName="background3" presStyleLbl="node3" presStyleIdx="0" presStyleCnt="5"/>
      <dgm:spPr/>
    </dgm:pt>
    <dgm:pt modelId="{C2C1A37D-940A-6743-AC99-D92FAAA879A9}" type="pres">
      <dgm:prSet presAssocID="{4261D7F4-A7D0-3F49-B78A-20CFB380B683}" presName="text3" presStyleLbl="fgAcc3" presStyleIdx="0" presStyleCnt="5">
        <dgm:presLayoutVars>
          <dgm:chPref val="3"/>
        </dgm:presLayoutVars>
      </dgm:prSet>
      <dgm:spPr/>
    </dgm:pt>
    <dgm:pt modelId="{45C7168E-E470-0B41-BADA-058CAF77E69B}" type="pres">
      <dgm:prSet presAssocID="{4261D7F4-A7D0-3F49-B78A-20CFB380B683}" presName="hierChild4" presStyleCnt="0"/>
      <dgm:spPr/>
    </dgm:pt>
    <dgm:pt modelId="{28156514-4C64-AE45-A406-98283D6076D6}" type="pres">
      <dgm:prSet presAssocID="{4810192D-B607-5A42-8DCE-8CFCF1A82427}" presName="Name17" presStyleLbl="parChTrans1D3" presStyleIdx="1" presStyleCnt="5"/>
      <dgm:spPr/>
    </dgm:pt>
    <dgm:pt modelId="{6EB05EE5-0B4E-B94A-957D-24E8465F731F}" type="pres">
      <dgm:prSet presAssocID="{A215CF19-F4EB-414A-A10F-B2A96141FE91}" presName="hierRoot3" presStyleCnt="0"/>
      <dgm:spPr/>
    </dgm:pt>
    <dgm:pt modelId="{2689CED2-1086-2B4D-90A9-87D971D7A5CD}" type="pres">
      <dgm:prSet presAssocID="{A215CF19-F4EB-414A-A10F-B2A96141FE91}" presName="composite3" presStyleCnt="0"/>
      <dgm:spPr/>
    </dgm:pt>
    <dgm:pt modelId="{42E6176C-3E48-2248-9A2F-70DD7DB88292}" type="pres">
      <dgm:prSet presAssocID="{A215CF19-F4EB-414A-A10F-B2A96141FE91}" presName="background3" presStyleLbl="node3" presStyleIdx="1" presStyleCnt="5"/>
      <dgm:spPr/>
    </dgm:pt>
    <dgm:pt modelId="{0B86410B-498D-AB4D-9967-4C4AEDB1DF45}" type="pres">
      <dgm:prSet presAssocID="{A215CF19-F4EB-414A-A10F-B2A96141FE91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C8CD39-69CF-704B-96DE-6A9E2710E4DF}" type="pres">
      <dgm:prSet presAssocID="{A215CF19-F4EB-414A-A10F-B2A96141FE91}" presName="hierChild4" presStyleCnt="0"/>
      <dgm:spPr/>
    </dgm:pt>
    <dgm:pt modelId="{8CFA3E84-678E-C345-8D46-63E85CF195E2}" type="pres">
      <dgm:prSet presAssocID="{6C0275DE-9DFE-0E43-8DDA-D28DD222D71F}" presName="Name10" presStyleLbl="parChTrans1D2" presStyleIdx="1" presStyleCnt="4"/>
      <dgm:spPr/>
    </dgm:pt>
    <dgm:pt modelId="{17123A68-6C83-C544-9F84-F56BBB484F06}" type="pres">
      <dgm:prSet presAssocID="{4D875376-E6B9-804F-AC85-A1D4337BBC8A}" presName="hierRoot2" presStyleCnt="0"/>
      <dgm:spPr/>
    </dgm:pt>
    <dgm:pt modelId="{4AE01571-6379-704D-8604-C8ABF21E8DBB}" type="pres">
      <dgm:prSet presAssocID="{4D875376-E6B9-804F-AC85-A1D4337BBC8A}" presName="composite2" presStyleCnt="0"/>
      <dgm:spPr/>
    </dgm:pt>
    <dgm:pt modelId="{E4637EFB-2FAA-3446-8FC9-AD7B8E683EE6}" type="pres">
      <dgm:prSet presAssocID="{4D875376-E6B9-804F-AC85-A1D4337BBC8A}" presName="background2" presStyleLbl="node2" presStyleIdx="1" presStyleCnt="4"/>
      <dgm:spPr/>
    </dgm:pt>
    <dgm:pt modelId="{0FEFC8CB-58CB-4A43-9867-EED6738F0C0F}" type="pres">
      <dgm:prSet presAssocID="{4D875376-E6B9-804F-AC85-A1D4337BBC8A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3C72A4-3E8B-1241-9761-A44A74EB4957}" type="pres">
      <dgm:prSet presAssocID="{4D875376-E6B9-804F-AC85-A1D4337BBC8A}" presName="hierChild3" presStyleCnt="0"/>
      <dgm:spPr/>
    </dgm:pt>
    <dgm:pt modelId="{800FD04D-B3AC-0B4A-955F-2E2198D77D53}" type="pres">
      <dgm:prSet presAssocID="{12CF4121-F3B4-5C45-B72F-C1FB37DD3C0D}" presName="Name10" presStyleLbl="parChTrans1D2" presStyleIdx="2" presStyleCnt="4"/>
      <dgm:spPr/>
    </dgm:pt>
    <dgm:pt modelId="{128988B5-99FA-2F4E-AE71-B7EAC369A7E7}" type="pres">
      <dgm:prSet presAssocID="{1AD1EA1C-020E-5744-81BA-AEEC1A7A11F3}" presName="hierRoot2" presStyleCnt="0"/>
      <dgm:spPr/>
    </dgm:pt>
    <dgm:pt modelId="{49809B21-A121-6949-BE32-B42D5CB61BF3}" type="pres">
      <dgm:prSet presAssocID="{1AD1EA1C-020E-5744-81BA-AEEC1A7A11F3}" presName="composite2" presStyleCnt="0"/>
      <dgm:spPr/>
    </dgm:pt>
    <dgm:pt modelId="{742E8093-E526-D748-A87A-DEAD1A9F1F6D}" type="pres">
      <dgm:prSet presAssocID="{1AD1EA1C-020E-5744-81BA-AEEC1A7A11F3}" presName="background2" presStyleLbl="node2" presStyleIdx="2" presStyleCnt="4"/>
      <dgm:spPr/>
    </dgm:pt>
    <dgm:pt modelId="{D86CCABB-994E-2B44-9B36-549A167DC946}" type="pres">
      <dgm:prSet presAssocID="{1AD1EA1C-020E-5744-81BA-AEEC1A7A11F3}" presName="text2" presStyleLbl="fgAcc2" presStyleIdx="2" presStyleCnt="4">
        <dgm:presLayoutVars>
          <dgm:chPref val="3"/>
        </dgm:presLayoutVars>
      </dgm:prSet>
      <dgm:spPr/>
    </dgm:pt>
    <dgm:pt modelId="{CC6967D9-B95C-CE45-A47E-91CDA0E3E445}" type="pres">
      <dgm:prSet presAssocID="{1AD1EA1C-020E-5744-81BA-AEEC1A7A11F3}" presName="hierChild3" presStyleCnt="0"/>
      <dgm:spPr/>
    </dgm:pt>
    <dgm:pt modelId="{201C7CC6-525A-FE42-B4FF-8C5914387024}" type="pres">
      <dgm:prSet presAssocID="{70F0D127-9705-B346-8456-2EA73B6E30CF}" presName="Name10" presStyleLbl="parChTrans1D2" presStyleIdx="3" presStyleCnt="4"/>
      <dgm:spPr/>
    </dgm:pt>
    <dgm:pt modelId="{BD934BBA-EA07-8840-90B2-9D9E5B1347F2}" type="pres">
      <dgm:prSet presAssocID="{FE86CB60-E462-414C-BF0E-606A57D7AD93}" presName="hierRoot2" presStyleCnt="0"/>
      <dgm:spPr/>
    </dgm:pt>
    <dgm:pt modelId="{17E8D9DE-F146-0644-88B0-F97B429F2766}" type="pres">
      <dgm:prSet presAssocID="{FE86CB60-E462-414C-BF0E-606A57D7AD93}" presName="composite2" presStyleCnt="0"/>
      <dgm:spPr/>
    </dgm:pt>
    <dgm:pt modelId="{419941D0-E8C4-AB44-9E78-DAAEB48DEBBF}" type="pres">
      <dgm:prSet presAssocID="{FE86CB60-E462-414C-BF0E-606A57D7AD93}" presName="background2" presStyleLbl="node2" presStyleIdx="3" presStyleCnt="4"/>
      <dgm:spPr/>
    </dgm:pt>
    <dgm:pt modelId="{6603764C-B415-664F-8885-A7DAA8CAF3E7}" type="pres">
      <dgm:prSet presAssocID="{FE86CB60-E462-414C-BF0E-606A57D7AD9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FE223-04E0-3741-B2BD-26144A52FBF0}" type="pres">
      <dgm:prSet presAssocID="{FE86CB60-E462-414C-BF0E-606A57D7AD93}" presName="hierChild3" presStyleCnt="0"/>
      <dgm:spPr/>
    </dgm:pt>
    <dgm:pt modelId="{2E4A94D1-71F0-A046-B95F-18095848F38A}" type="pres">
      <dgm:prSet presAssocID="{184A7FBE-4658-3046-B4A7-4EBDDC670AD1}" presName="Name17" presStyleLbl="parChTrans1D3" presStyleIdx="2" presStyleCnt="5"/>
      <dgm:spPr/>
    </dgm:pt>
    <dgm:pt modelId="{ED5C0E39-415F-9345-8AFB-31BAA119B473}" type="pres">
      <dgm:prSet presAssocID="{9C7D04B1-85B2-3F41-9343-3724449F75B3}" presName="hierRoot3" presStyleCnt="0"/>
      <dgm:spPr/>
    </dgm:pt>
    <dgm:pt modelId="{BF8EF9AE-3A03-8649-BC95-B3356DB4965E}" type="pres">
      <dgm:prSet presAssocID="{9C7D04B1-85B2-3F41-9343-3724449F75B3}" presName="composite3" presStyleCnt="0"/>
      <dgm:spPr/>
    </dgm:pt>
    <dgm:pt modelId="{BED1AD82-3EAF-DA47-9563-265E07F41880}" type="pres">
      <dgm:prSet presAssocID="{9C7D04B1-85B2-3F41-9343-3724449F75B3}" presName="background3" presStyleLbl="node3" presStyleIdx="2" presStyleCnt="5"/>
      <dgm:spPr/>
    </dgm:pt>
    <dgm:pt modelId="{AD6B8219-1F5B-DA4F-B261-22B5D0551A94}" type="pres">
      <dgm:prSet presAssocID="{9C7D04B1-85B2-3F41-9343-3724449F75B3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6FF68-65FA-3443-983A-A1AA032CA341}" type="pres">
      <dgm:prSet presAssocID="{9C7D04B1-85B2-3F41-9343-3724449F75B3}" presName="hierChild4" presStyleCnt="0"/>
      <dgm:spPr/>
    </dgm:pt>
    <dgm:pt modelId="{F42357F4-6E12-A041-A7D6-81713E5E517B}" type="pres">
      <dgm:prSet presAssocID="{0C3731E6-7189-414B-8AA4-AA411ADE82DC}" presName="Name17" presStyleLbl="parChTrans1D3" presStyleIdx="3" presStyleCnt="5"/>
      <dgm:spPr/>
    </dgm:pt>
    <dgm:pt modelId="{A9A1551E-CC31-A64A-B373-6E945A4DD457}" type="pres">
      <dgm:prSet presAssocID="{67DF074B-DE05-B24C-9E35-CDBF726DC2DD}" presName="hierRoot3" presStyleCnt="0"/>
      <dgm:spPr/>
    </dgm:pt>
    <dgm:pt modelId="{F43CB637-24DA-304C-BC9F-8ECEC7BECB18}" type="pres">
      <dgm:prSet presAssocID="{67DF074B-DE05-B24C-9E35-CDBF726DC2DD}" presName="composite3" presStyleCnt="0"/>
      <dgm:spPr/>
    </dgm:pt>
    <dgm:pt modelId="{E43BE145-21E5-5543-9A7D-46DE44FE97A7}" type="pres">
      <dgm:prSet presAssocID="{67DF074B-DE05-B24C-9E35-CDBF726DC2DD}" presName="background3" presStyleLbl="node3" presStyleIdx="3" presStyleCnt="5"/>
      <dgm:spPr/>
    </dgm:pt>
    <dgm:pt modelId="{EBC8209D-BB74-B44A-A57A-C51ABEDBBAE8}" type="pres">
      <dgm:prSet presAssocID="{67DF074B-DE05-B24C-9E35-CDBF726DC2DD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66FE0B-24A7-E64D-A09B-9F9133A03D07}" type="pres">
      <dgm:prSet presAssocID="{67DF074B-DE05-B24C-9E35-CDBF726DC2DD}" presName="hierChild4" presStyleCnt="0"/>
      <dgm:spPr/>
    </dgm:pt>
    <dgm:pt modelId="{1F5FFC55-2839-634C-8F0C-96EACF5BE3CB}" type="pres">
      <dgm:prSet presAssocID="{563BE0E2-35F1-EA43-92A4-487E8781D214}" presName="Name23" presStyleLbl="parChTrans1D4" presStyleIdx="0" presStyleCnt="2"/>
      <dgm:spPr/>
    </dgm:pt>
    <dgm:pt modelId="{85A5D7ED-B644-F14F-8652-BFCF9A5C48F9}" type="pres">
      <dgm:prSet presAssocID="{632DBD1E-A080-C14D-89CD-94A8C0F3CF25}" presName="hierRoot4" presStyleCnt="0"/>
      <dgm:spPr/>
    </dgm:pt>
    <dgm:pt modelId="{00D8B2B2-0CBF-7547-A721-EF848954EC8A}" type="pres">
      <dgm:prSet presAssocID="{632DBD1E-A080-C14D-89CD-94A8C0F3CF25}" presName="composite4" presStyleCnt="0"/>
      <dgm:spPr/>
    </dgm:pt>
    <dgm:pt modelId="{6DF542D9-B5F6-214E-9CDE-F0A47E3A8ABC}" type="pres">
      <dgm:prSet presAssocID="{632DBD1E-A080-C14D-89CD-94A8C0F3CF25}" presName="background4" presStyleLbl="node4" presStyleIdx="0" presStyleCnt="2"/>
      <dgm:spPr/>
    </dgm:pt>
    <dgm:pt modelId="{2246CDBD-2CA8-A34C-A89B-E32ACB07E97A}" type="pres">
      <dgm:prSet presAssocID="{632DBD1E-A080-C14D-89CD-94A8C0F3CF25}" presName="text4" presStyleLbl="fgAcc4" presStyleIdx="0" presStyleCnt="2">
        <dgm:presLayoutVars>
          <dgm:chPref val="3"/>
        </dgm:presLayoutVars>
      </dgm:prSet>
      <dgm:spPr/>
    </dgm:pt>
    <dgm:pt modelId="{3665192D-6737-1040-9177-871885CEF638}" type="pres">
      <dgm:prSet presAssocID="{632DBD1E-A080-C14D-89CD-94A8C0F3CF25}" presName="hierChild5" presStyleCnt="0"/>
      <dgm:spPr/>
    </dgm:pt>
    <dgm:pt modelId="{9541F663-17CE-1449-B545-4E9F3C558C3A}" type="pres">
      <dgm:prSet presAssocID="{F9A1264F-2EB8-8148-8E8F-B74886C30473}" presName="Name23" presStyleLbl="parChTrans1D4" presStyleIdx="1" presStyleCnt="2"/>
      <dgm:spPr/>
    </dgm:pt>
    <dgm:pt modelId="{83EE79AE-9386-864F-93A5-0F883745028F}" type="pres">
      <dgm:prSet presAssocID="{2CF1C699-9046-8C42-87E6-2861BF37D660}" presName="hierRoot4" presStyleCnt="0"/>
      <dgm:spPr/>
    </dgm:pt>
    <dgm:pt modelId="{429B9511-00B5-5B46-A00E-621F9A4D5014}" type="pres">
      <dgm:prSet presAssocID="{2CF1C699-9046-8C42-87E6-2861BF37D660}" presName="composite4" presStyleCnt="0"/>
      <dgm:spPr/>
    </dgm:pt>
    <dgm:pt modelId="{7591B2A4-9F4B-F245-820A-E182736ED0B3}" type="pres">
      <dgm:prSet presAssocID="{2CF1C699-9046-8C42-87E6-2861BF37D660}" presName="background4" presStyleLbl="node4" presStyleIdx="1" presStyleCnt="2"/>
      <dgm:spPr/>
    </dgm:pt>
    <dgm:pt modelId="{9152FE1E-3F9F-1945-845B-196FD4FE9E7F}" type="pres">
      <dgm:prSet presAssocID="{2CF1C699-9046-8C42-87E6-2861BF37D660}" presName="text4" presStyleLbl="fgAcc4" presStyleIdx="1" presStyleCnt="2">
        <dgm:presLayoutVars>
          <dgm:chPref val="3"/>
        </dgm:presLayoutVars>
      </dgm:prSet>
      <dgm:spPr/>
    </dgm:pt>
    <dgm:pt modelId="{52AA974E-0B14-7440-B0B8-11CBFA575269}" type="pres">
      <dgm:prSet presAssocID="{2CF1C699-9046-8C42-87E6-2861BF37D660}" presName="hierChild5" presStyleCnt="0"/>
      <dgm:spPr/>
    </dgm:pt>
    <dgm:pt modelId="{BA61A876-7050-3746-8DAE-0686A0FD0957}" type="pres">
      <dgm:prSet presAssocID="{E3372A67-8AD5-414E-9A1F-4D9E3CFF6332}" presName="Name17" presStyleLbl="parChTrans1D3" presStyleIdx="4" presStyleCnt="5"/>
      <dgm:spPr/>
    </dgm:pt>
    <dgm:pt modelId="{7E1C010A-E642-0444-8F19-1706B4B1F542}" type="pres">
      <dgm:prSet presAssocID="{E5C8F682-32CD-424A-896C-91EAD3E64C45}" presName="hierRoot3" presStyleCnt="0"/>
      <dgm:spPr/>
    </dgm:pt>
    <dgm:pt modelId="{9A87F0FC-C76A-AB43-AA0B-DF4820D9F426}" type="pres">
      <dgm:prSet presAssocID="{E5C8F682-32CD-424A-896C-91EAD3E64C45}" presName="composite3" presStyleCnt="0"/>
      <dgm:spPr/>
    </dgm:pt>
    <dgm:pt modelId="{05D36543-49E4-934D-B25C-1B6526CA4C89}" type="pres">
      <dgm:prSet presAssocID="{E5C8F682-32CD-424A-896C-91EAD3E64C45}" presName="background3" presStyleLbl="node3" presStyleIdx="4" presStyleCnt="5"/>
      <dgm:spPr/>
    </dgm:pt>
    <dgm:pt modelId="{76B33B1D-4CA5-544F-BF28-B308B507EF10}" type="pres">
      <dgm:prSet presAssocID="{E5C8F682-32CD-424A-896C-91EAD3E64C4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31356-C91A-A344-8A29-46B67D09210B}" type="pres">
      <dgm:prSet presAssocID="{E5C8F682-32CD-424A-896C-91EAD3E64C45}" presName="hierChild4" presStyleCnt="0"/>
      <dgm:spPr/>
    </dgm:pt>
  </dgm:ptLst>
  <dgm:cxnLst>
    <dgm:cxn modelId="{83E49D5E-8454-9E42-BE7E-222314DE437A}" type="presOf" srcId="{A215CF19-F4EB-414A-A10F-B2A96141FE91}" destId="{0B86410B-498D-AB4D-9967-4C4AEDB1DF45}" srcOrd="0" destOrd="0" presId="urn:microsoft.com/office/officeart/2005/8/layout/hierarchy1"/>
    <dgm:cxn modelId="{C68BF670-8B34-3C4D-9D1C-D21DB540C6F0}" type="presOf" srcId="{4810192D-B607-5A42-8DCE-8CFCF1A82427}" destId="{28156514-4C64-AE45-A406-98283D6076D6}" srcOrd="0" destOrd="0" presId="urn:microsoft.com/office/officeart/2005/8/layout/hierarchy1"/>
    <dgm:cxn modelId="{EBA0C76A-39FE-554F-88D0-6528D4CD0E35}" type="presOf" srcId="{8C382D6E-A069-234E-96CC-A5A865E2BBBD}" destId="{C6BA431E-FA40-1D4E-A3D8-2A8BD37A2453}" srcOrd="0" destOrd="0" presId="urn:microsoft.com/office/officeart/2005/8/layout/hierarchy1"/>
    <dgm:cxn modelId="{1D703EA7-18EF-A644-AD84-6BA0E7A84E48}" srcId="{960CE163-DF35-2B44-83E7-B9153BC66084}" destId="{AE7EA77A-1D8E-3F42-95E1-4EB11A443A81}" srcOrd="0" destOrd="0" parTransId="{D0F565E7-5D70-054E-90E0-C19FE13B6790}" sibTransId="{A9860EA9-F28C-E04C-8CCC-2E75895ED615}"/>
    <dgm:cxn modelId="{BD876DF4-FBEE-9943-863F-7B7F61CBAEA9}" srcId="{960CE163-DF35-2B44-83E7-B9153BC66084}" destId="{FE86CB60-E462-414C-BF0E-606A57D7AD93}" srcOrd="3" destOrd="0" parTransId="{70F0D127-9705-B346-8456-2EA73B6E30CF}" sibTransId="{B2965BF0-14E0-474E-A2AB-CCA4521513DD}"/>
    <dgm:cxn modelId="{866811E1-FA95-DF48-AF32-8FBF0514841B}" type="presOf" srcId="{4261D7F4-A7D0-3F49-B78A-20CFB380B683}" destId="{C2C1A37D-940A-6743-AC99-D92FAAA879A9}" srcOrd="0" destOrd="0" presId="urn:microsoft.com/office/officeart/2005/8/layout/hierarchy1"/>
    <dgm:cxn modelId="{2F905694-9AC7-9A41-9289-1BA80DD7DCA9}" type="presOf" srcId="{D0F565E7-5D70-054E-90E0-C19FE13B6790}" destId="{6B84F89A-BB62-184B-ACA8-8A1AAAE34DE1}" srcOrd="0" destOrd="0" presId="urn:microsoft.com/office/officeart/2005/8/layout/hierarchy1"/>
    <dgm:cxn modelId="{D9D8F9C0-8903-7948-A11A-2122148A6AB2}" type="presOf" srcId="{84B85FB8-CE49-454E-AFD0-26748DF588CB}" destId="{39E9CE6E-1476-7F49-AD48-00E9588CC1FC}" srcOrd="0" destOrd="0" presId="urn:microsoft.com/office/officeart/2005/8/layout/hierarchy1"/>
    <dgm:cxn modelId="{8D905AE7-B183-4C4A-B73B-578DC06779C6}" type="presOf" srcId="{6C0275DE-9DFE-0E43-8DDA-D28DD222D71F}" destId="{8CFA3E84-678E-C345-8D46-63E85CF195E2}" srcOrd="0" destOrd="0" presId="urn:microsoft.com/office/officeart/2005/8/layout/hierarchy1"/>
    <dgm:cxn modelId="{4CC6FB2A-BDF9-2948-B3E8-8BFD444DE0F5}" srcId="{67DF074B-DE05-B24C-9E35-CDBF726DC2DD}" destId="{632DBD1E-A080-C14D-89CD-94A8C0F3CF25}" srcOrd="0" destOrd="0" parTransId="{563BE0E2-35F1-EA43-92A4-487E8781D214}" sibTransId="{BC85FB81-59E3-3246-A1DB-AA9BCA174B1A}"/>
    <dgm:cxn modelId="{D3398545-283D-7F4A-AD76-F118478DEE25}" type="presOf" srcId="{70F0D127-9705-B346-8456-2EA73B6E30CF}" destId="{201C7CC6-525A-FE42-B4FF-8C5914387024}" srcOrd="0" destOrd="0" presId="urn:microsoft.com/office/officeart/2005/8/layout/hierarchy1"/>
    <dgm:cxn modelId="{48C3CFE4-65EB-9D4E-A0CE-F9F821B5D78C}" srcId="{FE86CB60-E462-414C-BF0E-606A57D7AD93}" destId="{9C7D04B1-85B2-3F41-9343-3724449F75B3}" srcOrd="0" destOrd="0" parTransId="{184A7FBE-4658-3046-B4A7-4EBDDC670AD1}" sibTransId="{5D03D28D-4580-AA4E-B725-784F886C6797}"/>
    <dgm:cxn modelId="{EFDA5F81-CFAE-4744-A386-B9CAB38A2A6F}" type="presOf" srcId="{563BE0E2-35F1-EA43-92A4-487E8781D214}" destId="{1F5FFC55-2839-634C-8F0C-96EACF5BE3CB}" srcOrd="0" destOrd="0" presId="urn:microsoft.com/office/officeart/2005/8/layout/hierarchy1"/>
    <dgm:cxn modelId="{68A68B6C-C4A2-404D-9619-7E596F60AE28}" srcId="{FE86CB60-E462-414C-BF0E-606A57D7AD93}" destId="{67DF074B-DE05-B24C-9E35-CDBF726DC2DD}" srcOrd="1" destOrd="0" parTransId="{0C3731E6-7189-414B-8AA4-AA411ADE82DC}" sibTransId="{4A343348-5A18-A64D-B967-67FF94A2182D}"/>
    <dgm:cxn modelId="{27CEB2DD-056E-0241-AE0E-32A24CF29BE1}" type="presOf" srcId="{E3372A67-8AD5-414E-9A1F-4D9E3CFF6332}" destId="{BA61A876-7050-3746-8DAE-0686A0FD0957}" srcOrd="0" destOrd="0" presId="urn:microsoft.com/office/officeart/2005/8/layout/hierarchy1"/>
    <dgm:cxn modelId="{07847B2C-2197-1D42-89B1-97821FC791F1}" type="presOf" srcId="{FE86CB60-E462-414C-BF0E-606A57D7AD93}" destId="{6603764C-B415-664F-8885-A7DAA8CAF3E7}" srcOrd="0" destOrd="0" presId="urn:microsoft.com/office/officeart/2005/8/layout/hierarchy1"/>
    <dgm:cxn modelId="{A5EF75CA-949B-FB42-A967-633DBF9C5416}" srcId="{67DF074B-DE05-B24C-9E35-CDBF726DC2DD}" destId="{2CF1C699-9046-8C42-87E6-2861BF37D660}" srcOrd="1" destOrd="0" parTransId="{F9A1264F-2EB8-8148-8E8F-B74886C30473}" sibTransId="{2B88B2F7-3FE5-E743-A3EF-F1DB3821C219}"/>
    <dgm:cxn modelId="{E7733746-4C87-234A-9D3E-4005D8B583BC}" srcId="{84B85FB8-CE49-454E-AFD0-26748DF588CB}" destId="{960CE163-DF35-2B44-83E7-B9153BC66084}" srcOrd="0" destOrd="0" parTransId="{15F9C8B3-0868-F148-A166-96327192876A}" sibTransId="{AE4D7356-6DD9-B04F-A5BC-257D53ADE85C}"/>
    <dgm:cxn modelId="{0B16FAA0-F0DC-E14D-A933-D97947E06F4E}" type="presOf" srcId="{0C3731E6-7189-414B-8AA4-AA411ADE82DC}" destId="{F42357F4-6E12-A041-A7D6-81713E5E517B}" srcOrd="0" destOrd="0" presId="urn:microsoft.com/office/officeart/2005/8/layout/hierarchy1"/>
    <dgm:cxn modelId="{4C996260-0FB8-064C-9305-699F6EBB6836}" type="presOf" srcId="{F9A1264F-2EB8-8148-8E8F-B74886C30473}" destId="{9541F663-17CE-1449-B545-4E9F3C558C3A}" srcOrd="0" destOrd="0" presId="urn:microsoft.com/office/officeart/2005/8/layout/hierarchy1"/>
    <dgm:cxn modelId="{484EBA04-EC51-674F-A8AE-34673650413A}" type="presOf" srcId="{4D875376-E6B9-804F-AC85-A1D4337BBC8A}" destId="{0FEFC8CB-58CB-4A43-9867-EED6738F0C0F}" srcOrd="0" destOrd="0" presId="urn:microsoft.com/office/officeart/2005/8/layout/hierarchy1"/>
    <dgm:cxn modelId="{BE4A5523-AA4B-D244-80FB-A948E67617FE}" srcId="{AE7EA77A-1D8E-3F42-95E1-4EB11A443A81}" destId="{4261D7F4-A7D0-3F49-B78A-20CFB380B683}" srcOrd="0" destOrd="0" parTransId="{8C382D6E-A069-234E-96CC-A5A865E2BBBD}" sibTransId="{BFE6C573-BEC1-BB44-914C-4A90CDE91A1A}"/>
    <dgm:cxn modelId="{C885BB5D-362B-1847-87CF-E1B639313EA0}" srcId="{FE86CB60-E462-414C-BF0E-606A57D7AD93}" destId="{E5C8F682-32CD-424A-896C-91EAD3E64C45}" srcOrd="2" destOrd="0" parTransId="{E3372A67-8AD5-414E-9A1F-4D9E3CFF6332}" sibTransId="{B77BD5BE-E444-A847-B5CA-1B150064119C}"/>
    <dgm:cxn modelId="{B162FBEE-7666-CF40-9F98-71979078B4C4}" type="presOf" srcId="{184A7FBE-4658-3046-B4A7-4EBDDC670AD1}" destId="{2E4A94D1-71F0-A046-B95F-18095848F38A}" srcOrd="0" destOrd="0" presId="urn:microsoft.com/office/officeart/2005/8/layout/hierarchy1"/>
    <dgm:cxn modelId="{7107EE87-4D9F-D744-A73B-1F14A2E869D1}" type="presOf" srcId="{67DF074B-DE05-B24C-9E35-CDBF726DC2DD}" destId="{EBC8209D-BB74-B44A-A57A-C51ABEDBBAE8}" srcOrd="0" destOrd="0" presId="urn:microsoft.com/office/officeart/2005/8/layout/hierarchy1"/>
    <dgm:cxn modelId="{09A4557F-E6E3-CA46-A390-4566B55E38CE}" srcId="{AE7EA77A-1D8E-3F42-95E1-4EB11A443A81}" destId="{A215CF19-F4EB-414A-A10F-B2A96141FE91}" srcOrd="1" destOrd="0" parTransId="{4810192D-B607-5A42-8DCE-8CFCF1A82427}" sibTransId="{466C1D3C-619E-C448-BF54-2F35FBFACADE}"/>
    <dgm:cxn modelId="{39E71571-F376-1B4E-9008-3C634EFD7392}" type="presOf" srcId="{E5C8F682-32CD-424A-896C-91EAD3E64C45}" destId="{76B33B1D-4CA5-544F-BF28-B308B507EF10}" srcOrd="0" destOrd="0" presId="urn:microsoft.com/office/officeart/2005/8/layout/hierarchy1"/>
    <dgm:cxn modelId="{0A19088C-A894-A349-B6F2-D0CA96CD47FA}" srcId="{960CE163-DF35-2B44-83E7-B9153BC66084}" destId="{1AD1EA1C-020E-5744-81BA-AEEC1A7A11F3}" srcOrd="2" destOrd="0" parTransId="{12CF4121-F3B4-5C45-B72F-C1FB37DD3C0D}" sibTransId="{E7356A86-2BC1-2844-87C1-0F4142A0BACE}"/>
    <dgm:cxn modelId="{8FC20289-4F63-9E49-BD79-567030E07E0D}" srcId="{960CE163-DF35-2B44-83E7-B9153BC66084}" destId="{4D875376-E6B9-804F-AC85-A1D4337BBC8A}" srcOrd="1" destOrd="0" parTransId="{6C0275DE-9DFE-0E43-8DDA-D28DD222D71F}" sibTransId="{5CBDE70F-8F73-B144-BE9A-D54839868342}"/>
    <dgm:cxn modelId="{6D36957F-2BF7-BF4E-823B-0AEB53A6D11B}" type="presOf" srcId="{960CE163-DF35-2B44-83E7-B9153BC66084}" destId="{923B0C63-79B7-9B4A-94B9-19130FBE5D7B}" srcOrd="0" destOrd="0" presId="urn:microsoft.com/office/officeart/2005/8/layout/hierarchy1"/>
    <dgm:cxn modelId="{697D1675-B656-B84B-AFCA-1CEE639973FF}" type="presOf" srcId="{AE7EA77A-1D8E-3F42-95E1-4EB11A443A81}" destId="{BBF408DD-FB71-6449-9993-DDA736E8D58A}" srcOrd="0" destOrd="0" presId="urn:microsoft.com/office/officeart/2005/8/layout/hierarchy1"/>
    <dgm:cxn modelId="{E157C69F-A525-6547-98DF-51E7622A78B4}" type="presOf" srcId="{632DBD1E-A080-C14D-89CD-94A8C0F3CF25}" destId="{2246CDBD-2CA8-A34C-A89B-E32ACB07E97A}" srcOrd="0" destOrd="0" presId="urn:microsoft.com/office/officeart/2005/8/layout/hierarchy1"/>
    <dgm:cxn modelId="{FC2A4C8E-B168-2C44-A952-F595C96EAE55}" type="presOf" srcId="{12CF4121-F3B4-5C45-B72F-C1FB37DD3C0D}" destId="{800FD04D-B3AC-0B4A-955F-2E2198D77D53}" srcOrd="0" destOrd="0" presId="urn:microsoft.com/office/officeart/2005/8/layout/hierarchy1"/>
    <dgm:cxn modelId="{C6A9EB81-781E-B140-AA2A-8482FFB562A9}" type="presOf" srcId="{9C7D04B1-85B2-3F41-9343-3724449F75B3}" destId="{AD6B8219-1F5B-DA4F-B261-22B5D0551A94}" srcOrd="0" destOrd="0" presId="urn:microsoft.com/office/officeart/2005/8/layout/hierarchy1"/>
    <dgm:cxn modelId="{83178590-C5E9-EC43-8EDA-B3858F48D21D}" type="presOf" srcId="{2CF1C699-9046-8C42-87E6-2861BF37D660}" destId="{9152FE1E-3F9F-1945-845B-196FD4FE9E7F}" srcOrd="0" destOrd="0" presId="urn:microsoft.com/office/officeart/2005/8/layout/hierarchy1"/>
    <dgm:cxn modelId="{440F4B02-6F42-4E42-88BB-9508A048AC5F}" type="presOf" srcId="{1AD1EA1C-020E-5744-81BA-AEEC1A7A11F3}" destId="{D86CCABB-994E-2B44-9B36-549A167DC946}" srcOrd="0" destOrd="0" presId="urn:microsoft.com/office/officeart/2005/8/layout/hierarchy1"/>
    <dgm:cxn modelId="{A07086BC-4D12-9B4A-BF1C-A82AB28D854E}" type="presParOf" srcId="{39E9CE6E-1476-7F49-AD48-00E9588CC1FC}" destId="{AFBF1B26-876E-5B4F-868D-ECF533517B41}" srcOrd="0" destOrd="0" presId="urn:microsoft.com/office/officeart/2005/8/layout/hierarchy1"/>
    <dgm:cxn modelId="{BCCE215E-EBE3-1343-9575-41A6F40123E5}" type="presParOf" srcId="{AFBF1B26-876E-5B4F-868D-ECF533517B41}" destId="{80FDFEA5-D276-C44B-902D-D2E8A937A02A}" srcOrd="0" destOrd="0" presId="urn:microsoft.com/office/officeart/2005/8/layout/hierarchy1"/>
    <dgm:cxn modelId="{55A596F9-C968-9948-B40F-70229FAF54D0}" type="presParOf" srcId="{80FDFEA5-D276-C44B-902D-D2E8A937A02A}" destId="{DE9E6D4B-E798-AA47-81C3-1E545DF4DB5B}" srcOrd="0" destOrd="0" presId="urn:microsoft.com/office/officeart/2005/8/layout/hierarchy1"/>
    <dgm:cxn modelId="{A52932F4-C3D8-EF44-AFD6-9282B43937DE}" type="presParOf" srcId="{80FDFEA5-D276-C44B-902D-D2E8A937A02A}" destId="{923B0C63-79B7-9B4A-94B9-19130FBE5D7B}" srcOrd="1" destOrd="0" presId="urn:microsoft.com/office/officeart/2005/8/layout/hierarchy1"/>
    <dgm:cxn modelId="{D4E57B7B-4D4A-1244-945E-4DCC46ED901E}" type="presParOf" srcId="{AFBF1B26-876E-5B4F-868D-ECF533517B41}" destId="{BE0F867F-BE80-FD4F-A022-F1E0405A48F1}" srcOrd="1" destOrd="0" presId="urn:microsoft.com/office/officeart/2005/8/layout/hierarchy1"/>
    <dgm:cxn modelId="{36EA206E-D42B-FE47-9170-E2559D258DFC}" type="presParOf" srcId="{BE0F867F-BE80-FD4F-A022-F1E0405A48F1}" destId="{6B84F89A-BB62-184B-ACA8-8A1AAAE34DE1}" srcOrd="0" destOrd="0" presId="urn:microsoft.com/office/officeart/2005/8/layout/hierarchy1"/>
    <dgm:cxn modelId="{C5051515-2934-D949-BCFB-DFFBD9164F55}" type="presParOf" srcId="{BE0F867F-BE80-FD4F-A022-F1E0405A48F1}" destId="{57186F82-921A-384B-9A88-E6F59E2B58CF}" srcOrd="1" destOrd="0" presId="urn:microsoft.com/office/officeart/2005/8/layout/hierarchy1"/>
    <dgm:cxn modelId="{8C6C20F7-9E4D-6B4D-94F1-86906B2297AC}" type="presParOf" srcId="{57186F82-921A-384B-9A88-E6F59E2B58CF}" destId="{B28150B0-F092-CC46-AAAD-4BBEDB44147E}" srcOrd="0" destOrd="0" presId="urn:microsoft.com/office/officeart/2005/8/layout/hierarchy1"/>
    <dgm:cxn modelId="{36FA819D-43AE-FF4C-A90D-3FE93F00C304}" type="presParOf" srcId="{B28150B0-F092-CC46-AAAD-4BBEDB44147E}" destId="{3D0C8496-FBEF-B442-BAA7-CC30894D9EC3}" srcOrd="0" destOrd="0" presId="urn:microsoft.com/office/officeart/2005/8/layout/hierarchy1"/>
    <dgm:cxn modelId="{91BB9CB8-A1D6-8841-ACC8-1F82AFF41232}" type="presParOf" srcId="{B28150B0-F092-CC46-AAAD-4BBEDB44147E}" destId="{BBF408DD-FB71-6449-9993-DDA736E8D58A}" srcOrd="1" destOrd="0" presId="urn:microsoft.com/office/officeart/2005/8/layout/hierarchy1"/>
    <dgm:cxn modelId="{FCCCBD78-7325-064B-9A65-2B7DA6CA6845}" type="presParOf" srcId="{57186F82-921A-384B-9A88-E6F59E2B58CF}" destId="{30275E42-2EF8-8541-8588-8D52956296D0}" srcOrd="1" destOrd="0" presId="urn:microsoft.com/office/officeart/2005/8/layout/hierarchy1"/>
    <dgm:cxn modelId="{FD550BD9-73FE-7B46-9A63-4B74F6275492}" type="presParOf" srcId="{30275E42-2EF8-8541-8588-8D52956296D0}" destId="{C6BA431E-FA40-1D4E-A3D8-2A8BD37A2453}" srcOrd="0" destOrd="0" presId="urn:microsoft.com/office/officeart/2005/8/layout/hierarchy1"/>
    <dgm:cxn modelId="{1DB8545C-5E34-944E-B22E-8864D7F68772}" type="presParOf" srcId="{30275E42-2EF8-8541-8588-8D52956296D0}" destId="{FA49C2F0-0FFB-3146-92B9-688B6A49F1AC}" srcOrd="1" destOrd="0" presId="urn:microsoft.com/office/officeart/2005/8/layout/hierarchy1"/>
    <dgm:cxn modelId="{A6E8CCFD-2A6E-8B4D-A22A-B720D76B09FE}" type="presParOf" srcId="{FA49C2F0-0FFB-3146-92B9-688B6A49F1AC}" destId="{0C3DE103-3542-7341-8A0B-7521A1726E5B}" srcOrd="0" destOrd="0" presId="urn:microsoft.com/office/officeart/2005/8/layout/hierarchy1"/>
    <dgm:cxn modelId="{EFD16305-03F5-A940-9FAA-A8F61D0292D9}" type="presParOf" srcId="{0C3DE103-3542-7341-8A0B-7521A1726E5B}" destId="{4AC60A40-741B-ED47-AAD7-DE82CE34AD41}" srcOrd="0" destOrd="0" presId="urn:microsoft.com/office/officeart/2005/8/layout/hierarchy1"/>
    <dgm:cxn modelId="{0F627466-A18A-4544-B56C-8D8276EFD574}" type="presParOf" srcId="{0C3DE103-3542-7341-8A0B-7521A1726E5B}" destId="{C2C1A37D-940A-6743-AC99-D92FAAA879A9}" srcOrd="1" destOrd="0" presId="urn:microsoft.com/office/officeart/2005/8/layout/hierarchy1"/>
    <dgm:cxn modelId="{28B3D4E3-BA39-0441-A182-3F18CA0FA795}" type="presParOf" srcId="{FA49C2F0-0FFB-3146-92B9-688B6A49F1AC}" destId="{45C7168E-E470-0B41-BADA-058CAF77E69B}" srcOrd="1" destOrd="0" presId="urn:microsoft.com/office/officeart/2005/8/layout/hierarchy1"/>
    <dgm:cxn modelId="{1BC80831-D36C-DD43-9704-B45A4A1BBFA3}" type="presParOf" srcId="{30275E42-2EF8-8541-8588-8D52956296D0}" destId="{28156514-4C64-AE45-A406-98283D6076D6}" srcOrd="2" destOrd="0" presId="urn:microsoft.com/office/officeart/2005/8/layout/hierarchy1"/>
    <dgm:cxn modelId="{36133BFF-C214-6046-BEF5-36A07336C6B7}" type="presParOf" srcId="{30275E42-2EF8-8541-8588-8D52956296D0}" destId="{6EB05EE5-0B4E-B94A-957D-24E8465F731F}" srcOrd="3" destOrd="0" presId="urn:microsoft.com/office/officeart/2005/8/layout/hierarchy1"/>
    <dgm:cxn modelId="{5BF8275D-0439-3941-970D-2E0ECB380E8D}" type="presParOf" srcId="{6EB05EE5-0B4E-B94A-957D-24E8465F731F}" destId="{2689CED2-1086-2B4D-90A9-87D971D7A5CD}" srcOrd="0" destOrd="0" presId="urn:microsoft.com/office/officeart/2005/8/layout/hierarchy1"/>
    <dgm:cxn modelId="{15039941-53EE-054D-A607-63BC4B82F04F}" type="presParOf" srcId="{2689CED2-1086-2B4D-90A9-87D971D7A5CD}" destId="{42E6176C-3E48-2248-9A2F-70DD7DB88292}" srcOrd="0" destOrd="0" presId="urn:microsoft.com/office/officeart/2005/8/layout/hierarchy1"/>
    <dgm:cxn modelId="{508A09CC-63A3-AB47-8716-E10F24C9EC98}" type="presParOf" srcId="{2689CED2-1086-2B4D-90A9-87D971D7A5CD}" destId="{0B86410B-498D-AB4D-9967-4C4AEDB1DF45}" srcOrd="1" destOrd="0" presId="urn:microsoft.com/office/officeart/2005/8/layout/hierarchy1"/>
    <dgm:cxn modelId="{258A682A-DE0B-5C48-8633-774C1A8E162F}" type="presParOf" srcId="{6EB05EE5-0B4E-B94A-957D-24E8465F731F}" destId="{B3C8CD39-69CF-704B-96DE-6A9E2710E4DF}" srcOrd="1" destOrd="0" presId="urn:microsoft.com/office/officeart/2005/8/layout/hierarchy1"/>
    <dgm:cxn modelId="{504A4EF5-0603-C14B-BE86-1EF2E931F669}" type="presParOf" srcId="{BE0F867F-BE80-FD4F-A022-F1E0405A48F1}" destId="{8CFA3E84-678E-C345-8D46-63E85CF195E2}" srcOrd="2" destOrd="0" presId="urn:microsoft.com/office/officeart/2005/8/layout/hierarchy1"/>
    <dgm:cxn modelId="{42E0DD84-BC37-4048-A12F-5E7851E23B43}" type="presParOf" srcId="{BE0F867F-BE80-FD4F-A022-F1E0405A48F1}" destId="{17123A68-6C83-C544-9F84-F56BBB484F06}" srcOrd="3" destOrd="0" presId="urn:microsoft.com/office/officeart/2005/8/layout/hierarchy1"/>
    <dgm:cxn modelId="{34FE9035-31DC-5345-866C-6B97AEADDD26}" type="presParOf" srcId="{17123A68-6C83-C544-9F84-F56BBB484F06}" destId="{4AE01571-6379-704D-8604-C8ABF21E8DBB}" srcOrd="0" destOrd="0" presId="urn:microsoft.com/office/officeart/2005/8/layout/hierarchy1"/>
    <dgm:cxn modelId="{8260D833-CD94-164F-A00F-0CEE2A6F76ED}" type="presParOf" srcId="{4AE01571-6379-704D-8604-C8ABF21E8DBB}" destId="{E4637EFB-2FAA-3446-8FC9-AD7B8E683EE6}" srcOrd="0" destOrd="0" presId="urn:microsoft.com/office/officeart/2005/8/layout/hierarchy1"/>
    <dgm:cxn modelId="{E0924C4B-355F-EC4C-8678-3D275E3DB883}" type="presParOf" srcId="{4AE01571-6379-704D-8604-C8ABF21E8DBB}" destId="{0FEFC8CB-58CB-4A43-9867-EED6738F0C0F}" srcOrd="1" destOrd="0" presId="urn:microsoft.com/office/officeart/2005/8/layout/hierarchy1"/>
    <dgm:cxn modelId="{AB9FA113-BC44-3244-98E3-FAB21DD91402}" type="presParOf" srcId="{17123A68-6C83-C544-9F84-F56BBB484F06}" destId="{913C72A4-3E8B-1241-9761-A44A74EB4957}" srcOrd="1" destOrd="0" presId="urn:microsoft.com/office/officeart/2005/8/layout/hierarchy1"/>
    <dgm:cxn modelId="{BBB3BE4F-B9D5-0347-8A03-D842D15E5B4D}" type="presParOf" srcId="{BE0F867F-BE80-FD4F-A022-F1E0405A48F1}" destId="{800FD04D-B3AC-0B4A-955F-2E2198D77D53}" srcOrd="4" destOrd="0" presId="urn:microsoft.com/office/officeart/2005/8/layout/hierarchy1"/>
    <dgm:cxn modelId="{87C9BDA9-C689-A540-8C6F-084128E28230}" type="presParOf" srcId="{BE0F867F-BE80-FD4F-A022-F1E0405A48F1}" destId="{128988B5-99FA-2F4E-AE71-B7EAC369A7E7}" srcOrd="5" destOrd="0" presId="urn:microsoft.com/office/officeart/2005/8/layout/hierarchy1"/>
    <dgm:cxn modelId="{FA35A0D5-D7C9-2A4B-96D8-F8FD2ECE9444}" type="presParOf" srcId="{128988B5-99FA-2F4E-AE71-B7EAC369A7E7}" destId="{49809B21-A121-6949-BE32-B42D5CB61BF3}" srcOrd="0" destOrd="0" presId="urn:microsoft.com/office/officeart/2005/8/layout/hierarchy1"/>
    <dgm:cxn modelId="{F524C95B-426F-5044-A420-8F3473E01A65}" type="presParOf" srcId="{49809B21-A121-6949-BE32-B42D5CB61BF3}" destId="{742E8093-E526-D748-A87A-DEAD1A9F1F6D}" srcOrd="0" destOrd="0" presId="urn:microsoft.com/office/officeart/2005/8/layout/hierarchy1"/>
    <dgm:cxn modelId="{7C9FBEB2-176B-A64E-9DC8-1EADCDB92D98}" type="presParOf" srcId="{49809B21-A121-6949-BE32-B42D5CB61BF3}" destId="{D86CCABB-994E-2B44-9B36-549A167DC946}" srcOrd="1" destOrd="0" presId="urn:microsoft.com/office/officeart/2005/8/layout/hierarchy1"/>
    <dgm:cxn modelId="{51542FE0-91A5-7B40-9994-031CBB1E1E4B}" type="presParOf" srcId="{128988B5-99FA-2F4E-AE71-B7EAC369A7E7}" destId="{CC6967D9-B95C-CE45-A47E-91CDA0E3E445}" srcOrd="1" destOrd="0" presId="urn:microsoft.com/office/officeart/2005/8/layout/hierarchy1"/>
    <dgm:cxn modelId="{75A233A7-7F03-AA4B-B06B-328D786CD6E2}" type="presParOf" srcId="{BE0F867F-BE80-FD4F-A022-F1E0405A48F1}" destId="{201C7CC6-525A-FE42-B4FF-8C5914387024}" srcOrd="6" destOrd="0" presId="urn:microsoft.com/office/officeart/2005/8/layout/hierarchy1"/>
    <dgm:cxn modelId="{F01BD54A-4B96-D348-AC78-3EA64C5172E4}" type="presParOf" srcId="{BE0F867F-BE80-FD4F-A022-F1E0405A48F1}" destId="{BD934BBA-EA07-8840-90B2-9D9E5B1347F2}" srcOrd="7" destOrd="0" presId="urn:microsoft.com/office/officeart/2005/8/layout/hierarchy1"/>
    <dgm:cxn modelId="{B21ECCF1-DAA7-2C4D-8B5B-DEB27F3B4BC4}" type="presParOf" srcId="{BD934BBA-EA07-8840-90B2-9D9E5B1347F2}" destId="{17E8D9DE-F146-0644-88B0-F97B429F2766}" srcOrd="0" destOrd="0" presId="urn:microsoft.com/office/officeart/2005/8/layout/hierarchy1"/>
    <dgm:cxn modelId="{6916C272-9BF6-A643-80FD-BD290BC384FE}" type="presParOf" srcId="{17E8D9DE-F146-0644-88B0-F97B429F2766}" destId="{419941D0-E8C4-AB44-9E78-DAAEB48DEBBF}" srcOrd="0" destOrd="0" presId="urn:microsoft.com/office/officeart/2005/8/layout/hierarchy1"/>
    <dgm:cxn modelId="{D9EBB154-73B4-7143-BDF4-EE002D7720CC}" type="presParOf" srcId="{17E8D9DE-F146-0644-88B0-F97B429F2766}" destId="{6603764C-B415-664F-8885-A7DAA8CAF3E7}" srcOrd="1" destOrd="0" presId="urn:microsoft.com/office/officeart/2005/8/layout/hierarchy1"/>
    <dgm:cxn modelId="{E0A39BA1-34EA-D041-AFFF-2DF8248BFB41}" type="presParOf" srcId="{BD934BBA-EA07-8840-90B2-9D9E5B1347F2}" destId="{B22FE223-04E0-3741-B2BD-26144A52FBF0}" srcOrd="1" destOrd="0" presId="urn:microsoft.com/office/officeart/2005/8/layout/hierarchy1"/>
    <dgm:cxn modelId="{AE522D4E-DB74-D74A-BDDC-F1F5AB364BB3}" type="presParOf" srcId="{B22FE223-04E0-3741-B2BD-26144A52FBF0}" destId="{2E4A94D1-71F0-A046-B95F-18095848F38A}" srcOrd="0" destOrd="0" presId="urn:microsoft.com/office/officeart/2005/8/layout/hierarchy1"/>
    <dgm:cxn modelId="{01B4FE6D-06E8-3547-AB12-D9DBA000100E}" type="presParOf" srcId="{B22FE223-04E0-3741-B2BD-26144A52FBF0}" destId="{ED5C0E39-415F-9345-8AFB-31BAA119B473}" srcOrd="1" destOrd="0" presId="urn:microsoft.com/office/officeart/2005/8/layout/hierarchy1"/>
    <dgm:cxn modelId="{23160068-EE35-4B4C-B3CD-CD8C7457D1A7}" type="presParOf" srcId="{ED5C0E39-415F-9345-8AFB-31BAA119B473}" destId="{BF8EF9AE-3A03-8649-BC95-B3356DB4965E}" srcOrd="0" destOrd="0" presId="urn:microsoft.com/office/officeart/2005/8/layout/hierarchy1"/>
    <dgm:cxn modelId="{44402AA9-DA00-A04D-A86D-D03EC874B370}" type="presParOf" srcId="{BF8EF9AE-3A03-8649-BC95-B3356DB4965E}" destId="{BED1AD82-3EAF-DA47-9563-265E07F41880}" srcOrd="0" destOrd="0" presId="urn:microsoft.com/office/officeart/2005/8/layout/hierarchy1"/>
    <dgm:cxn modelId="{8F90C748-E0D9-6240-BBE2-A124C071AEED}" type="presParOf" srcId="{BF8EF9AE-3A03-8649-BC95-B3356DB4965E}" destId="{AD6B8219-1F5B-DA4F-B261-22B5D0551A94}" srcOrd="1" destOrd="0" presId="urn:microsoft.com/office/officeart/2005/8/layout/hierarchy1"/>
    <dgm:cxn modelId="{C6B89A06-F569-AD4C-A0D1-7FFD22B2D46A}" type="presParOf" srcId="{ED5C0E39-415F-9345-8AFB-31BAA119B473}" destId="{AF36FF68-65FA-3443-983A-A1AA032CA341}" srcOrd="1" destOrd="0" presId="urn:microsoft.com/office/officeart/2005/8/layout/hierarchy1"/>
    <dgm:cxn modelId="{F5E96D77-4714-2C44-B51F-140C1FBC8285}" type="presParOf" srcId="{B22FE223-04E0-3741-B2BD-26144A52FBF0}" destId="{F42357F4-6E12-A041-A7D6-81713E5E517B}" srcOrd="2" destOrd="0" presId="urn:microsoft.com/office/officeart/2005/8/layout/hierarchy1"/>
    <dgm:cxn modelId="{78061520-8399-D741-AB14-D8FC888ADD35}" type="presParOf" srcId="{B22FE223-04E0-3741-B2BD-26144A52FBF0}" destId="{A9A1551E-CC31-A64A-B373-6E945A4DD457}" srcOrd="3" destOrd="0" presId="urn:microsoft.com/office/officeart/2005/8/layout/hierarchy1"/>
    <dgm:cxn modelId="{D233E1E2-8393-944B-BBF9-9F95D7310F83}" type="presParOf" srcId="{A9A1551E-CC31-A64A-B373-6E945A4DD457}" destId="{F43CB637-24DA-304C-BC9F-8ECEC7BECB18}" srcOrd="0" destOrd="0" presId="urn:microsoft.com/office/officeart/2005/8/layout/hierarchy1"/>
    <dgm:cxn modelId="{22CAD5C8-ADB9-2A4F-A576-127834970049}" type="presParOf" srcId="{F43CB637-24DA-304C-BC9F-8ECEC7BECB18}" destId="{E43BE145-21E5-5543-9A7D-46DE44FE97A7}" srcOrd="0" destOrd="0" presId="urn:microsoft.com/office/officeart/2005/8/layout/hierarchy1"/>
    <dgm:cxn modelId="{6DB7FEEA-4A29-9C4D-9892-B16F4ECE5A07}" type="presParOf" srcId="{F43CB637-24DA-304C-BC9F-8ECEC7BECB18}" destId="{EBC8209D-BB74-B44A-A57A-C51ABEDBBAE8}" srcOrd="1" destOrd="0" presId="urn:microsoft.com/office/officeart/2005/8/layout/hierarchy1"/>
    <dgm:cxn modelId="{26CFCD02-9077-6E48-BD40-9A29E32E0885}" type="presParOf" srcId="{A9A1551E-CC31-A64A-B373-6E945A4DD457}" destId="{C466FE0B-24A7-E64D-A09B-9F9133A03D07}" srcOrd="1" destOrd="0" presId="urn:microsoft.com/office/officeart/2005/8/layout/hierarchy1"/>
    <dgm:cxn modelId="{17333E8B-3D8A-A544-8D59-028793FE8EF0}" type="presParOf" srcId="{C466FE0B-24A7-E64D-A09B-9F9133A03D07}" destId="{1F5FFC55-2839-634C-8F0C-96EACF5BE3CB}" srcOrd="0" destOrd="0" presId="urn:microsoft.com/office/officeart/2005/8/layout/hierarchy1"/>
    <dgm:cxn modelId="{E4A9E989-51C7-3949-825F-D75E3297BB8E}" type="presParOf" srcId="{C466FE0B-24A7-E64D-A09B-9F9133A03D07}" destId="{85A5D7ED-B644-F14F-8652-BFCF9A5C48F9}" srcOrd="1" destOrd="0" presId="urn:microsoft.com/office/officeart/2005/8/layout/hierarchy1"/>
    <dgm:cxn modelId="{CC1D646D-B675-2047-8421-FC2F403B0296}" type="presParOf" srcId="{85A5D7ED-B644-F14F-8652-BFCF9A5C48F9}" destId="{00D8B2B2-0CBF-7547-A721-EF848954EC8A}" srcOrd="0" destOrd="0" presId="urn:microsoft.com/office/officeart/2005/8/layout/hierarchy1"/>
    <dgm:cxn modelId="{33E2C93A-449B-544B-BC59-C5A9B7038CD3}" type="presParOf" srcId="{00D8B2B2-0CBF-7547-A721-EF848954EC8A}" destId="{6DF542D9-B5F6-214E-9CDE-F0A47E3A8ABC}" srcOrd="0" destOrd="0" presId="urn:microsoft.com/office/officeart/2005/8/layout/hierarchy1"/>
    <dgm:cxn modelId="{6D3506D2-14D3-1047-A8C1-3985F11007C8}" type="presParOf" srcId="{00D8B2B2-0CBF-7547-A721-EF848954EC8A}" destId="{2246CDBD-2CA8-A34C-A89B-E32ACB07E97A}" srcOrd="1" destOrd="0" presId="urn:microsoft.com/office/officeart/2005/8/layout/hierarchy1"/>
    <dgm:cxn modelId="{E0A4E1DD-FF2B-6D46-AECB-2178D2A8C49D}" type="presParOf" srcId="{85A5D7ED-B644-F14F-8652-BFCF9A5C48F9}" destId="{3665192D-6737-1040-9177-871885CEF638}" srcOrd="1" destOrd="0" presId="urn:microsoft.com/office/officeart/2005/8/layout/hierarchy1"/>
    <dgm:cxn modelId="{EA4538CC-D842-C94A-AA98-FA77EA22FA99}" type="presParOf" srcId="{C466FE0B-24A7-E64D-A09B-9F9133A03D07}" destId="{9541F663-17CE-1449-B545-4E9F3C558C3A}" srcOrd="2" destOrd="0" presId="urn:microsoft.com/office/officeart/2005/8/layout/hierarchy1"/>
    <dgm:cxn modelId="{5DC6857C-5244-9941-8349-C84502789AC5}" type="presParOf" srcId="{C466FE0B-24A7-E64D-A09B-9F9133A03D07}" destId="{83EE79AE-9386-864F-93A5-0F883745028F}" srcOrd="3" destOrd="0" presId="urn:microsoft.com/office/officeart/2005/8/layout/hierarchy1"/>
    <dgm:cxn modelId="{AE1D4564-39C9-A849-802C-D5E7DEF8EDED}" type="presParOf" srcId="{83EE79AE-9386-864F-93A5-0F883745028F}" destId="{429B9511-00B5-5B46-A00E-621F9A4D5014}" srcOrd="0" destOrd="0" presId="urn:microsoft.com/office/officeart/2005/8/layout/hierarchy1"/>
    <dgm:cxn modelId="{125D47D3-2690-F747-9834-09323FA0AE4E}" type="presParOf" srcId="{429B9511-00B5-5B46-A00E-621F9A4D5014}" destId="{7591B2A4-9F4B-F245-820A-E182736ED0B3}" srcOrd="0" destOrd="0" presId="urn:microsoft.com/office/officeart/2005/8/layout/hierarchy1"/>
    <dgm:cxn modelId="{71C9D625-6497-2248-A804-6D9E7BCE0DF8}" type="presParOf" srcId="{429B9511-00B5-5B46-A00E-621F9A4D5014}" destId="{9152FE1E-3F9F-1945-845B-196FD4FE9E7F}" srcOrd="1" destOrd="0" presId="urn:microsoft.com/office/officeart/2005/8/layout/hierarchy1"/>
    <dgm:cxn modelId="{1630125B-00F3-8842-B07C-41F5FEB3AA6C}" type="presParOf" srcId="{83EE79AE-9386-864F-93A5-0F883745028F}" destId="{52AA974E-0B14-7440-B0B8-11CBFA575269}" srcOrd="1" destOrd="0" presId="urn:microsoft.com/office/officeart/2005/8/layout/hierarchy1"/>
    <dgm:cxn modelId="{650AE4D9-54F9-544C-B7E1-F08F256F9935}" type="presParOf" srcId="{B22FE223-04E0-3741-B2BD-26144A52FBF0}" destId="{BA61A876-7050-3746-8DAE-0686A0FD0957}" srcOrd="4" destOrd="0" presId="urn:microsoft.com/office/officeart/2005/8/layout/hierarchy1"/>
    <dgm:cxn modelId="{523A828A-7C72-8140-BA64-49C937624C68}" type="presParOf" srcId="{B22FE223-04E0-3741-B2BD-26144A52FBF0}" destId="{7E1C010A-E642-0444-8F19-1706B4B1F542}" srcOrd="5" destOrd="0" presId="urn:microsoft.com/office/officeart/2005/8/layout/hierarchy1"/>
    <dgm:cxn modelId="{F1DFC1F9-2051-604E-93DF-81BD4852F004}" type="presParOf" srcId="{7E1C010A-E642-0444-8F19-1706B4B1F542}" destId="{9A87F0FC-C76A-AB43-AA0B-DF4820D9F426}" srcOrd="0" destOrd="0" presId="urn:microsoft.com/office/officeart/2005/8/layout/hierarchy1"/>
    <dgm:cxn modelId="{D7C5D980-D8EC-174B-A4D9-8D2161052C76}" type="presParOf" srcId="{9A87F0FC-C76A-AB43-AA0B-DF4820D9F426}" destId="{05D36543-49E4-934D-B25C-1B6526CA4C89}" srcOrd="0" destOrd="0" presId="urn:microsoft.com/office/officeart/2005/8/layout/hierarchy1"/>
    <dgm:cxn modelId="{E5548379-912F-224F-BB85-4F280ABDDF6A}" type="presParOf" srcId="{9A87F0FC-C76A-AB43-AA0B-DF4820D9F426}" destId="{76B33B1D-4CA5-544F-BF28-B308B507EF10}" srcOrd="1" destOrd="0" presId="urn:microsoft.com/office/officeart/2005/8/layout/hierarchy1"/>
    <dgm:cxn modelId="{790731F2-A1D5-F145-88A1-68CA50EDFAAE}" type="presParOf" srcId="{7E1C010A-E642-0444-8F19-1706B4B1F542}" destId="{70331356-C91A-A344-8A29-46B67D0921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1A876-7050-3746-8DAE-0686A0FD0957}">
      <dsp:nvSpPr>
        <dsp:cNvPr id="0" name=""/>
        <dsp:cNvSpPr/>
      </dsp:nvSpPr>
      <dsp:spPr>
        <a:xfrm>
          <a:off x="5946368" y="2016410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1520547" y="246570"/>
              </a:lnTo>
              <a:lnTo>
                <a:pt x="1520547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1F663-17CE-1449-B545-4E9F3C558C3A}">
      <dsp:nvSpPr>
        <dsp:cNvPr id="0" name=""/>
        <dsp:cNvSpPr/>
      </dsp:nvSpPr>
      <dsp:spPr>
        <a:xfrm>
          <a:off x="5946368" y="3168225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FFC55-2839-634C-8F0C-96EACF5BE3CB}">
      <dsp:nvSpPr>
        <dsp:cNvPr id="0" name=""/>
        <dsp:cNvSpPr/>
      </dsp:nvSpPr>
      <dsp:spPr>
        <a:xfrm>
          <a:off x="5186094" y="3168225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357F4-6E12-A041-A7D6-81713E5E517B}">
      <dsp:nvSpPr>
        <dsp:cNvPr id="0" name=""/>
        <dsp:cNvSpPr/>
      </dsp:nvSpPr>
      <dsp:spPr>
        <a:xfrm>
          <a:off x="5900648" y="2016410"/>
          <a:ext cx="91440" cy="3618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A94D1-71F0-A046-B95F-18095848F38A}">
      <dsp:nvSpPr>
        <dsp:cNvPr id="0" name=""/>
        <dsp:cNvSpPr/>
      </dsp:nvSpPr>
      <dsp:spPr>
        <a:xfrm>
          <a:off x="4425821" y="2016410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1520547" y="0"/>
              </a:moveTo>
              <a:lnTo>
                <a:pt x="1520547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C7CC6-525A-FE42-B4FF-8C5914387024}">
      <dsp:nvSpPr>
        <dsp:cNvPr id="0" name=""/>
        <dsp:cNvSpPr/>
      </dsp:nvSpPr>
      <dsp:spPr>
        <a:xfrm>
          <a:off x="3665547" y="864596"/>
          <a:ext cx="2280820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2280820" y="246570"/>
              </a:lnTo>
              <a:lnTo>
                <a:pt x="228082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0FD04D-B3AC-0B4A-955F-2E2198D77D53}">
      <dsp:nvSpPr>
        <dsp:cNvPr id="0" name=""/>
        <dsp:cNvSpPr/>
      </dsp:nvSpPr>
      <dsp:spPr>
        <a:xfrm>
          <a:off x="3665547" y="864596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A3E84-678E-C345-8D46-63E85CF195E2}">
      <dsp:nvSpPr>
        <dsp:cNvPr id="0" name=""/>
        <dsp:cNvSpPr/>
      </dsp:nvSpPr>
      <dsp:spPr>
        <a:xfrm>
          <a:off x="2905273" y="864596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156514-4C64-AE45-A406-98283D6076D6}">
      <dsp:nvSpPr>
        <dsp:cNvPr id="0" name=""/>
        <dsp:cNvSpPr/>
      </dsp:nvSpPr>
      <dsp:spPr>
        <a:xfrm>
          <a:off x="1384726" y="2016410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A431E-FA40-1D4E-A3D8-2A8BD37A2453}">
      <dsp:nvSpPr>
        <dsp:cNvPr id="0" name=""/>
        <dsp:cNvSpPr/>
      </dsp:nvSpPr>
      <dsp:spPr>
        <a:xfrm>
          <a:off x="624453" y="2016410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4F89A-BB62-184B-ACA8-8A1AAAE34DE1}">
      <dsp:nvSpPr>
        <dsp:cNvPr id="0" name=""/>
        <dsp:cNvSpPr/>
      </dsp:nvSpPr>
      <dsp:spPr>
        <a:xfrm>
          <a:off x="1384726" y="864596"/>
          <a:ext cx="2280820" cy="361821"/>
        </a:xfrm>
        <a:custGeom>
          <a:avLst/>
          <a:gdLst/>
          <a:ahLst/>
          <a:cxnLst/>
          <a:rect l="0" t="0" r="0" b="0"/>
          <a:pathLst>
            <a:path>
              <a:moveTo>
                <a:pt x="2280820" y="0"/>
              </a:moveTo>
              <a:lnTo>
                <a:pt x="2280820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E6D4B-E798-AA47-81C3-1E545DF4DB5B}">
      <dsp:nvSpPr>
        <dsp:cNvPr id="0" name=""/>
        <dsp:cNvSpPr/>
      </dsp:nvSpPr>
      <dsp:spPr>
        <a:xfrm>
          <a:off x="3043505" y="74603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3B0C63-79B7-9B4A-94B9-19130FBE5D7B}">
      <dsp:nvSpPr>
        <dsp:cNvPr id="0" name=""/>
        <dsp:cNvSpPr/>
      </dsp:nvSpPr>
      <dsp:spPr>
        <a:xfrm>
          <a:off x="3181736" y="205923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Type</a:t>
          </a:r>
          <a:endParaRPr lang="en-US" sz="2000" kern="1200" dirty="0"/>
        </a:p>
      </dsp:txBody>
      <dsp:txXfrm>
        <a:off x="3204874" y="229061"/>
        <a:ext cx="1197808" cy="743717"/>
      </dsp:txXfrm>
    </dsp:sp>
    <dsp:sp modelId="{3D0C8496-FBEF-B442-BAA7-CC30894D9EC3}">
      <dsp:nvSpPr>
        <dsp:cNvPr id="0" name=""/>
        <dsp:cNvSpPr/>
      </dsp:nvSpPr>
      <dsp:spPr>
        <a:xfrm>
          <a:off x="762684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F408DD-FB71-6449-9993-DDA736E8D58A}">
      <dsp:nvSpPr>
        <dsp:cNvPr id="0" name=""/>
        <dsp:cNvSpPr/>
      </dsp:nvSpPr>
      <dsp:spPr>
        <a:xfrm>
          <a:off x="900916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Number</a:t>
          </a:r>
          <a:endParaRPr lang="en-US" sz="2000" kern="1200" dirty="0"/>
        </a:p>
      </dsp:txBody>
      <dsp:txXfrm>
        <a:off x="924054" y="1380875"/>
        <a:ext cx="1197808" cy="743717"/>
      </dsp:txXfrm>
    </dsp:sp>
    <dsp:sp modelId="{4AC60A40-741B-ED47-AAD7-DE82CE34AD41}">
      <dsp:nvSpPr>
        <dsp:cNvPr id="0" name=""/>
        <dsp:cNvSpPr/>
      </dsp:nvSpPr>
      <dsp:spPr>
        <a:xfrm>
          <a:off x="2411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C1A37D-940A-6743-AC99-D92FAAA879A9}">
      <dsp:nvSpPr>
        <dsp:cNvPr id="0" name=""/>
        <dsp:cNvSpPr/>
      </dsp:nvSpPr>
      <dsp:spPr>
        <a:xfrm>
          <a:off x="140642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Whole</a:t>
          </a:r>
          <a:endParaRPr lang="en-US" sz="2000" kern="1200" dirty="0"/>
        </a:p>
      </dsp:txBody>
      <dsp:txXfrm>
        <a:off x="163780" y="2532690"/>
        <a:ext cx="1197808" cy="743717"/>
      </dsp:txXfrm>
    </dsp:sp>
    <dsp:sp modelId="{42E6176C-3E48-2248-9A2F-70DD7DB88292}">
      <dsp:nvSpPr>
        <dsp:cNvPr id="0" name=""/>
        <dsp:cNvSpPr/>
      </dsp:nvSpPr>
      <dsp:spPr>
        <a:xfrm>
          <a:off x="1522958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86410B-498D-AB4D-9967-4C4AEDB1DF45}">
      <dsp:nvSpPr>
        <dsp:cNvPr id="0" name=""/>
        <dsp:cNvSpPr/>
      </dsp:nvSpPr>
      <dsp:spPr>
        <a:xfrm>
          <a:off x="1661189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Float</a:t>
          </a:r>
          <a:endParaRPr lang="en-US" sz="2000" kern="1200" dirty="0"/>
        </a:p>
      </dsp:txBody>
      <dsp:txXfrm>
        <a:off x="1684327" y="2532690"/>
        <a:ext cx="1197808" cy="743717"/>
      </dsp:txXfrm>
    </dsp:sp>
    <dsp:sp modelId="{E4637EFB-2FAA-3446-8FC9-AD7B8E683EE6}">
      <dsp:nvSpPr>
        <dsp:cNvPr id="0" name=""/>
        <dsp:cNvSpPr/>
      </dsp:nvSpPr>
      <dsp:spPr>
        <a:xfrm>
          <a:off x="2283231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EFC8CB-58CB-4A43-9867-EED6738F0C0F}">
      <dsp:nvSpPr>
        <dsp:cNvPr id="0" name=""/>
        <dsp:cNvSpPr/>
      </dsp:nvSpPr>
      <dsp:spPr>
        <a:xfrm>
          <a:off x="2421463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String</a:t>
          </a:r>
          <a:endParaRPr lang="en-US" sz="2000" kern="1200" dirty="0"/>
        </a:p>
      </dsp:txBody>
      <dsp:txXfrm>
        <a:off x="2444601" y="1380875"/>
        <a:ext cx="1197808" cy="743717"/>
      </dsp:txXfrm>
    </dsp:sp>
    <dsp:sp modelId="{742E8093-E526-D748-A87A-DEAD1A9F1F6D}">
      <dsp:nvSpPr>
        <dsp:cNvPr id="0" name=""/>
        <dsp:cNvSpPr/>
      </dsp:nvSpPr>
      <dsp:spPr>
        <a:xfrm>
          <a:off x="3803778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6CCABB-994E-2B44-9B36-549A167DC946}">
      <dsp:nvSpPr>
        <dsp:cNvPr id="0" name=""/>
        <dsp:cNvSpPr/>
      </dsp:nvSpPr>
      <dsp:spPr>
        <a:xfrm>
          <a:off x="3942010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Boolean</a:t>
          </a:r>
          <a:endParaRPr lang="en-US" sz="2000" kern="1200" dirty="0"/>
        </a:p>
      </dsp:txBody>
      <dsp:txXfrm>
        <a:off x="3965148" y="1380875"/>
        <a:ext cx="1197808" cy="743717"/>
      </dsp:txXfrm>
    </dsp:sp>
    <dsp:sp modelId="{419941D0-E8C4-AB44-9E78-DAAEB48DEBBF}">
      <dsp:nvSpPr>
        <dsp:cNvPr id="0" name=""/>
        <dsp:cNvSpPr/>
      </dsp:nvSpPr>
      <dsp:spPr>
        <a:xfrm>
          <a:off x="5324326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03764C-B415-664F-8885-A7DAA8CAF3E7}">
      <dsp:nvSpPr>
        <dsp:cNvPr id="0" name=""/>
        <dsp:cNvSpPr/>
      </dsp:nvSpPr>
      <dsp:spPr>
        <a:xfrm>
          <a:off x="5462557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Object</a:t>
          </a:r>
          <a:endParaRPr lang="en-US" sz="2000" kern="1200" dirty="0"/>
        </a:p>
      </dsp:txBody>
      <dsp:txXfrm>
        <a:off x="5485695" y="1380875"/>
        <a:ext cx="1197808" cy="743717"/>
      </dsp:txXfrm>
    </dsp:sp>
    <dsp:sp modelId="{BED1AD82-3EAF-DA47-9563-265E07F41880}">
      <dsp:nvSpPr>
        <dsp:cNvPr id="0" name=""/>
        <dsp:cNvSpPr/>
      </dsp:nvSpPr>
      <dsp:spPr>
        <a:xfrm>
          <a:off x="3803778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6B8219-1F5B-DA4F-B261-22B5D0551A94}">
      <dsp:nvSpPr>
        <dsp:cNvPr id="0" name=""/>
        <dsp:cNvSpPr/>
      </dsp:nvSpPr>
      <dsp:spPr>
        <a:xfrm>
          <a:off x="3942010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Date</a:t>
          </a:r>
          <a:endParaRPr lang="en-US" sz="2000" kern="1200" dirty="0"/>
        </a:p>
      </dsp:txBody>
      <dsp:txXfrm>
        <a:off x="3965148" y="2532690"/>
        <a:ext cx="1197808" cy="743717"/>
      </dsp:txXfrm>
    </dsp:sp>
    <dsp:sp modelId="{E43BE145-21E5-5543-9A7D-46DE44FE97A7}">
      <dsp:nvSpPr>
        <dsp:cNvPr id="0" name=""/>
        <dsp:cNvSpPr/>
      </dsp:nvSpPr>
      <dsp:spPr>
        <a:xfrm>
          <a:off x="5324326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C8209D-BB74-B44A-A57A-C51ABEDBBAE8}">
      <dsp:nvSpPr>
        <dsp:cNvPr id="0" name=""/>
        <dsp:cNvSpPr/>
      </dsp:nvSpPr>
      <dsp:spPr>
        <a:xfrm>
          <a:off x="5462557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Container</a:t>
          </a:r>
          <a:endParaRPr lang="en-US" sz="2000" kern="1200" dirty="0"/>
        </a:p>
      </dsp:txBody>
      <dsp:txXfrm>
        <a:off x="5485695" y="2532690"/>
        <a:ext cx="1197808" cy="743717"/>
      </dsp:txXfrm>
    </dsp:sp>
    <dsp:sp modelId="{6DF542D9-B5F6-214E-9CDE-F0A47E3A8ABC}">
      <dsp:nvSpPr>
        <dsp:cNvPr id="0" name=""/>
        <dsp:cNvSpPr/>
      </dsp:nvSpPr>
      <dsp:spPr>
        <a:xfrm>
          <a:off x="4564052" y="3530046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46CDBD-2CA8-A34C-A89B-E32ACB07E97A}">
      <dsp:nvSpPr>
        <dsp:cNvPr id="0" name=""/>
        <dsp:cNvSpPr/>
      </dsp:nvSpPr>
      <dsp:spPr>
        <a:xfrm>
          <a:off x="4702284" y="3661366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Array</a:t>
          </a:r>
          <a:endParaRPr lang="en-US" sz="2000" kern="1200" dirty="0"/>
        </a:p>
      </dsp:txBody>
      <dsp:txXfrm>
        <a:off x="4725422" y="3684504"/>
        <a:ext cx="1197808" cy="743717"/>
      </dsp:txXfrm>
    </dsp:sp>
    <dsp:sp modelId="{7591B2A4-9F4B-F245-820A-E182736ED0B3}">
      <dsp:nvSpPr>
        <dsp:cNvPr id="0" name=""/>
        <dsp:cNvSpPr/>
      </dsp:nvSpPr>
      <dsp:spPr>
        <a:xfrm>
          <a:off x="6084599" y="3530046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52FE1E-3F9F-1945-845B-196FD4FE9E7F}">
      <dsp:nvSpPr>
        <dsp:cNvPr id="0" name=""/>
        <dsp:cNvSpPr/>
      </dsp:nvSpPr>
      <dsp:spPr>
        <a:xfrm>
          <a:off x="6222831" y="3661366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Hash</a:t>
          </a:r>
          <a:endParaRPr lang="en-US" sz="2000" kern="1200" dirty="0"/>
        </a:p>
      </dsp:txBody>
      <dsp:txXfrm>
        <a:off x="6245969" y="3684504"/>
        <a:ext cx="1197808" cy="743717"/>
      </dsp:txXfrm>
    </dsp:sp>
    <dsp:sp modelId="{05D36543-49E4-934D-B25C-1B6526CA4C89}">
      <dsp:nvSpPr>
        <dsp:cNvPr id="0" name=""/>
        <dsp:cNvSpPr/>
      </dsp:nvSpPr>
      <dsp:spPr>
        <a:xfrm>
          <a:off x="6844873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B33B1D-4CA5-544F-BF28-B308B507EF10}">
      <dsp:nvSpPr>
        <dsp:cNvPr id="0" name=""/>
        <dsp:cNvSpPr/>
      </dsp:nvSpPr>
      <dsp:spPr>
        <a:xfrm>
          <a:off x="6983104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Function</a:t>
          </a:r>
          <a:endParaRPr lang="en-US" sz="2000" kern="1200" dirty="0"/>
        </a:p>
      </dsp:txBody>
      <dsp:txXfrm>
        <a:off x="7006242" y="2532690"/>
        <a:ext cx="1197808" cy="743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1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8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9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0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4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7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9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1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4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2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3C26A-63A4-F547-BB74-146C3D288EFD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6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verrol/learn-computer-programming" TargetMode="External"/><Relationship Id="rId3" Type="http://schemas.openxmlformats.org/officeDocument/2006/relationships/hyperlink" Target="https://github.com/verrol/learn-computer-programming.gi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#25 – Section 1</a:t>
            </a:r>
          </a:p>
          <a:p>
            <a:r>
              <a:rPr lang="en-US" dirty="0" smtClean="0"/>
              <a:t>Node JS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6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– Hello World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</a:t>
            </a:r>
          </a:p>
          <a:p>
            <a:pPr marL="457200" lvl="1" indent="0">
              <a:buNone/>
            </a:pPr>
            <a:r>
              <a:rPr lang="en-US" sz="2000" dirty="0" err="1" smtClean="0"/>
              <a:t>console.log</a:t>
            </a:r>
            <a:r>
              <a:rPr lang="en-US" sz="2000" dirty="0" smtClean="0"/>
              <a:t>(“Hello, World!\n”)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 &amp; Execute</a:t>
            </a:r>
          </a:p>
          <a:p>
            <a:pPr marL="0" indent="0">
              <a:buNone/>
            </a:pPr>
            <a:r>
              <a:rPr lang="en-US" sz="2000" dirty="0" smtClean="0"/>
              <a:t>	node </a:t>
            </a:r>
            <a:r>
              <a:rPr lang="en-US" sz="2000" dirty="0" err="1" smtClean="0"/>
              <a:t>hello.js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3212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#27 – Section 3</a:t>
            </a:r>
          </a:p>
          <a:p>
            <a:r>
              <a:rPr lang="en-US" dirty="0" smtClean="0"/>
              <a:t>Getting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8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3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Location: </a:t>
            </a:r>
            <a:r>
              <a:rPr lang="en-US" sz="2000" dirty="0" smtClean="0">
                <a:hlinkClick r:id="rId2"/>
              </a:rPr>
              <a:t>http://</a:t>
            </a:r>
            <a:r>
              <a:rPr lang="en-US" sz="2000" dirty="0" err="1" smtClean="0">
                <a:hlinkClick r:id="rId2"/>
              </a:rPr>
              <a:t>github.com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err="1" smtClean="0">
                <a:hlinkClick r:id="rId2"/>
              </a:rPr>
              <a:t>verrol</a:t>
            </a:r>
            <a:r>
              <a:rPr lang="en-US" sz="2000" dirty="0" smtClean="0">
                <a:hlinkClick r:id="rId2"/>
              </a:rPr>
              <a:t>/learn-computer-programming</a:t>
            </a:r>
            <a:endParaRPr lang="en-US" sz="2000" dirty="0" smtClean="0"/>
          </a:p>
          <a:p>
            <a:r>
              <a:rPr lang="en-US" sz="2800" dirty="0" smtClean="0"/>
              <a:t>Two Ways To Access The 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Online with web browser</a:t>
            </a:r>
          </a:p>
          <a:p>
            <a:pPr marL="1371600" lvl="2" indent="-514350"/>
            <a:r>
              <a:rPr lang="en-US" dirty="0" smtClean="0"/>
              <a:t>Point web browser to:</a:t>
            </a:r>
          </a:p>
          <a:p>
            <a:pPr marL="1314450" lvl="3" indent="0">
              <a:buNone/>
            </a:pPr>
            <a:r>
              <a:rPr lang="en-US" dirty="0" smtClean="0">
                <a:hlinkClick r:id="rId2"/>
              </a:rPr>
              <a:t>http://github.com/verrol/learn-computer-programming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Clone a copy to your computer using ‘</a:t>
            </a:r>
            <a:r>
              <a:rPr lang="en-US" dirty="0" err="1" smtClean="0"/>
              <a:t>git</a:t>
            </a:r>
            <a:r>
              <a:rPr lang="en-US" dirty="0" smtClean="0"/>
              <a:t>’</a:t>
            </a:r>
          </a:p>
          <a:p>
            <a:pPr marL="1371600" lvl="2" indent="-514350"/>
            <a:r>
              <a:rPr lang="en-US" dirty="0" smtClean="0"/>
              <a:t>Command line, type the following:</a:t>
            </a:r>
          </a:p>
          <a:p>
            <a:pPr marL="1314450" lvl="3" indent="0">
              <a:buNone/>
            </a:pPr>
            <a:r>
              <a:rPr lang="en-US" sz="1800" dirty="0" err="1" smtClean="0"/>
              <a:t>git</a:t>
            </a:r>
            <a:r>
              <a:rPr lang="en-US" sz="1800" dirty="0" smtClean="0"/>
              <a:t> clone </a:t>
            </a:r>
            <a:r>
              <a:rPr lang="en-US" sz="1800" dirty="0" smtClean="0">
                <a:hlinkClick r:id="rId3"/>
              </a:rPr>
              <a:t>https://github.com/verrol/learn-computer-programming.git</a:t>
            </a:r>
            <a:endParaRPr lang="en-US" sz="1800" dirty="0" smtClean="0"/>
          </a:p>
          <a:p>
            <a:pPr marL="1200150" lvl="2" indent="-342900"/>
            <a:r>
              <a:rPr lang="en-US" dirty="0" smtClean="0"/>
              <a:t>Brackets</a:t>
            </a:r>
          </a:p>
        </p:txBody>
      </p:sp>
    </p:spTree>
    <p:extLst>
      <p:ext uri="{BB962C8B-B14F-4D97-AF65-F5344CB8AC3E}">
        <p14:creationId xmlns:p14="http://schemas.microsoft.com/office/powerpoint/2010/main" val="320601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#28 – Section 4</a:t>
            </a:r>
          </a:p>
          <a:p>
            <a:r>
              <a:rPr lang="en-US" dirty="0" smtClean="0"/>
              <a:t>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1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Core Features</a:t>
            </a:r>
          </a:p>
          <a:p>
            <a:pPr lvl="1"/>
            <a:r>
              <a:rPr lang="en-US" dirty="0" smtClean="0"/>
              <a:t>High Level : easier to read and write code, gets rid of fluff/boilerplate, forgiving, 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Dynamic : allows extension and changes at runtime</a:t>
            </a:r>
          </a:p>
          <a:p>
            <a:pPr lvl="1"/>
            <a:r>
              <a:rPr lang="en-US" dirty="0" err="1" smtClean="0"/>
              <a:t>Untyped</a:t>
            </a:r>
            <a:r>
              <a:rPr lang="en-US" dirty="0" smtClean="0"/>
              <a:t> : flexible in operations used on different types of data</a:t>
            </a:r>
          </a:p>
          <a:p>
            <a:pPr lvl="1"/>
            <a:r>
              <a:rPr lang="en-US" dirty="0" smtClean="0"/>
              <a:t>Interpreted : No step for producing a binary executable or any other intermediate </a:t>
            </a:r>
            <a:r>
              <a:rPr lang="en-US" b="1" i="1" dirty="0" smtClean="0"/>
              <a:t>artifact</a:t>
            </a:r>
          </a:p>
          <a:p>
            <a:r>
              <a:rPr lang="en-US" dirty="0" smtClean="0"/>
              <a:t>Reference: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en.wikipedia.org</a:t>
            </a:r>
            <a:r>
              <a:rPr lang="en-US" dirty="0"/>
              <a:t>/wiki/JavaScript</a:t>
            </a:r>
          </a:p>
        </p:txBody>
      </p:sp>
    </p:spTree>
    <p:extLst>
      <p:ext uri="{BB962C8B-B14F-4D97-AF65-F5344CB8AC3E}">
        <p14:creationId xmlns:p14="http://schemas.microsoft.com/office/powerpoint/2010/main" val="2556779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“Hello World”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One of the </a:t>
            </a:r>
            <a:r>
              <a:rPr lang="en-US" dirty="0"/>
              <a:t>s</a:t>
            </a:r>
            <a:r>
              <a:rPr lang="en-US" dirty="0" smtClean="0"/>
              <a:t>implest complete program in a programming language</a:t>
            </a:r>
          </a:p>
          <a:p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Demonstrates a number of features of the language</a:t>
            </a:r>
          </a:p>
          <a:p>
            <a:pPr lvl="1"/>
            <a:r>
              <a:rPr lang="en-US" dirty="0" smtClean="0"/>
              <a:t>Structure</a:t>
            </a:r>
          </a:p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Traces back to languages in the C pedigree (B, BCPL)</a:t>
            </a:r>
          </a:p>
          <a:p>
            <a:pPr lvl="1"/>
            <a:r>
              <a:rPr lang="en-US" dirty="0"/>
              <a:t>Reference: https://</a:t>
            </a:r>
            <a:r>
              <a:rPr lang="en-US" dirty="0" err="1"/>
              <a:t>en.wikipedia.org</a:t>
            </a:r>
            <a:r>
              <a:rPr lang="en-US" dirty="0"/>
              <a:t>/wiki/%22Hello,_World!%22_program</a:t>
            </a:r>
          </a:p>
        </p:txBody>
      </p:sp>
    </p:spTree>
    <p:extLst>
      <p:ext uri="{BB962C8B-B14F-4D97-AF65-F5344CB8AC3E}">
        <p14:creationId xmlns:p14="http://schemas.microsoft.com/office/powerpoint/2010/main" val="124646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My ‘hello world’ program in JavaScript</a:t>
            </a:r>
          </a:p>
          <a:p>
            <a:pPr marL="0" indent="0">
              <a:buNone/>
            </a:pPr>
            <a:r>
              <a:rPr lang="en-US" dirty="0" err="1" smtClean="0"/>
              <a:t>console.log</a:t>
            </a:r>
            <a:r>
              <a:rPr lang="en-US" dirty="0" smtClean="0"/>
              <a:t>(“Hello, World”)</a:t>
            </a:r>
          </a:p>
        </p:txBody>
      </p:sp>
    </p:spTree>
    <p:extLst>
      <p:ext uri="{BB962C8B-B14F-4D97-AF65-F5344CB8AC3E}">
        <p14:creationId xmlns:p14="http://schemas.microsoft.com/office/powerpoint/2010/main" val="4157312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Breakdown Of ‘hello world’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Statement</a:t>
            </a:r>
          </a:p>
          <a:p>
            <a:r>
              <a:rPr lang="en-US" dirty="0" smtClean="0"/>
              <a:t>Function call</a:t>
            </a:r>
          </a:p>
          <a:p>
            <a:r>
              <a:rPr lang="en-US" dirty="0" smtClean="0"/>
              <a:t>Function argument(s)</a:t>
            </a:r>
          </a:p>
          <a:p>
            <a:pPr lvl="1"/>
            <a:r>
              <a:rPr lang="en-US" dirty="0" smtClean="0"/>
              <a:t>Calling the ‘log’ function with arguments</a:t>
            </a:r>
          </a:p>
          <a:p>
            <a:r>
              <a:rPr lang="en-US" dirty="0" smtClean="0"/>
              <a:t>Object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‘console’</a:t>
            </a:r>
          </a:p>
          <a:p>
            <a:r>
              <a:rPr lang="en-US" dirty="0" smtClean="0"/>
              <a:t>Membership Resolution</a:t>
            </a:r>
          </a:p>
          <a:p>
            <a:pPr lvl="1"/>
            <a:r>
              <a:rPr lang="en-US" dirty="0" smtClean="0"/>
              <a:t>Using the ‘.’ or ‘dot’ operator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console.log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Single line using //</a:t>
            </a:r>
          </a:p>
          <a:p>
            <a:pPr lvl="1"/>
            <a:r>
              <a:rPr lang="en-US" dirty="0" smtClean="0"/>
              <a:t>Multi-line using /* </a:t>
            </a:r>
            <a:r>
              <a:rPr lang="is-IS" dirty="0" smtClean="0"/>
              <a:t>… */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1680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Bit</a:t>
            </a:r>
          </a:p>
          <a:p>
            <a:pPr lvl="1"/>
            <a:r>
              <a:rPr lang="en-US" dirty="0" smtClean="0"/>
              <a:t>Representing a binary value or 2-value system</a:t>
            </a:r>
          </a:p>
          <a:p>
            <a:r>
              <a:rPr lang="en-US" dirty="0" smtClean="0"/>
              <a:t>Byte : 8-bits</a:t>
            </a:r>
          </a:p>
          <a:p>
            <a:pPr lvl="1"/>
            <a:r>
              <a:rPr lang="en-US" dirty="0" smtClean="0"/>
              <a:t>Character can be one or two bytes</a:t>
            </a:r>
          </a:p>
          <a:p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20</a:t>
            </a:r>
          </a:p>
          <a:p>
            <a:pPr lvl="1"/>
            <a:r>
              <a:rPr lang="en-US" dirty="0" smtClean="0"/>
              <a:t>495.97</a:t>
            </a:r>
          </a:p>
          <a:p>
            <a:pPr lvl="1"/>
            <a:r>
              <a:rPr lang="en-US" dirty="0" smtClean="0"/>
              <a:t>10e-8</a:t>
            </a:r>
            <a:endParaRPr lang="en-US" dirty="0"/>
          </a:p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“Hello, World\n”</a:t>
            </a:r>
          </a:p>
          <a:p>
            <a:pPr lvl="1"/>
            <a:r>
              <a:rPr lang="en-US" dirty="0" smtClean="0"/>
              <a:t>‘Hi’</a:t>
            </a:r>
          </a:p>
        </p:txBody>
      </p:sp>
    </p:spTree>
    <p:extLst>
      <p:ext uri="{BB962C8B-B14F-4D97-AF65-F5344CB8AC3E}">
        <p14:creationId xmlns:p14="http://schemas.microsoft.com/office/powerpoint/2010/main" val="3108572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#29 – Section 5</a:t>
            </a:r>
          </a:p>
          <a:p>
            <a:r>
              <a:rPr lang="en-US" dirty="0" smtClean="0"/>
              <a:t>Two Flavors Of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21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your Web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smtClean="0">
                <a:hlinkClick r:id="rId2"/>
              </a:rPr>
              <a:t>http://nodejs.org</a:t>
            </a:r>
            <a:r>
              <a:rPr lang="en-US" dirty="0" smtClean="0"/>
              <a:t> in the address 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button to down the latest version of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download, run the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Accept terms, and defaults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7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Home Of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for the Web browser</a:t>
            </a:r>
          </a:p>
          <a:p>
            <a:r>
              <a:rPr lang="en-US" dirty="0" smtClean="0"/>
              <a:t>Works along side HTML and CSS</a:t>
            </a:r>
          </a:p>
          <a:p>
            <a:r>
              <a:rPr lang="en-US" dirty="0" smtClean="0"/>
              <a:t>1 of the cornerstone technologies for Web programming, along with HTML and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34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In The 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85302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In The Web Browser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alert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alert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46584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Browser: JavaScript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for debugging and seeing code errors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script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html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35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Web Browser: JavaScript Console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JavaScript Console</a:t>
            </a:r>
          </a:p>
          <a:p>
            <a:pPr lvl="1"/>
            <a:r>
              <a:rPr lang="en-US" dirty="0" smtClean="0"/>
              <a:t>Chrome: View -&gt; Developer -&gt; JavaScript Console</a:t>
            </a:r>
          </a:p>
          <a:p>
            <a:pPr lvl="1"/>
            <a:r>
              <a:rPr lang="en-US" dirty="0" smtClean="0"/>
              <a:t>Firefox: Tools -&gt; Web Developer -&gt; Web Console</a:t>
            </a:r>
          </a:p>
          <a:p>
            <a:pPr lvl="1"/>
            <a:r>
              <a:rPr lang="en-US" dirty="0" smtClean="0"/>
              <a:t>Safari</a:t>
            </a:r>
            <a:r>
              <a:rPr lang="en-US" dirty="0"/>
              <a:t>: http://</a:t>
            </a:r>
            <a:r>
              <a:rPr lang="en-US" dirty="0" err="1"/>
              <a:t>bfy.tw</a:t>
            </a:r>
            <a:r>
              <a:rPr lang="en-US" dirty="0"/>
              <a:t>/3pD2</a:t>
            </a:r>
            <a:endParaRPr lang="en-US" dirty="0" smtClean="0"/>
          </a:p>
          <a:p>
            <a:pPr lvl="1"/>
            <a:r>
              <a:rPr lang="en-US" dirty="0" smtClean="0"/>
              <a:t>Internet Explorer: Right-click, select “Inspect Element”, click “Console” tab.</a:t>
            </a:r>
          </a:p>
          <a:p>
            <a:r>
              <a:rPr lang="en-US" dirty="0" smtClean="0"/>
              <a:t>In the console, type:</a:t>
            </a:r>
          </a:p>
          <a:p>
            <a:pPr marL="800100" lvl="2" indent="0">
              <a:buNone/>
            </a:pPr>
            <a:r>
              <a:rPr lang="en-US" dirty="0" err="1" smtClean="0">
                <a:solidFill>
                  <a:srgbClr val="008000"/>
                </a:solidFill>
              </a:rPr>
              <a:t>console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09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simple examples of dynamic web pages: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Simple calculator using +, -, *, and /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Simple calculator with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78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Abstraction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394960" y="2023588"/>
            <a:ext cx="2354080" cy="2529484"/>
            <a:chOff x="2756751" y="2023588"/>
            <a:chExt cx="2354080" cy="2529484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3732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Engine Liberation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15394" y="2023588"/>
            <a:ext cx="2354080" cy="2529484"/>
            <a:chOff x="2756751" y="2023588"/>
            <a:chExt cx="2354080" cy="2529484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37180" y="2023588"/>
            <a:ext cx="2354080" cy="2529484"/>
            <a:chOff x="4228588" y="2023588"/>
            <a:chExt cx="2354080" cy="2529484"/>
          </a:xfrm>
        </p:grpSpPr>
        <p:sp>
          <p:nvSpPr>
            <p:cNvPr id="15" name="Rectangle 14"/>
            <p:cNvSpPr/>
            <p:nvPr/>
          </p:nvSpPr>
          <p:spPr>
            <a:xfrm>
              <a:off x="4228588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65845" y="4078149"/>
              <a:ext cx="1935921" cy="2787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95525" y="2570782"/>
              <a:ext cx="506241" cy="47492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36603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65845" y="3198105"/>
              <a:ext cx="852237" cy="7433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65845" y="2570782"/>
              <a:ext cx="852237" cy="4749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28588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NodeJS</a:t>
              </a:r>
              <a:r>
                <a:rPr lang="en-US" dirty="0" smtClean="0"/>
                <a:t> Application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67898" y="2570782"/>
              <a:ext cx="289418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9011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#30 – </a:t>
            </a:r>
            <a:r>
              <a:rPr lang="en-US" smtClean="0"/>
              <a:t>Section 6</a:t>
            </a:r>
            <a:endParaRPr lang="en-US" dirty="0" smtClean="0"/>
          </a:p>
          <a:p>
            <a:r>
              <a:rPr lang="en-US" dirty="0" smtClean="0"/>
              <a:t>Values &amp;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3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‘value’?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value is an </a:t>
            </a:r>
            <a:r>
              <a:rPr lang="en-US" b="1" i="1" dirty="0" smtClean="0">
                <a:solidFill>
                  <a:srgbClr val="008000"/>
                </a:solidFill>
              </a:rPr>
              <a:t>abstraction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rgbClr val="3366FF"/>
                </a:solidFill>
              </a:rPr>
              <a:t>represent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computed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6</a:t>
            </a:r>
            <a:endParaRPr lang="en-US" dirty="0" smtClean="0"/>
          </a:p>
          <a:p>
            <a:pPr lvl="1"/>
            <a:r>
              <a:rPr lang="en-US" dirty="0" smtClean="0"/>
              <a:t>3.141592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verrol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2016/01/26</a:t>
            </a:r>
          </a:p>
          <a:p>
            <a:pPr lvl="1"/>
            <a:r>
              <a:rPr lang="en-US" dirty="0" smtClean="0"/>
              <a:t>new Date(2016, 1, 26)</a:t>
            </a:r>
          </a:p>
        </p:txBody>
      </p:sp>
    </p:spTree>
    <p:extLst>
      <p:ext uri="{BB962C8B-B14F-4D97-AF65-F5344CB8AC3E}">
        <p14:creationId xmlns:p14="http://schemas.microsoft.com/office/powerpoint/2010/main" val="267972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OS X/Linux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your Web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smtClean="0">
                <a:hlinkClick r:id="rId2"/>
              </a:rPr>
              <a:t>http://nodejs.org</a:t>
            </a:r>
            <a:r>
              <a:rPr lang="en-US" dirty="0" smtClean="0"/>
              <a:t> in the address 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button to down the latest version of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you run an executable may be different, but you know how to do that already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4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Brower JavaScript console:</a:t>
            </a:r>
          </a:p>
          <a:p>
            <a:pPr lvl="1"/>
            <a:endParaRPr lang="en-US" dirty="0"/>
          </a:p>
        </p:txBody>
      </p:sp>
      <p:pic>
        <p:nvPicPr>
          <p:cNvPr id="4" name="Picture 3" descr="Screen Shot 2016-01-26 at 10.28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19" y="2441222"/>
            <a:ext cx="7360014" cy="353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23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‘variable’?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variable is a </a:t>
            </a:r>
            <a:r>
              <a:rPr lang="en-US" b="1" i="1" dirty="0" smtClean="0">
                <a:solidFill>
                  <a:srgbClr val="008000"/>
                </a:solidFill>
              </a:rPr>
              <a:t>named </a:t>
            </a:r>
            <a:r>
              <a:rPr lang="en-US" b="1" i="1" dirty="0" smtClean="0">
                <a:solidFill>
                  <a:srgbClr val="3366FF"/>
                </a:solidFill>
              </a:rPr>
              <a:t>abstraction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recall </a:t>
            </a:r>
            <a:r>
              <a:rPr lang="en-US" dirty="0" smtClean="0"/>
              <a:t>or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reference </a:t>
            </a:r>
            <a:r>
              <a:rPr lang="en-US" dirty="0" smtClean="0"/>
              <a:t>a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6</a:t>
            </a:r>
            <a:endParaRPr lang="en-US" dirty="0" smtClean="0"/>
          </a:p>
          <a:p>
            <a:pPr lvl="1"/>
            <a:r>
              <a:rPr lang="en-US" dirty="0" smtClean="0"/>
              <a:t>3.141592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verrol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2016/01/26</a:t>
            </a:r>
          </a:p>
          <a:p>
            <a:pPr lvl="1"/>
            <a:r>
              <a:rPr lang="en-US" dirty="0" smtClean="0"/>
              <a:t>new Date(2016, 1, 26)</a:t>
            </a:r>
          </a:p>
        </p:txBody>
      </p:sp>
    </p:spTree>
    <p:extLst>
      <p:ext uri="{BB962C8B-B14F-4D97-AF65-F5344CB8AC3E}">
        <p14:creationId xmlns:p14="http://schemas.microsoft.com/office/powerpoint/2010/main" val="2914413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Brower JavaScript console:</a:t>
            </a:r>
          </a:p>
          <a:p>
            <a:pPr lvl="1"/>
            <a:endParaRPr lang="en-US" dirty="0"/>
          </a:p>
        </p:txBody>
      </p:sp>
      <p:pic>
        <p:nvPicPr>
          <p:cNvPr id="5" name="Picture 4" descr="Screen Shot 2016-01-26 at 10.38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57777"/>
            <a:ext cx="6847749" cy="428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07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smtClean="0"/>
              <a:t>31 </a:t>
            </a:r>
            <a:r>
              <a:rPr lang="en-US" dirty="0" smtClean="0"/>
              <a:t>– Section </a:t>
            </a:r>
            <a:r>
              <a:rPr lang="en-US" dirty="0" smtClean="0"/>
              <a:t>7</a:t>
            </a:r>
            <a:endParaRPr lang="en-US" dirty="0" smtClean="0"/>
          </a:p>
          <a:p>
            <a:r>
              <a:rPr lang="en-US" dirty="0" smtClean="0"/>
              <a:t>Values, Variables,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3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</a:t>
            </a:r>
            <a:r>
              <a:rPr lang="en-US" dirty="0" smtClean="0"/>
              <a:t>Data &amp;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is </a:t>
            </a:r>
            <a:r>
              <a:rPr lang="en-US" dirty="0" smtClean="0"/>
              <a:t> ‘data’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‘data’ </a:t>
            </a:r>
            <a:r>
              <a:rPr lang="en-US" dirty="0" smtClean="0"/>
              <a:t>is another name for ‘value’</a:t>
            </a:r>
          </a:p>
          <a:p>
            <a:pPr lvl="2"/>
            <a:r>
              <a:rPr lang="en-US" dirty="0" smtClean="0"/>
              <a:t>The words ‘data’ and ‘value’ can be used interchangeably</a:t>
            </a:r>
          </a:p>
          <a:p>
            <a:r>
              <a:rPr lang="en-US" dirty="0" smtClean="0"/>
              <a:t>What is ‘data type’?</a:t>
            </a:r>
          </a:p>
          <a:p>
            <a:pPr lvl="1"/>
            <a:r>
              <a:rPr lang="en-US" dirty="0" err="1" smtClean="0"/>
              <a:t>Verrol’s</a:t>
            </a:r>
            <a:r>
              <a:rPr lang="en-US" dirty="0" smtClean="0"/>
              <a:t> definition:</a:t>
            </a:r>
          </a:p>
          <a:p>
            <a:pPr lvl="2"/>
            <a:r>
              <a:rPr lang="en-US" dirty="0" smtClean="0"/>
              <a:t>A ‘data type’ is the </a:t>
            </a:r>
            <a:r>
              <a:rPr lang="en-US" b="1" i="1" dirty="0" smtClean="0">
                <a:solidFill>
                  <a:srgbClr val="008000"/>
                </a:solidFill>
              </a:rPr>
              <a:t>format </a:t>
            </a:r>
            <a:r>
              <a:rPr lang="en-US" dirty="0" smtClean="0"/>
              <a:t>or </a:t>
            </a:r>
            <a:r>
              <a:rPr lang="en-US" b="1" i="1" dirty="0" smtClean="0">
                <a:solidFill>
                  <a:srgbClr val="3366FF"/>
                </a:solidFill>
              </a:rPr>
              <a:t>representation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of </a:t>
            </a:r>
            <a:r>
              <a:rPr lang="en-US" dirty="0" smtClean="0"/>
              <a:t>the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en-US" dirty="0" smtClean="0"/>
              <a:t>/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</a:t>
            </a:r>
            <a:endParaRPr lang="en-US" b="1" i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r>
              <a:rPr lang="en-US" dirty="0" smtClean="0"/>
              <a:t>In other words, it is the grouping of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similar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values</a:t>
            </a:r>
            <a:endParaRPr lang="en-US" dirty="0" smtClean="0"/>
          </a:p>
          <a:p>
            <a:r>
              <a:rPr lang="en-US" dirty="0" smtClean="0"/>
              <a:t>Examples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Number</a:t>
            </a:r>
            <a:endParaRPr lang="en-US" dirty="0" smtClean="0"/>
          </a:p>
          <a:p>
            <a:pPr lvl="1"/>
            <a:r>
              <a:rPr lang="en-US" dirty="0" smtClean="0"/>
              <a:t>String</a:t>
            </a:r>
            <a:endParaRPr lang="en-US" dirty="0" smtClean="0"/>
          </a:p>
          <a:p>
            <a:pPr lvl="1"/>
            <a:r>
              <a:rPr lang="en-US" dirty="0" smtClean="0"/>
              <a:t>Date</a:t>
            </a:r>
            <a:endParaRPr lang="en-US" dirty="0" smtClean="0"/>
          </a:p>
          <a:p>
            <a:pPr lvl="1"/>
            <a:r>
              <a:rPr lang="en-US" dirty="0" smtClean="0"/>
              <a:t>Boolean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6574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Data Type 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72324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131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Types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11708" y="1517284"/>
            <a:ext cx="5405766" cy="932855"/>
            <a:chOff x="2011708" y="1713970"/>
            <a:chExt cx="5405766" cy="1042413"/>
          </a:xfrm>
        </p:grpSpPr>
        <p:sp>
          <p:nvSpPr>
            <p:cNvPr id="12" name="Snip Same Side Corner Rectangle 11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Number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11708" y="2669970"/>
            <a:ext cx="5405766" cy="932855"/>
            <a:chOff x="2011708" y="1713970"/>
            <a:chExt cx="5405766" cy="1042413"/>
          </a:xfrm>
        </p:grpSpPr>
        <p:sp>
          <p:nvSpPr>
            <p:cNvPr id="22" name="Snip Same Side Corner Rectangle 21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String</a:t>
              </a:r>
              <a:endParaRPr lang="en-US" sz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11708" y="3822656"/>
            <a:ext cx="5405766" cy="932855"/>
            <a:chOff x="2011708" y="1713970"/>
            <a:chExt cx="5405766" cy="1042413"/>
          </a:xfrm>
        </p:grpSpPr>
        <p:sp>
          <p:nvSpPr>
            <p:cNvPr id="25" name="Snip Same Side Corner Rectangle 24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Boolean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11708" y="4975342"/>
            <a:ext cx="5405766" cy="932855"/>
            <a:chOff x="2011708" y="1713970"/>
            <a:chExt cx="5405766" cy="1042413"/>
          </a:xfrm>
        </p:grpSpPr>
        <p:sp>
          <p:nvSpPr>
            <p:cNvPr id="28" name="Snip Same Side Corner Rectangle 27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Date</a:t>
              </a:r>
              <a:endParaRPr lang="en-US" sz="1200" dirty="0"/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916" y="1610144"/>
            <a:ext cx="3048000" cy="72570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917" y="2746349"/>
            <a:ext cx="3438272" cy="76308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917" y="3930011"/>
            <a:ext cx="2071845" cy="71333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916" y="5085565"/>
            <a:ext cx="3438273" cy="74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91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Types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11708" y="1517284"/>
            <a:ext cx="5405766" cy="932856"/>
            <a:chOff x="2011708" y="1713970"/>
            <a:chExt cx="5405766" cy="1042414"/>
          </a:xfrm>
        </p:grpSpPr>
        <p:sp>
          <p:nvSpPr>
            <p:cNvPr id="12" name="Snip Same Side Corner Rectangle 11"/>
            <p:cNvSpPr/>
            <p:nvPr/>
          </p:nvSpPr>
          <p:spPr>
            <a:xfrm rot="16200000">
              <a:off x="4628881" y="-32210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Array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11708" y="3822657"/>
            <a:ext cx="5405767" cy="2085540"/>
            <a:chOff x="2011708" y="1713971"/>
            <a:chExt cx="5405767" cy="2330474"/>
          </a:xfrm>
        </p:grpSpPr>
        <p:sp>
          <p:nvSpPr>
            <p:cNvPr id="22" name="Snip Same Side Corner Rectangle 21"/>
            <p:cNvSpPr/>
            <p:nvPr/>
          </p:nvSpPr>
          <p:spPr>
            <a:xfrm rot="16200000">
              <a:off x="3984851" y="611820"/>
              <a:ext cx="2330474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lvl="2"/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011708" y="2366515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Function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11708" y="2667846"/>
            <a:ext cx="5405766" cy="932855"/>
            <a:chOff x="2011708" y="1713970"/>
            <a:chExt cx="5405766" cy="1042413"/>
          </a:xfrm>
        </p:grpSpPr>
        <p:sp>
          <p:nvSpPr>
            <p:cNvPr id="28" name="Snip Same Side Corner Rectangle 27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 smtClean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Hash</a:t>
              </a:r>
              <a:endParaRPr lang="en-US" sz="12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547" y="1631709"/>
            <a:ext cx="3416300" cy="71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547" y="2785841"/>
            <a:ext cx="3416300" cy="717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547" y="4084596"/>
            <a:ext cx="3416300" cy="146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7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Node JS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a command line prompt</a:t>
            </a:r>
          </a:p>
          <a:p>
            <a:pPr marL="914400" lvl="1" indent="-514350"/>
            <a:r>
              <a:rPr lang="en-US" dirty="0" smtClean="0"/>
              <a:t>Windows users usually type ‘</a:t>
            </a:r>
            <a:r>
              <a:rPr lang="en-US" dirty="0" err="1" smtClean="0"/>
              <a:t>cmd</a:t>
            </a:r>
            <a:r>
              <a:rPr lang="en-US" dirty="0" smtClean="0"/>
              <a:t>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“node” and press the enter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you get a prompt that loos like this “&gt;”,  then node is installed successfully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“1 + 2” and press enter key to get “3”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err="1" smtClean="0"/>
              <a:t>ctrl+c</a:t>
            </a:r>
            <a:r>
              <a:rPr lang="en-US" dirty="0" smtClean="0"/>
              <a:t> twice to exit Node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2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#26 – Section 2</a:t>
            </a:r>
          </a:p>
          <a:p>
            <a:r>
              <a:rPr lang="en-US" dirty="0" smtClean="0"/>
              <a:t>Birth of a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1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to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36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Before the computer can do anything, it has to be presented with instructions</a:t>
            </a:r>
          </a:p>
          <a:p>
            <a:pPr lvl="1"/>
            <a:r>
              <a:rPr lang="en-US" dirty="0" smtClean="0"/>
              <a:t>Told what to do</a:t>
            </a:r>
          </a:p>
          <a:p>
            <a:r>
              <a:rPr lang="en-US" dirty="0" smtClean="0"/>
              <a:t>Source Code or just Code</a:t>
            </a:r>
          </a:p>
          <a:p>
            <a:r>
              <a:rPr lang="en-US" dirty="0" smtClean="0"/>
              <a:t>Programmer writes the Code</a:t>
            </a:r>
          </a:p>
          <a:p>
            <a:r>
              <a:rPr lang="en-US" dirty="0" smtClean="0"/>
              <a:t>Optionally converts “code” to another format</a:t>
            </a:r>
          </a:p>
          <a:p>
            <a:pPr lvl="1"/>
            <a:r>
              <a:rPr lang="en-US" dirty="0" smtClean="0"/>
              <a:t>Makes it easier for the computer to “understand”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nderstand =&gt; execute</a:t>
            </a:r>
          </a:p>
          <a:p>
            <a:pPr lvl="1"/>
            <a:r>
              <a:rPr lang="en-US" dirty="0" smtClean="0"/>
              <a:t>This process is call “compiling”</a:t>
            </a:r>
          </a:p>
          <a:p>
            <a:r>
              <a:rPr lang="en-US" dirty="0" smtClean="0"/>
              <a:t>Now the computer run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5501" y="1417638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57341" y="1417638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57341" y="4350773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Language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28612" y="1802731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what you wan the computer to do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5820452" y="1790293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instructions that is human readable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5820452" y="4723428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a program by writing instructions that is human readable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365501" y="4350773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28612" y="4723428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Give encoded instruction to computer to perform (execute/run)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>
            <a:off x="3321283" y="1603966"/>
            <a:ext cx="26360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6" idx="0"/>
          </p:cNvCxnSpPr>
          <p:nvPr/>
        </p:nvCxnSpPr>
        <p:spPr>
          <a:xfrm flipH="1">
            <a:off x="6935232" y="2496986"/>
            <a:ext cx="6422" cy="1853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  <a:endCxn id="12" idx="3"/>
          </p:cNvCxnSpPr>
          <p:nvPr/>
        </p:nvCxnSpPr>
        <p:spPr>
          <a:xfrm flipH="1">
            <a:off x="3321283" y="4537101"/>
            <a:ext cx="26360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36911" y="1618065"/>
            <a:ext cx="67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79032" y="3142632"/>
            <a:ext cx="186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 (convert)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89311" y="4556276"/>
            <a:ext cx="92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43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11" y="1852671"/>
            <a:ext cx="1210420" cy="11821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144" y="3237609"/>
            <a:ext cx="1745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readable </a:t>
            </a:r>
          </a:p>
          <a:p>
            <a:r>
              <a:rPr lang="en-US" dirty="0" smtClean="0"/>
              <a:t>code in a file</a:t>
            </a:r>
            <a:endParaRPr lang="en-US" dirty="0"/>
          </a:p>
        </p:txBody>
      </p:sp>
      <p:sp>
        <p:nvSpPr>
          <p:cNvPr id="6" name="Merge 5"/>
          <p:cNvSpPr/>
          <p:nvPr/>
        </p:nvSpPr>
        <p:spPr>
          <a:xfrm rot="16200000">
            <a:off x="3022927" y="1980185"/>
            <a:ext cx="936329" cy="903997"/>
          </a:xfrm>
          <a:prstGeom prst="flowChartMer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334134" y="2270755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197755" y="2270755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301" y="1708459"/>
            <a:ext cx="1423245" cy="14232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06666" y="3237609"/>
            <a:ext cx="103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81512" y="3237609"/>
            <a:ext cx="2034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Computer/machine </a:t>
            </a:r>
          </a:p>
          <a:p>
            <a:r>
              <a:rPr lang="en-US" dirty="0" smtClean="0"/>
              <a:t>instructions in a file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6444803" y="2267108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045" y="1894089"/>
            <a:ext cx="1106626" cy="12376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08045" y="3390009"/>
            <a:ext cx="92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Hello World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</a:t>
            </a:r>
          </a:p>
          <a:p>
            <a:pPr marL="457200" lvl="1" indent="0">
              <a:buNone/>
            </a:pPr>
            <a:r>
              <a:rPr lang="en-US" sz="2000" dirty="0" smtClean="0"/>
              <a:t>#</a:t>
            </a:r>
            <a:r>
              <a:rPr lang="en-US" sz="2000" dirty="0" smtClean="0">
                <a:solidFill>
                  <a:srgbClr val="3366FF"/>
                </a:solidFill>
              </a:rPr>
              <a:t>include</a:t>
            </a:r>
            <a:r>
              <a:rPr lang="en-US" sz="2000" dirty="0" smtClean="0"/>
              <a:t> &lt;</a:t>
            </a:r>
            <a:r>
              <a:rPr lang="en-US" sz="2000" dirty="0" err="1" smtClean="0">
                <a:solidFill>
                  <a:srgbClr val="FF6600"/>
                </a:solidFill>
              </a:rPr>
              <a:t>iostream</a:t>
            </a:r>
            <a:r>
              <a:rPr lang="en-US" sz="2000" dirty="0" smtClean="0"/>
              <a:t>&gt;</a:t>
            </a:r>
          </a:p>
          <a:p>
            <a:pPr marL="457200" lvl="1" indent="0">
              <a:buNone/>
            </a:pPr>
            <a:r>
              <a:rPr lang="en-US" sz="2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660066"/>
                </a:solidFill>
              </a:rPr>
              <a:t>main</a:t>
            </a:r>
            <a:r>
              <a:rPr lang="en-US" sz="2000" dirty="0" smtClean="0"/>
              <a:t>(</a:t>
            </a:r>
            <a:r>
              <a:rPr lang="en-US" sz="2000" i="1" dirty="0" err="1" smtClean="0">
                <a:solidFill>
                  <a:srgbClr val="558ED5"/>
                </a:solidFill>
              </a:rPr>
              <a:t>int</a:t>
            </a:r>
            <a:r>
              <a:rPr lang="en-US" sz="2000" dirty="0" smtClean="0">
                <a:solidFill>
                  <a:srgbClr val="558ED5"/>
                </a:solidFill>
              </a:rPr>
              <a:t> </a:t>
            </a:r>
            <a:r>
              <a:rPr lang="en-US" sz="2000" dirty="0" err="1" smtClean="0"/>
              <a:t>argc</a:t>
            </a:r>
            <a:r>
              <a:rPr lang="en-US" sz="2000" dirty="0" smtClean="0"/>
              <a:t>, </a:t>
            </a:r>
            <a:r>
              <a:rPr lang="en-US" sz="2000" i="1" dirty="0" smtClean="0">
                <a:solidFill>
                  <a:srgbClr val="558ED5"/>
                </a:solidFill>
              </a:rPr>
              <a:t>char</a:t>
            </a:r>
            <a:r>
              <a:rPr lang="en-US" sz="2000" dirty="0" smtClean="0"/>
              <a:t>* </a:t>
            </a:r>
            <a:r>
              <a:rPr lang="en-US" sz="2000" dirty="0" err="1" smtClean="0"/>
              <a:t>argv</a:t>
            </a:r>
            <a:r>
              <a:rPr lang="en-US" sz="2000" dirty="0" smtClean="0"/>
              <a:t>[]){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i="1" dirty="0" err="1" smtClean="0">
                <a:solidFill>
                  <a:schemeClr val="accent1"/>
                </a:solidFill>
              </a:rPr>
              <a:t>cout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&lt;&lt; “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Hello, world!</a:t>
            </a:r>
            <a:r>
              <a:rPr lang="en-US" sz="2000" dirty="0" smtClean="0"/>
              <a:t>” &lt;&lt; </a:t>
            </a:r>
            <a:r>
              <a:rPr lang="en-US" sz="2000" i="1" dirty="0" err="1" smtClean="0">
                <a:solidFill>
                  <a:srgbClr val="4F81BD"/>
                </a:solidFill>
              </a:rPr>
              <a:t>endl</a:t>
            </a:r>
            <a:r>
              <a:rPr lang="en-US" sz="2000" dirty="0" smtClean="0"/>
              <a:t>;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</a:t>
            </a:r>
          </a:p>
          <a:p>
            <a:pPr marL="0" indent="0">
              <a:buNone/>
            </a:pPr>
            <a:r>
              <a:rPr lang="en-US" sz="2000" dirty="0" smtClean="0"/>
              <a:t>	g++ </a:t>
            </a:r>
            <a:r>
              <a:rPr lang="en-US" sz="2000" dirty="0" err="1" smtClean="0"/>
              <a:t>hello.cpp</a:t>
            </a:r>
            <a:r>
              <a:rPr lang="en-US" sz="2000" dirty="0" smtClean="0"/>
              <a:t> -o </a:t>
            </a:r>
            <a:r>
              <a:rPr lang="en-US" sz="2000" dirty="0" err="1" smtClean="0"/>
              <a:t>hello.exe</a:t>
            </a:r>
            <a:endParaRPr lang="en-US" sz="20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Execute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hello.exe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7324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7417</TotalTime>
  <Words>1207</Words>
  <Application>Microsoft Macintosh PowerPoint</Application>
  <PresentationFormat>On-screen Show (4:3)</PresentationFormat>
  <Paragraphs>266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Chapter 5 – JavaScript</vt:lpstr>
      <vt:lpstr>Windows Installation</vt:lpstr>
      <vt:lpstr>Mac OS X/Linux Installation</vt:lpstr>
      <vt:lpstr>Verify Node JS Installation</vt:lpstr>
      <vt:lpstr>Chapter 5 – JavaScript</vt:lpstr>
      <vt:lpstr>Human to Computer</vt:lpstr>
      <vt:lpstr>The Process</vt:lpstr>
      <vt:lpstr>The Process (cont.)</vt:lpstr>
      <vt:lpstr>Example – Hello World in C++</vt:lpstr>
      <vt:lpstr>Example – Hello World in JavaScript</vt:lpstr>
      <vt:lpstr>Chapter 5 – JavaScript</vt:lpstr>
      <vt:lpstr>How To Access The Code</vt:lpstr>
      <vt:lpstr>Chapter 5 – JavaScript</vt:lpstr>
      <vt:lpstr>JavaScript</vt:lpstr>
      <vt:lpstr>“Hello World” Program</vt:lpstr>
      <vt:lpstr>hello.js</vt:lpstr>
      <vt:lpstr>A Breakdown Of ‘hello world’</vt:lpstr>
      <vt:lpstr>Basic Data Types</vt:lpstr>
      <vt:lpstr>Chapter 5 – JavaScript</vt:lpstr>
      <vt:lpstr>Native Home Of JavaScript</vt:lpstr>
      <vt:lpstr>JavaScript In The Web Browser</vt:lpstr>
      <vt:lpstr>JavaScript In The Web Browser (cont.)</vt:lpstr>
      <vt:lpstr>Web Browser: JavaScript Console</vt:lpstr>
      <vt:lpstr>Web Browser: JavaScript Console (cont.)</vt:lpstr>
      <vt:lpstr>Interactive Web Pages</vt:lpstr>
      <vt:lpstr>Browser Abstraction</vt:lpstr>
      <vt:lpstr>JS Engine Liberation</vt:lpstr>
      <vt:lpstr>Chapter 5 – JavaScript</vt:lpstr>
      <vt:lpstr>Definition: Value</vt:lpstr>
      <vt:lpstr>Demo: Values</vt:lpstr>
      <vt:lpstr>Definition: Variable</vt:lpstr>
      <vt:lpstr>Demo: Variables</vt:lpstr>
      <vt:lpstr>Chapter 5 – JavaScript</vt:lpstr>
      <vt:lpstr>Definition: Data &amp; Data Type</vt:lpstr>
      <vt:lpstr>My Data Type Tree</vt:lpstr>
      <vt:lpstr>Example Data Types</vt:lpstr>
      <vt:lpstr>Example Data Types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– JavaScript</dc:title>
  <dc:creator>LS</dc:creator>
  <cp:lastModifiedBy>Another User</cp:lastModifiedBy>
  <cp:revision>43</cp:revision>
  <dcterms:created xsi:type="dcterms:W3CDTF">2016-01-09T12:23:22Z</dcterms:created>
  <dcterms:modified xsi:type="dcterms:W3CDTF">2016-02-01T16:56:23Z</dcterms:modified>
</cp:coreProperties>
</file>