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26" d="100"/>
          <a:sy n="226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34 </a:t>
            </a:r>
            <a:r>
              <a:rPr lang="en-US" dirty="0" smtClean="0"/>
              <a:t>– Section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Containers</a:t>
            </a:r>
            <a:r>
              <a:rPr lang="en-US" dirty="0" smtClean="0"/>
              <a:t>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</a:t>
            </a:r>
            <a:r>
              <a:rPr lang="en-US" dirty="0" smtClean="0"/>
              <a:t>‘array’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</a:t>
            </a:r>
            <a:r>
              <a:rPr lang="en-US" dirty="0" smtClean="0"/>
              <a:t>arrays?</a:t>
            </a:r>
            <a:endParaRPr lang="en-US" dirty="0" smtClean="0"/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</a:t>
            </a:r>
            <a:r>
              <a:rPr lang="en-US" dirty="0" smtClean="0"/>
              <a:t>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1883</Words>
  <Application>Microsoft Macintosh PowerPoint</Application>
  <PresentationFormat>On-screen Show (4:3)</PresentationFormat>
  <Paragraphs>420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71</cp:revision>
  <dcterms:created xsi:type="dcterms:W3CDTF">2016-01-09T12:23:22Z</dcterms:created>
  <dcterms:modified xsi:type="dcterms:W3CDTF">2016-02-14T17:41:10Z</dcterms:modified>
</cp:coreProperties>
</file>