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f70a5916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f70a5916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f70a5916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f70a5916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f70a59164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f70a59164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2e76c46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2e76c46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2e76c46e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2e76c46e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e76c46e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2e76c46e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2e76c46e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2e76c46e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OYg9UQdvHicxkrfCSB2-pUarBWaJD-pyBebTx8CLaQk/edit?ts=5fcd6b90#slide=id.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AAD5-C3AD-4F0A-8D80-14BED804D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 to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71596-47A3-4039-A886-1EE3F9648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000" dirty="0">
                <a:hlinkClick r:id="rId2"/>
              </a:rPr>
              <a:t>https://docs.google.com/presentation/d/1OYg9UQdvHicxkrfCSB2-pUarBWaJD-pyBebTx8CLaQk/edit?ts=5fcd6b90#slide=id.p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2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17625" y="2195400"/>
            <a:ext cx="6000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902875" y="1382125"/>
            <a:ext cx="5166600" cy="155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32425" y="199815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017644" y="199815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Flat File Ingestion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043050" y="199815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876493" y="199815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Load Entities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686636" y="199815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Layout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149" y="1533275"/>
            <a:ext cx="1327199" cy="30510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3302875" y="2195400"/>
            <a:ext cx="740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328325" y="2195400"/>
            <a:ext cx="548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161775" y="2195400"/>
            <a:ext cx="5250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349025" y="992200"/>
            <a:ext cx="659700" cy="782400"/>
          </a:xfrm>
          <a:prstGeom prst="wedgeRectCallout">
            <a:avLst>
              <a:gd name="adj1" fmla="val -15905"/>
              <a:gd name="adj2" fmla="val 11004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775" y="1121566"/>
            <a:ext cx="494200" cy="5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1417625" y="2195400"/>
            <a:ext cx="6000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902875" y="1382125"/>
            <a:ext cx="5166600" cy="155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32425" y="199815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017644" y="199815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Ingestion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043050" y="199815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876493" y="199815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Load Entities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7686636" y="199815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Layout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149" y="1533275"/>
            <a:ext cx="1327199" cy="305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/>
          <p:nvPr/>
        </p:nvSpPr>
        <p:spPr>
          <a:xfrm>
            <a:off x="3302875" y="2195400"/>
            <a:ext cx="740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328325" y="2195400"/>
            <a:ext cx="548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7161775" y="2195400"/>
            <a:ext cx="5250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349025" y="992200"/>
            <a:ext cx="659700" cy="782400"/>
          </a:xfrm>
          <a:prstGeom prst="wedgeRectCallout">
            <a:avLst>
              <a:gd name="adj1" fmla="val -15905"/>
              <a:gd name="adj2" fmla="val 11004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027" y="1027588"/>
            <a:ext cx="659700" cy="71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3887875" y="673575"/>
            <a:ext cx="5166600" cy="155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146575" y="519850"/>
            <a:ext cx="1079700" cy="567300"/>
          </a:xfrm>
          <a:prstGeom prst="wedgeRectCallout">
            <a:avLst>
              <a:gd name="adj1" fmla="val -3473"/>
              <a:gd name="adj2" fmla="val 1297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402625" y="1486850"/>
            <a:ext cx="6000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17425" y="840950"/>
            <a:ext cx="1285200" cy="1238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2002644" y="128960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Hadoop Ingestion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028050" y="128960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861493" y="128960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Load Entities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7671636" y="128960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Layout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149" y="824725"/>
            <a:ext cx="1327199" cy="30510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3287875" y="1486850"/>
            <a:ext cx="740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313325" y="1486850"/>
            <a:ext cx="548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7146775" y="1486850"/>
            <a:ext cx="5250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207425" y="2626575"/>
            <a:ext cx="5226000" cy="2278200"/>
          </a:xfrm>
          <a:prstGeom prst="wedgeRectCallout">
            <a:avLst>
              <a:gd name="adj1" fmla="val 3085"/>
              <a:gd name="adj2" fmla="val 8092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75" y="2718150"/>
            <a:ext cx="4646500" cy="20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5425" y="636855"/>
            <a:ext cx="861984" cy="3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425" y="1561825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400" y="1353763"/>
            <a:ext cx="1143925" cy="7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1617025" y="519850"/>
            <a:ext cx="1143900" cy="583500"/>
          </a:xfrm>
          <a:prstGeom prst="wedgeRectCallout">
            <a:avLst>
              <a:gd name="adj1" fmla="val -46066"/>
              <a:gd name="adj2" fmla="val 123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71825" y="672850"/>
            <a:ext cx="429900" cy="4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71825" y="599875"/>
            <a:ext cx="600976" cy="1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1417625" y="2195400"/>
            <a:ext cx="6000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902875" y="1382125"/>
            <a:ext cx="5166600" cy="155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2017644" y="199815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Ingestion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043050" y="199815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876493" y="199815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Load Entities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686636" y="199815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Layout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149" y="1533275"/>
            <a:ext cx="1327199" cy="305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3302875" y="2195400"/>
            <a:ext cx="740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5328325" y="2195400"/>
            <a:ext cx="548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7161775" y="2195400"/>
            <a:ext cx="5250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24925" y="1690050"/>
            <a:ext cx="1285200" cy="1238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25" y="2410925"/>
            <a:ext cx="305100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00" y="2202863"/>
            <a:ext cx="1143925" cy="7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 rot="10800000">
            <a:off x="2367450" y="3368900"/>
            <a:ext cx="2968500" cy="1462200"/>
          </a:xfrm>
          <a:prstGeom prst="wedgeRectCallout">
            <a:avLst>
              <a:gd name="adj1" fmla="val 41686"/>
              <a:gd name="adj2" fmla="val 1007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2138" y="4053113"/>
            <a:ext cx="1194633" cy="6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19949" y="3368900"/>
            <a:ext cx="2238201" cy="9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>
            <a:off x="3087000" y="1239650"/>
            <a:ext cx="1529400" cy="567300"/>
          </a:xfrm>
          <a:prstGeom prst="wedgeRectCallout">
            <a:avLst>
              <a:gd name="adj1" fmla="val -3473"/>
              <a:gd name="adj2" fmla="val 1297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3439400" y="1265400"/>
            <a:ext cx="687724" cy="515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CCCCCC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135600" y="473075"/>
            <a:ext cx="2141100" cy="4335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Layer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244200" y="1018225"/>
            <a:ext cx="1923900" cy="434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Applications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244200" y="1536700"/>
            <a:ext cx="1923900" cy="434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Prem Applications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244200" y="2055175"/>
            <a:ext cx="1923900" cy="434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Data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44200" y="2573650"/>
            <a:ext cx="1923900" cy="434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CRM Applications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SaaS Applications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244200" y="3092125"/>
            <a:ext cx="1923900" cy="434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244200" y="3610600"/>
            <a:ext cx="1923900" cy="434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Devices Data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244200" y="4129075"/>
            <a:ext cx="1923900" cy="434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Log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Data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2379500" y="473075"/>
            <a:ext cx="2141100" cy="4335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and Storage Layer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2488100" y="1018225"/>
            <a:ext cx="1923900" cy="1179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2647850" y="1383300"/>
            <a:ext cx="1604400" cy="33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Structured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2647850" y="1777150"/>
            <a:ext cx="1604400" cy="33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Un- &amp; Semi-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Structured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2488100" y="2268825"/>
            <a:ext cx="1923900" cy="1179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2647850" y="2633900"/>
            <a:ext cx="1604400" cy="33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Real-Time/Batch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647850" y="3027750"/>
            <a:ext cx="1604400" cy="33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DWH Staging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ML Data Preparation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2488100" y="3542875"/>
            <a:ext cx="1923900" cy="1179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Ingestion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2647850" y="3907950"/>
            <a:ext cx="1604400" cy="33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Real-Time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2647850" y="4301800"/>
            <a:ext cx="1604400" cy="33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Batch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623400" y="473075"/>
            <a:ext cx="2141100" cy="4335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Layer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732000" y="1018225"/>
            <a:ext cx="1923900" cy="178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Engine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891750" y="1383300"/>
            <a:ext cx="1604400" cy="28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Statistical Analytics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4891750" y="1735678"/>
            <a:ext cx="1604400" cy="28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Semantic Analytics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4891750" y="2088057"/>
            <a:ext cx="1604400" cy="28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Predictive Modeling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891750" y="2440436"/>
            <a:ext cx="1604400" cy="28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 Analytics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732000" y="2933650"/>
            <a:ext cx="1923900" cy="1788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Query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4891750" y="3298725"/>
            <a:ext cx="1604400" cy="28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Spark SQL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891750" y="3651103"/>
            <a:ext cx="1604400" cy="28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HIVE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4891750" y="4003482"/>
            <a:ext cx="1604400" cy="28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Amazon RedShift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4891750" y="4355861"/>
            <a:ext cx="1604400" cy="28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Snowflake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6867300" y="473075"/>
            <a:ext cx="2141100" cy="4335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Consumption Layer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6975900" y="1018225"/>
            <a:ext cx="1923900" cy="508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Self-Service Analytics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6975900" y="1625513"/>
            <a:ext cx="1923900" cy="508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Reporting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6975900" y="2232801"/>
            <a:ext cx="1923900" cy="508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6975900" y="2840088"/>
            <a:ext cx="1923900" cy="508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Analytics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975900" y="3447376"/>
            <a:ext cx="1923900" cy="508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Integration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6975900" y="4054664"/>
            <a:ext cx="1923900" cy="508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/>
        </p:nvSpPr>
        <p:spPr>
          <a:xfrm>
            <a:off x="2604150" y="185025"/>
            <a:ext cx="1285200" cy="68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Files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4075465" y="181350"/>
            <a:ext cx="1285200" cy="68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Files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5546805" y="185025"/>
            <a:ext cx="1285200" cy="68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Files</a:t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2442325" y="1986275"/>
            <a:ext cx="4563900" cy="308435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7616977" y="4089325"/>
            <a:ext cx="1285200" cy="683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</a:t>
            </a:r>
            <a:r>
              <a:rPr lang="en" sz="800"/>
              <a:t>(Amazon, GCP, Azure)</a:t>
            </a:r>
            <a:endParaRPr sz="800"/>
          </a:p>
        </p:txBody>
      </p:sp>
      <p:sp>
        <p:nvSpPr>
          <p:cNvPr id="179" name="Google Shape;179;p18"/>
          <p:cNvSpPr/>
          <p:nvPr/>
        </p:nvSpPr>
        <p:spPr>
          <a:xfrm>
            <a:off x="4075475" y="3275575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Name Stage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2604150" y="3275575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Stage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5546800" y="3275563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Stage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4075475" y="4117100"/>
            <a:ext cx="1285200" cy="622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Stage</a:t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rot="5400000">
            <a:off x="1770475" y="1958300"/>
            <a:ext cx="23913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725" y="3059400"/>
            <a:ext cx="1285200" cy="938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 Compute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3328088" y="2270875"/>
            <a:ext cx="10359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 Storage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 rot="-5401932">
            <a:off x="2572357" y="1114587"/>
            <a:ext cx="5337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 rot="-5401932">
            <a:off x="4264157" y="1114574"/>
            <a:ext cx="5337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 rot="-5401932">
            <a:off x="5794557" y="1116412"/>
            <a:ext cx="5337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5360679" y="4317325"/>
            <a:ext cx="22563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 rot="5400000">
            <a:off x="3449650" y="1958300"/>
            <a:ext cx="23913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 rot="5400000">
            <a:off x="4941950" y="1958300"/>
            <a:ext cx="23913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18"/>
          <p:cNvCxnSpPr>
            <a:stCxn id="184" idx="3"/>
            <a:endCxn id="177" idx="2"/>
          </p:cNvCxnSpPr>
          <p:nvPr/>
        </p:nvCxnSpPr>
        <p:spPr>
          <a:xfrm>
            <a:off x="1605925" y="3528450"/>
            <a:ext cx="836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/>
          <p:nvPr/>
        </p:nvSpPr>
        <p:spPr>
          <a:xfrm>
            <a:off x="429075" y="696275"/>
            <a:ext cx="1517022" cy="897426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2017 - Files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946100" y="908575"/>
            <a:ext cx="812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4238325" y="711329"/>
            <a:ext cx="1285200" cy="3257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Files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$1, $2, $3 … $n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$1, $1. $1 … $1</a:t>
            </a:r>
            <a:endParaRPr sz="1200"/>
          </a:p>
        </p:txBody>
      </p:sp>
      <p:sp>
        <p:nvSpPr>
          <p:cNvPr id="200" name="Google Shape;200;p19"/>
          <p:cNvSpPr/>
          <p:nvPr/>
        </p:nvSpPr>
        <p:spPr>
          <a:xfrm>
            <a:off x="2758200" y="711325"/>
            <a:ext cx="740100" cy="3257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</a:t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7429725" y="696275"/>
            <a:ext cx="1285200" cy="3257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OD</a:t>
            </a:r>
            <a:endParaRPr sz="12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Dimensions</a:t>
            </a:r>
            <a:endParaRPr sz="12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Facts</a:t>
            </a:r>
            <a:endParaRPr sz="12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Summary</a:t>
            </a:r>
            <a:endParaRPr sz="1200"/>
          </a:p>
        </p:txBody>
      </p:sp>
      <p:sp>
        <p:nvSpPr>
          <p:cNvPr id="202" name="Google Shape;202;p19"/>
          <p:cNvSpPr/>
          <p:nvPr/>
        </p:nvSpPr>
        <p:spPr>
          <a:xfrm>
            <a:off x="3498300" y="2226163"/>
            <a:ext cx="740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5522463" y="2226163"/>
            <a:ext cx="548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6904725" y="2226163"/>
            <a:ext cx="5250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429075" y="1969763"/>
            <a:ext cx="1517022" cy="897426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2018 - Files</a:t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429075" y="3166800"/>
            <a:ext cx="1517022" cy="897426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2019 - Files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1946100" y="2169975"/>
            <a:ext cx="812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46100" y="3389525"/>
            <a:ext cx="812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6070575" y="1924075"/>
            <a:ext cx="812100" cy="831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/>
          <p:nvPr/>
        </p:nvSpPr>
        <p:spPr>
          <a:xfrm>
            <a:off x="2485500" y="1157350"/>
            <a:ext cx="812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6427200" y="549850"/>
            <a:ext cx="1732200" cy="3403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Dimension Table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 b="1">
                <a:solidFill>
                  <a:schemeClr val="dk1"/>
                </a:solidFill>
              </a:rPr>
              <a:t>AcademicInstitutionUniqueDWSID</a:t>
            </a:r>
            <a:r>
              <a:rPr lang="en" sz="1200">
                <a:solidFill>
                  <a:schemeClr val="dk1"/>
                </a:solidFill>
              </a:rPr>
              <a:t>,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dk1"/>
                </a:solidFill>
              </a:rPr>
              <a:t>Institution Id</a:t>
            </a:r>
            <a:r>
              <a:rPr lang="en" sz="1200">
                <a:solidFill>
                  <a:schemeClr val="dk1"/>
                </a:solidFill>
              </a:rPr>
              <a:t>, Institution Name …)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3297600" y="549850"/>
            <a:ext cx="2389500" cy="3403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Stage table and dimension table are joined by business key (Institution Id)</a:t>
            </a:r>
            <a:endParaRPr sz="1200"/>
          </a:p>
        </p:txBody>
      </p:sp>
      <p:sp>
        <p:nvSpPr>
          <p:cNvPr id="217" name="Google Shape;217;p20"/>
          <p:cNvSpPr/>
          <p:nvPr/>
        </p:nvSpPr>
        <p:spPr>
          <a:xfrm>
            <a:off x="5687100" y="2168038"/>
            <a:ext cx="740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2485500" y="3133375"/>
            <a:ext cx="8121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984600" y="549850"/>
            <a:ext cx="1500900" cy="1442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Table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</a:t>
            </a:r>
            <a:r>
              <a:rPr lang="en" sz="1200" u="sng"/>
              <a:t>Institution Id,</a:t>
            </a:r>
            <a:r>
              <a:rPr lang="en" sz="1200"/>
              <a:t> Institution Name … Row Number)</a:t>
            </a:r>
            <a:endParaRPr sz="1200"/>
          </a:p>
        </p:txBody>
      </p:sp>
      <p:sp>
        <p:nvSpPr>
          <p:cNvPr id="220" name="Google Shape;220;p20"/>
          <p:cNvSpPr/>
          <p:nvPr/>
        </p:nvSpPr>
        <p:spPr>
          <a:xfrm>
            <a:off x="984600" y="2525884"/>
            <a:ext cx="1500900" cy="1442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Table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 b="1">
                <a:solidFill>
                  <a:schemeClr val="dk1"/>
                </a:solidFill>
              </a:rPr>
              <a:t>AcademicInstitutionUniqueDWSID</a:t>
            </a:r>
            <a:r>
              <a:rPr lang="en" sz="1200">
                <a:solidFill>
                  <a:schemeClr val="dk1"/>
                </a:solidFill>
              </a:rPr>
              <a:t>,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dk1"/>
                </a:solidFill>
              </a:rPr>
              <a:t>Institution Id</a:t>
            </a:r>
            <a:r>
              <a:rPr lang="en" sz="1200">
                <a:solidFill>
                  <a:schemeClr val="dk1"/>
                </a:solidFill>
              </a:rPr>
              <a:t>, Institution Name …)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On-screen Show (16:9)</PresentationFormat>
  <Paragraphs>138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Link to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to Work</dc:title>
  <dc:creator>rathi</dc:creator>
  <cp:lastModifiedBy>Rajkumar Rathi</cp:lastModifiedBy>
  <cp:revision>1</cp:revision>
  <dcterms:modified xsi:type="dcterms:W3CDTF">2020-12-30T02:50:06Z</dcterms:modified>
</cp:coreProperties>
</file>