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ajuvamsikrishna403@icloud.com" TargetMode="External"/><Relationship Id="rId2" Type="http://schemas.openxmlformats.org/officeDocument/2006/relationships/hyperlink" Target="http://rajuvamsikrishna403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de by Versatiledvkr"/>
          <p:cNvSpPr txBox="1">
            <a:spLocks noGrp="1"/>
          </p:cNvSpPr>
          <p:nvPr>
            <p:ph type="body" idx="21"/>
          </p:nvPr>
        </p:nvSpPr>
        <p:spPr>
          <a:xfrm>
            <a:off x="1422400" y="13024029"/>
            <a:ext cx="21844000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Made by Versatiledvkr</a:t>
            </a:r>
          </a:p>
        </p:txBody>
      </p:sp>
      <p:sp>
        <p:nvSpPr>
          <p:cNvPr id="152" name="Ai conversational bot using deep learning"/>
          <p:cNvSpPr txBox="1">
            <a:spLocks noGrp="1"/>
          </p:cNvSpPr>
          <p:nvPr>
            <p:ph type="subTitle" sz="quarter" idx="1"/>
          </p:nvPr>
        </p:nvSpPr>
        <p:spPr>
          <a:xfrm>
            <a:off x="1625600" y="11633200"/>
            <a:ext cx="21844000" cy="2512352"/>
          </a:xfrm>
          <a:prstGeom prst="rect">
            <a:avLst/>
          </a:prstGeom>
        </p:spPr>
        <p:txBody>
          <a:bodyPr/>
          <a:lstStyle/>
          <a:p>
            <a:r>
              <a:rPr dirty="0"/>
              <a:t>Ai conversational bot using </a:t>
            </a:r>
            <a:r>
              <a:rPr lang="en-US" dirty="0"/>
              <a:t>NLP</a:t>
            </a:r>
            <a:endParaRPr dirty="0"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0" y="2133600"/>
            <a:ext cx="6502400" cy="65024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54" name="Adhvika"/>
          <p:cNvSpPr txBox="1">
            <a:spLocks noGrp="1"/>
          </p:cNvSpPr>
          <p:nvPr>
            <p:ph type="ctrTitle"/>
          </p:nvPr>
        </p:nvSpPr>
        <p:spPr>
          <a:xfrm>
            <a:off x="1143000" y="8724900"/>
            <a:ext cx="21844000" cy="2304654"/>
          </a:xfrm>
          <a:prstGeom prst="rect">
            <a:avLst/>
          </a:prstGeom>
        </p:spPr>
        <p:txBody>
          <a:bodyPr/>
          <a:lstStyle/>
          <a:p>
            <a:r>
              <a:t> Adhvika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Youtube"/>
          <p:cNvSpPr txBox="1"/>
          <p:nvPr/>
        </p:nvSpPr>
        <p:spPr>
          <a:xfrm>
            <a:off x="230530" y="1713484"/>
            <a:ext cx="4161740" cy="150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Youtube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01" y="4502139"/>
            <a:ext cx="12788901" cy="285752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96" name="Youtube is now automated to Adhvika .Adhvika plays videos and…"/>
          <p:cNvSpPr txBox="1"/>
          <p:nvPr/>
        </p:nvSpPr>
        <p:spPr>
          <a:xfrm>
            <a:off x="3390900" y="8435848"/>
            <a:ext cx="18730265" cy="202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Youtube is now automated to Adhvika .Adhvika plays videos and 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songs which are in youtube using your voice.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evices supported"/>
          <p:cNvSpPr txBox="1">
            <a:spLocks noGrp="1"/>
          </p:cNvSpPr>
          <p:nvPr>
            <p:ph type="title"/>
          </p:nvPr>
        </p:nvSpPr>
        <p:spPr>
          <a:xfrm>
            <a:off x="-4368800" y="-927100"/>
            <a:ext cx="21844000" cy="3873500"/>
          </a:xfrm>
          <a:prstGeom prst="rect">
            <a:avLst/>
          </a:prstGeom>
        </p:spPr>
        <p:txBody>
          <a:bodyPr/>
          <a:lstStyle/>
          <a:p>
            <a:r>
              <a:t>Devices supported</a:t>
            </a:r>
          </a:p>
        </p:txBody>
      </p:sp>
      <p:sp>
        <p:nvSpPr>
          <p:cNvPr id="199" name="Microphone &amp; speaker along with your computer…"/>
          <p:cNvSpPr txBox="1"/>
          <p:nvPr/>
        </p:nvSpPr>
        <p:spPr>
          <a:xfrm>
            <a:off x="1447800" y="3989293"/>
            <a:ext cx="22936200" cy="202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rPr dirty="0"/>
              <a:t>Microphone &amp; speaker along with your computer 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rPr dirty="0"/>
              <a:t>Bluetooth headset or speaker with built-in microphone .  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ntact"/>
          <p:cNvSpPr txBox="1">
            <a:spLocks noGrp="1"/>
          </p:cNvSpPr>
          <p:nvPr>
            <p:ph type="ctrTitle"/>
          </p:nvPr>
        </p:nvSpPr>
        <p:spPr>
          <a:xfrm>
            <a:off x="-6223000" y="2197100"/>
            <a:ext cx="21844000" cy="3879454"/>
          </a:xfrm>
          <a:prstGeom prst="rect">
            <a:avLst/>
          </a:prstGeom>
        </p:spPr>
        <p:txBody>
          <a:bodyPr/>
          <a:lstStyle/>
          <a:p>
            <a:r>
              <a:t>contact</a:t>
            </a:r>
          </a:p>
        </p:txBody>
      </p:sp>
      <p:sp>
        <p:nvSpPr>
          <p:cNvPr id="202" name="Author and Date"/>
          <p:cNvSpPr txBox="1">
            <a:spLocks noGrp="1"/>
          </p:cNvSpPr>
          <p:nvPr>
            <p:ph type="body" idx="21"/>
          </p:nvPr>
        </p:nvSpPr>
        <p:spPr>
          <a:xfrm>
            <a:off x="1574800" y="12617629"/>
            <a:ext cx="21844000" cy="6940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rajuvamsikrishna403@gmail.com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442200"/>
            <a:ext cx="21844000" cy="2512352"/>
          </a:xfrm>
          <a:prstGeom prst="rect">
            <a:avLst/>
          </a:prstGeom>
        </p:spPr>
        <p:txBody>
          <a:bodyPr/>
          <a:lstStyle/>
          <a:p>
            <a:pPr defTabSz="610870">
              <a:defRPr sz="4736"/>
            </a:pPr>
            <a:r>
              <a:t> </a:t>
            </a:r>
            <a:r>
              <a:rPr u="sng">
                <a:hlinkClick r:id="rId2"/>
              </a:rPr>
              <a:t>rajuvamsikrishna403@gmail.com</a:t>
            </a:r>
          </a:p>
          <a:p>
            <a:pPr defTabSz="610870">
              <a:defRPr sz="4736"/>
            </a:pPr>
            <a:r>
              <a:rPr u="sng">
                <a:hlinkClick r:id="rId3"/>
              </a:rPr>
              <a:t>rajuvamsikrishna403@icloud.com</a:t>
            </a:r>
          </a:p>
        </p:txBody>
      </p:sp>
      <p:sp>
        <p:nvSpPr>
          <p:cNvPr id="204" name="Email ="/>
          <p:cNvSpPr txBox="1"/>
          <p:nvPr/>
        </p:nvSpPr>
        <p:spPr>
          <a:xfrm>
            <a:off x="2654934" y="7775828"/>
            <a:ext cx="2411731" cy="1009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Email =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hank you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roduction"/>
          <p:cNvSpPr txBox="1">
            <a:spLocks noGrp="1"/>
          </p:cNvSpPr>
          <p:nvPr>
            <p:ph type="ctrTitle"/>
          </p:nvPr>
        </p:nvSpPr>
        <p:spPr>
          <a:xfrm>
            <a:off x="-7823200" y="-342900"/>
            <a:ext cx="21844000" cy="387945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58" name="Adhvika is a conversational ai bot made using Deep learning.…"/>
          <p:cNvSpPr txBox="1">
            <a:spLocks noGrp="1"/>
          </p:cNvSpPr>
          <p:nvPr>
            <p:ph type="subTitle" idx="1"/>
          </p:nvPr>
        </p:nvSpPr>
        <p:spPr>
          <a:xfrm>
            <a:off x="508000" y="4495800"/>
            <a:ext cx="23368000" cy="6883400"/>
          </a:xfrm>
          <a:prstGeom prst="rect">
            <a:avLst/>
          </a:prstGeom>
        </p:spPr>
        <p:txBody>
          <a:bodyPr/>
          <a:lstStyle/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rPr dirty="0" err="1"/>
              <a:t>Adhvika</a:t>
            </a:r>
            <a:r>
              <a:rPr dirty="0"/>
              <a:t> is a conversational ai bot made using </a:t>
            </a:r>
            <a:r>
              <a:rPr lang="en-US" dirty="0"/>
              <a:t>Natural language processing (NLP)</a:t>
            </a:r>
            <a:r>
              <a:rPr dirty="0"/>
              <a:t>. 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It was developed by </a:t>
            </a:r>
            <a:r>
              <a:rPr dirty="0" err="1"/>
              <a:t>versatiledvkr</a:t>
            </a:r>
            <a:r>
              <a:rPr dirty="0"/>
              <a:t> in the year 2021 . it's very easy to use and handle .  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ow it's made"/>
          <p:cNvSpPr txBox="1">
            <a:spLocks noGrp="1"/>
          </p:cNvSpPr>
          <p:nvPr>
            <p:ph type="ctrTitle"/>
          </p:nvPr>
        </p:nvSpPr>
        <p:spPr>
          <a:xfrm>
            <a:off x="-7143750" y="-1882249"/>
            <a:ext cx="21844000" cy="387945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/>
              <a:t>How it's made</a:t>
            </a:r>
          </a:p>
        </p:txBody>
      </p:sp>
      <p:sp>
        <p:nvSpPr>
          <p:cNvPr id="161" name="If user said : Hello"/>
          <p:cNvSpPr txBox="1">
            <a:spLocks noGrp="1"/>
          </p:cNvSpPr>
          <p:nvPr>
            <p:ph type="body" idx="21"/>
          </p:nvPr>
        </p:nvSpPr>
        <p:spPr>
          <a:xfrm>
            <a:off x="-4343400" y="7702729"/>
            <a:ext cx="21844000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If user said : Hello</a:t>
            </a:r>
          </a:p>
        </p:txBody>
      </p:sp>
      <p:sp>
        <p:nvSpPr>
          <p:cNvPr id="162" name="Adhvika is made using Natural language processing in deep learning .Pytorch &amp; nltk(natural language toolkit) these are the frameworks used in making Adhvika . neural network acts as brain and word tokenizer using nltk will teach adhvika to understand eac"/>
          <p:cNvSpPr txBox="1">
            <a:spLocks noGrp="1"/>
          </p:cNvSpPr>
          <p:nvPr>
            <p:ph type="subTitle" sz="quarter" idx="1"/>
          </p:nvPr>
        </p:nvSpPr>
        <p:spPr>
          <a:xfrm>
            <a:off x="939800" y="2057400"/>
            <a:ext cx="21844000" cy="2512352"/>
          </a:xfrm>
          <a:prstGeom prst="rect">
            <a:avLst/>
          </a:prstGeom>
        </p:spPr>
        <p:txBody>
          <a:bodyPr/>
          <a:lstStyle>
            <a:lvl1pPr algn="l" defTabSz="1804416">
              <a:spcBef>
                <a:spcPts val="1700"/>
              </a:spcBef>
              <a:defRPr sz="3552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Adhvika is made using Natural language processing in deep learning .Pytorch &amp; nltk(natural language toolkit) these are the frameworks used in making Adhvika . neural network acts as brain and word tokenizer using nltk will teach adhvika to understand each and every word from the intent which is given by user. For example: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0" y="4914900"/>
            <a:ext cx="6502400" cy="650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Adhvika learns like this…"/>
          <p:cNvSpPr txBox="1"/>
          <p:nvPr/>
        </p:nvSpPr>
        <p:spPr>
          <a:xfrm>
            <a:off x="9875520" y="10352722"/>
            <a:ext cx="5039361" cy="129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Adhvika learns like this</a:t>
            </a:r>
          </a:p>
          <a:p>
            <a:pPr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[h,e,l,l,o]</a:t>
            </a:r>
          </a:p>
        </p:txBody>
      </p:sp>
      <p:sp>
        <p:nvSpPr>
          <p:cNvPr id="165" name="Line"/>
          <p:cNvSpPr/>
          <p:nvPr/>
        </p:nvSpPr>
        <p:spPr>
          <a:xfrm>
            <a:off x="12334970" y="8839105"/>
            <a:ext cx="3185" cy="17755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6" name="Line"/>
          <p:cNvSpPr/>
          <p:nvPr/>
        </p:nvSpPr>
        <p:spPr>
          <a:xfrm flipH="1" flipV="1">
            <a:off x="8480079" y="8117425"/>
            <a:ext cx="2019301" cy="1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It will respond based on it's trained  data .…"/>
          <p:cNvSpPr txBox="1"/>
          <p:nvPr/>
        </p:nvSpPr>
        <p:spPr>
          <a:xfrm>
            <a:off x="17244028" y="6923722"/>
            <a:ext cx="5638801" cy="2484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It will respond based on it's trained  data .</a:t>
            </a:r>
          </a:p>
          <a:p>
            <a:pPr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Adhvika: hi there how can i help with?</a:t>
            </a:r>
          </a:p>
        </p:txBody>
      </p:sp>
      <p:sp>
        <p:nvSpPr>
          <p:cNvPr id="168" name="Line"/>
          <p:cNvSpPr/>
          <p:nvPr/>
        </p:nvSpPr>
        <p:spPr>
          <a:xfrm flipV="1">
            <a:off x="15126539" y="8229004"/>
            <a:ext cx="2171356" cy="386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kills"/>
          <p:cNvSpPr txBox="1">
            <a:spLocks noGrp="1"/>
          </p:cNvSpPr>
          <p:nvPr>
            <p:ph type="ctrTitle"/>
          </p:nvPr>
        </p:nvSpPr>
        <p:spPr>
          <a:xfrm>
            <a:off x="-9029700" y="-1412568"/>
            <a:ext cx="21844000" cy="387945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/>
              <a:t>Skills </a:t>
            </a:r>
          </a:p>
        </p:txBody>
      </p:sp>
      <p:sp>
        <p:nvSpPr>
          <p:cNvPr id="172" name="*Adhvika is trained to make better conversations with the users.…"/>
          <p:cNvSpPr txBox="1">
            <a:spLocks noGrp="1"/>
          </p:cNvSpPr>
          <p:nvPr>
            <p:ph type="subTitle" idx="1"/>
          </p:nvPr>
        </p:nvSpPr>
        <p:spPr>
          <a:xfrm>
            <a:off x="990600" y="2667000"/>
            <a:ext cx="22682200" cy="9093200"/>
          </a:xfrm>
          <a:prstGeom prst="rect">
            <a:avLst/>
          </a:prstGeom>
        </p:spPr>
        <p:txBody>
          <a:bodyPr/>
          <a:lstStyle/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*Adhvika is trained to make better conversations with the users.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*It can also able to sense human emotions .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*It is capable to answer as many  questions as possible.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*It is friendly to use and handle.</a:t>
            </a:r>
          </a:p>
          <a:p>
            <a:pPr algn="l" defTabSz="2438400">
              <a:spcBef>
                <a:spcPts val="2400"/>
              </a:spcBef>
              <a:defRPr sz="4800"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utomation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Automations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dhvika can help you in many tasks using the apps which are automated to i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Adhvika can help you in many tasks using the apps which are automated to it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 search"/>
          <p:cNvSpPr txBox="1"/>
          <p:nvPr/>
        </p:nvSpPr>
        <p:spPr>
          <a:xfrm>
            <a:off x="980897" y="938784"/>
            <a:ext cx="7360006" cy="150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Google  search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5283200"/>
            <a:ext cx="3886200" cy="38862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81" name="Google search is now automated to the Adhvika.You can now…"/>
          <p:cNvSpPr txBox="1"/>
          <p:nvPr/>
        </p:nvSpPr>
        <p:spPr>
          <a:xfrm>
            <a:off x="5562599" y="6124448"/>
            <a:ext cx="17828058" cy="202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Google search is now automated to the Adhvika.You can now 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search anything in google using Adhvika with your voice.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mail"/>
          <p:cNvSpPr txBox="1"/>
          <p:nvPr/>
        </p:nvSpPr>
        <p:spPr>
          <a:xfrm>
            <a:off x="1153083" y="1027684"/>
            <a:ext cx="2773834" cy="150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Email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22" y="4724400"/>
            <a:ext cx="4515556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4216400"/>
            <a:ext cx="5334000" cy="355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305300"/>
            <a:ext cx="3175000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0" y="4610100"/>
            <a:ext cx="2565400" cy="2565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Adhvika can send mails using any mailbox like…"/>
          <p:cNvSpPr txBox="1"/>
          <p:nvPr/>
        </p:nvSpPr>
        <p:spPr>
          <a:xfrm>
            <a:off x="5562600" y="8689848"/>
            <a:ext cx="13365176" cy="2025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Adhvika can send mails using any mailbox like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Gmail,Outlook,yahoo mail,etc.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hatsapp"/>
          <p:cNvSpPr txBox="1"/>
          <p:nvPr/>
        </p:nvSpPr>
        <p:spPr>
          <a:xfrm>
            <a:off x="203428" y="1713484"/>
            <a:ext cx="5257344" cy="150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400" spc="-252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Whatsapp 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347" y="3860800"/>
            <a:ext cx="5092106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Whatsapp is now automated to Adhvika. You can now send…"/>
          <p:cNvSpPr txBox="1"/>
          <p:nvPr/>
        </p:nvSpPr>
        <p:spPr>
          <a:xfrm>
            <a:off x="203200" y="5159248"/>
            <a:ext cx="19519900" cy="283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Whatsapp is now automated to Adhvika. You can now send 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t>whatsapp Text messages to your friends using Adhvika with your voice.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Custom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Graphik</vt:lpstr>
      <vt:lpstr>Graphik Medium</vt:lpstr>
      <vt:lpstr>Graphik Semibold</vt:lpstr>
      <vt:lpstr>Helvetica Neue</vt:lpstr>
      <vt:lpstr>31_ColorGradientLight</vt:lpstr>
      <vt:lpstr> Adhvika</vt:lpstr>
      <vt:lpstr>Introduction</vt:lpstr>
      <vt:lpstr>How it's made</vt:lpstr>
      <vt:lpstr>Skills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Devices supported</vt:lpstr>
      <vt:lpstr>contact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Adhvika</dc:title>
  <dc:creator>VERSATILE PC</dc:creator>
  <cp:lastModifiedBy>vamsi krishna</cp:lastModifiedBy>
  <cp:revision>2</cp:revision>
  <dcterms:modified xsi:type="dcterms:W3CDTF">2021-09-19T12:25:51Z</dcterms:modified>
</cp:coreProperties>
</file>