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ajuvamsikrishna403@icloud.com" TargetMode="External"/><Relationship Id="rId2" Type="http://schemas.openxmlformats.org/officeDocument/2006/relationships/hyperlink" Target="http://rajuvamsikrishna403@gmail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67243" y="1135576"/>
            <a:ext cx="8039100" cy="8039100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52" name="Adhvika"/>
          <p:cNvSpPr txBox="1"/>
          <p:nvPr/>
        </p:nvSpPr>
        <p:spPr>
          <a:xfrm>
            <a:off x="8732531" y="11629925"/>
            <a:ext cx="6007101" cy="109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8100" spc="-242">
                <a:solidFill>
                  <a:srgbClr val="FFFFFF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Adhvika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Youtube"/>
          <p:cNvSpPr txBox="1"/>
          <p:nvPr/>
        </p:nvSpPr>
        <p:spPr>
          <a:xfrm>
            <a:off x="230530" y="1713484"/>
            <a:ext cx="4161740" cy="150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Youtube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01" y="4502139"/>
            <a:ext cx="12788901" cy="285752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93" name="Youtube is now automated to Adhvika .Adhvika plays videos and…"/>
          <p:cNvSpPr txBox="1"/>
          <p:nvPr/>
        </p:nvSpPr>
        <p:spPr>
          <a:xfrm>
            <a:off x="3390900" y="8435848"/>
            <a:ext cx="18730265" cy="202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Youtube is now automated to Adhvika .Adhvika plays videos and 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songs which are in youtube using your voice.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vices supported"/>
          <p:cNvSpPr txBox="1">
            <a:spLocks noGrp="1"/>
          </p:cNvSpPr>
          <p:nvPr>
            <p:ph type="title"/>
          </p:nvPr>
        </p:nvSpPr>
        <p:spPr>
          <a:xfrm>
            <a:off x="-5600440" y="-628520"/>
            <a:ext cx="21844000" cy="3873500"/>
          </a:xfrm>
          <a:prstGeom prst="rect">
            <a:avLst/>
          </a:prstGeom>
        </p:spPr>
        <p:txBody>
          <a:bodyPr/>
          <a:lstStyle/>
          <a:p>
            <a:r>
              <a:rPr dirty="0"/>
              <a:t>Devices supported</a:t>
            </a:r>
          </a:p>
        </p:txBody>
      </p:sp>
      <p:sp>
        <p:nvSpPr>
          <p:cNvPr id="196" name="Microphone &amp; speaker along with your computer…"/>
          <p:cNvSpPr txBox="1"/>
          <p:nvPr/>
        </p:nvSpPr>
        <p:spPr>
          <a:xfrm>
            <a:off x="279400" y="3914648"/>
            <a:ext cx="22936200" cy="202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Microphone &amp; speaker along with your computer 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Bluetooth headset or speaker with built-in microphone .  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act"/>
          <p:cNvSpPr txBox="1">
            <a:spLocks noGrp="1"/>
          </p:cNvSpPr>
          <p:nvPr>
            <p:ph type="ctrTitle"/>
          </p:nvPr>
        </p:nvSpPr>
        <p:spPr>
          <a:xfrm>
            <a:off x="-6223000" y="2197100"/>
            <a:ext cx="21844000" cy="3879454"/>
          </a:xfrm>
          <a:prstGeom prst="rect">
            <a:avLst/>
          </a:prstGeom>
        </p:spPr>
        <p:txBody>
          <a:bodyPr/>
          <a:lstStyle/>
          <a:p>
            <a:r>
              <a:t>contact</a:t>
            </a:r>
          </a:p>
        </p:txBody>
      </p:sp>
      <p:sp>
        <p:nvSpPr>
          <p:cNvPr id="199" name="Author and Date"/>
          <p:cNvSpPr txBox="1">
            <a:spLocks noGrp="1"/>
          </p:cNvSpPr>
          <p:nvPr>
            <p:ph type="body" idx="21"/>
          </p:nvPr>
        </p:nvSpPr>
        <p:spPr>
          <a:xfrm>
            <a:off x="1574800" y="12617629"/>
            <a:ext cx="21844000" cy="6940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rajuvamsikrishna403@gmail.com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7442200"/>
            <a:ext cx="21844000" cy="2512352"/>
          </a:xfrm>
          <a:prstGeom prst="rect">
            <a:avLst/>
          </a:prstGeom>
        </p:spPr>
        <p:txBody>
          <a:bodyPr/>
          <a:lstStyle/>
          <a:p>
            <a:pPr defTabSz="610870">
              <a:defRPr sz="4736"/>
            </a:pPr>
            <a:r>
              <a:t> </a:t>
            </a:r>
            <a:r>
              <a:rPr u="sng">
                <a:hlinkClick r:id="rId2"/>
              </a:rPr>
              <a:t>rajuvamsikrishna403@gmail.com</a:t>
            </a:r>
          </a:p>
          <a:p>
            <a:pPr defTabSz="610870">
              <a:defRPr sz="4736"/>
            </a:pPr>
            <a:r>
              <a:rPr u="sng">
                <a:hlinkClick r:id="rId3"/>
              </a:rPr>
              <a:t>rajuvamsikrishna403@icloud.com</a:t>
            </a:r>
          </a:p>
        </p:txBody>
      </p:sp>
      <p:sp>
        <p:nvSpPr>
          <p:cNvPr id="201" name="Email ="/>
          <p:cNvSpPr txBox="1"/>
          <p:nvPr/>
        </p:nvSpPr>
        <p:spPr>
          <a:xfrm>
            <a:off x="2654934" y="7775828"/>
            <a:ext cx="2411731" cy="1009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Email =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hank you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troduction"/>
          <p:cNvSpPr txBox="1">
            <a:spLocks noGrp="1"/>
          </p:cNvSpPr>
          <p:nvPr>
            <p:ph type="ctrTitle"/>
          </p:nvPr>
        </p:nvSpPr>
        <p:spPr>
          <a:xfrm>
            <a:off x="-7785100" y="-361950"/>
            <a:ext cx="21844000" cy="387945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rPr dirty="0">
                <a:latin typeface="+mj-lt"/>
              </a:rPr>
              <a:t>Introduction</a:t>
            </a:r>
          </a:p>
        </p:txBody>
      </p:sp>
      <p:sp>
        <p:nvSpPr>
          <p:cNvPr id="156" name="Adhvika is a conversational ai bot made using Deep learning.…"/>
          <p:cNvSpPr txBox="1">
            <a:spLocks noGrp="1"/>
          </p:cNvSpPr>
          <p:nvPr>
            <p:ph type="subTitle" idx="1"/>
          </p:nvPr>
        </p:nvSpPr>
        <p:spPr>
          <a:xfrm>
            <a:off x="508000" y="4495800"/>
            <a:ext cx="23368000" cy="6883400"/>
          </a:xfrm>
          <a:prstGeom prst="rect">
            <a:avLst/>
          </a:prstGeom>
        </p:spPr>
        <p:txBody>
          <a:bodyPr/>
          <a:lstStyle/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Adhvika is a conversational ai bot made using Deep learning. </a:t>
            </a:r>
          </a:p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It was developed by versatiledvkr in the year 2021 . it's very easy to use and handle .  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ow it's made"/>
          <p:cNvSpPr txBox="1">
            <a:spLocks noGrp="1"/>
          </p:cNvSpPr>
          <p:nvPr>
            <p:ph type="ctrTitle"/>
          </p:nvPr>
        </p:nvSpPr>
        <p:spPr>
          <a:xfrm>
            <a:off x="-7099300" y="-1807132"/>
            <a:ext cx="21844000" cy="387945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rPr dirty="0"/>
              <a:t>How it's made</a:t>
            </a:r>
          </a:p>
        </p:txBody>
      </p:sp>
      <p:sp>
        <p:nvSpPr>
          <p:cNvPr id="159" name="If user said : Hello"/>
          <p:cNvSpPr txBox="1">
            <a:spLocks noGrp="1"/>
          </p:cNvSpPr>
          <p:nvPr>
            <p:ph type="body" idx="21"/>
          </p:nvPr>
        </p:nvSpPr>
        <p:spPr>
          <a:xfrm>
            <a:off x="-4343400" y="7702729"/>
            <a:ext cx="21844000" cy="6940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If user said : Hello</a:t>
            </a:r>
          </a:p>
        </p:txBody>
      </p:sp>
      <p:sp>
        <p:nvSpPr>
          <p:cNvPr id="160" name="Adhvika is made using Natural language processing in deep learning .Pytorch &amp; nltk(natural language toolkit) these are the frameworks used in making Adhvika . neural network acts as brain and word tokenizer using nltk will teach adhvika to understand eac"/>
          <p:cNvSpPr txBox="1">
            <a:spLocks noGrp="1"/>
          </p:cNvSpPr>
          <p:nvPr>
            <p:ph type="subTitle" sz="quarter" idx="1"/>
          </p:nvPr>
        </p:nvSpPr>
        <p:spPr>
          <a:xfrm>
            <a:off x="939800" y="2057400"/>
            <a:ext cx="21844000" cy="2512352"/>
          </a:xfrm>
          <a:prstGeom prst="rect">
            <a:avLst/>
          </a:prstGeom>
        </p:spPr>
        <p:txBody>
          <a:bodyPr/>
          <a:lstStyle>
            <a:lvl1pPr algn="l" defTabSz="1804416">
              <a:spcBef>
                <a:spcPts val="1700"/>
              </a:spcBef>
              <a:defRPr sz="3552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Adhvika is made using Natural language processing in deep learning .Pytorch &amp; nltk(natural language toolkit) these are the frameworks used in making Adhvika . neural network acts as brain and word tokenizer using nltk will teach adhvika to understand each and every word from the intent which is given by user. For example: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0" y="4914900"/>
            <a:ext cx="6502400" cy="650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Adhvika learns like this…"/>
          <p:cNvSpPr txBox="1"/>
          <p:nvPr/>
        </p:nvSpPr>
        <p:spPr>
          <a:xfrm>
            <a:off x="9875520" y="10352722"/>
            <a:ext cx="5039361" cy="129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Adhvika learns like this</a:t>
            </a:r>
          </a:p>
          <a:p>
            <a:pPr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[h,e,l,l,o]</a:t>
            </a:r>
          </a:p>
        </p:txBody>
      </p:sp>
      <p:sp>
        <p:nvSpPr>
          <p:cNvPr id="163" name="Line"/>
          <p:cNvSpPr/>
          <p:nvPr/>
        </p:nvSpPr>
        <p:spPr>
          <a:xfrm>
            <a:off x="12334970" y="8839105"/>
            <a:ext cx="3185" cy="17755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" name="Line"/>
          <p:cNvSpPr/>
          <p:nvPr/>
        </p:nvSpPr>
        <p:spPr>
          <a:xfrm flipH="1" flipV="1">
            <a:off x="8480079" y="8117425"/>
            <a:ext cx="2019301" cy="1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5" name="It will respond based on it's trained  data .…"/>
          <p:cNvSpPr txBox="1"/>
          <p:nvPr/>
        </p:nvSpPr>
        <p:spPr>
          <a:xfrm>
            <a:off x="17244028" y="6923722"/>
            <a:ext cx="5638801" cy="248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It will respond based on it's trained  data .</a:t>
            </a:r>
          </a:p>
          <a:p>
            <a:pPr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Adhvika: hi there how can i help with?</a:t>
            </a:r>
          </a:p>
        </p:txBody>
      </p:sp>
      <p:sp>
        <p:nvSpPr>
          <p:cNvPr id="166" name="Line"/>
          <p:cNvSpPr/>
          <p:nvPr/>
        </p:nvSpPr>
        <p:spPr>
          <a:xfrm flipV="1">
            <a:off x="15126539" y="8229004"/>
            <a:ext cx="2171356" cy="386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kills"/>
          <p:cNvSpPr txBox="1">
            <a:spLocks noGrp="1"/>
          </p:cNvSpPr>
          <p:nvPr>
            <p:ph type="ctrTitle"/>
          </p:nvPr>
        </p:nvSpPr>
        <p:spPr>
          <a:xfrm>
            <a:off x="-8801100" y="-1212454"/>
            <a:ext cx="21844000" cy="387945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rPr dirty="0"/>
              <a:t>Skills </a:t>
            </a:r>
          </a:p>
        </p:txBody>
      </p:sp>
      <p:sp>
        <p:nvSpPr>
          <p:cNvPr id="170" name="*Adhvika is trained to make better conversations with the users.…"/>
          <p:cNvSpPr txBox="1">
            <a:spLocks noGrp="1"/>
          </p:cNvSpPr>
          <p:nvPr>
            <p:ph type="subTitle" idx="1"/>
          </p:nvPr>
        </p:nvSpPr>
        <p:spPr>
          <a:xfrm>
            <a:off x="990600" y="2667000"/>
            <a:ext cx="22682200" cy="9093200"/>
          </a:xfrm>
          <a:prstGeom prst="rect">
            <a:avLst/>
          </a:prstGeom>
        </p:spPr>
        <p:txBody>
          <a:bodyPr/>
          <a:lstStyle/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*Adhvika is trained to make better conversations with the users.</a:t>
            </a:r>
          </a:p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*It can also able to sense human emotions .</a:t>
            </a:r>
          </a:p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*It is capable to answer as many  questions as possible.</a:t>
            </a:r>
          </a:p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*It is friendly to use and handle.</a:t>
            </a:r>
          </a:p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utomation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Automations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dhvika can help you in many tasks using the apps which are automated to it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Adhvika can help you in many tasks using the apps which are automated to it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 search"/>
          <p:cNvSpPr txBox="1"/>
          <p:nvPr/>
        </p:nvSpPr>
        <p:spPr>
          <a:xfrm>
            <a:off x="980897" y="938784"/>
            <a:ext cx="7360006" cy="150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Google  search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5283200"/>
            <a:ext cx="3886200" cy="38862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78" name="Google search is now automated to the Adhvika.You can now…"/>
          <p:cNvSpPr txBox="1"/>
          <p:nvPr/>
        </p:nvSpPr>
        <p:spPr>
          <a:xfrm>
            <a:off x="5562599" y="6124448"/>
            <a:ext cx="17828058" cy="202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Google search is now automated to the Adhvika.You can now 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search anything in google using Adhvika with your voice.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mail"/>
          <p:cNvSpPr txBox="1"/>
          <p:nvPr/>
        </p:nvSpPr>
        <p:spPr>
          <a:xfrm>
            <a:off x="1153083" y="1027684"/>
            <a:ext cx="2773834" cy="150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Email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22" y="4724400"/>
            <a:ext cx="4515556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4216400"/>
            <a:ext cx="5334000" cy="355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305300"/>
            <a:ext cx="3175000" cy="317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0" y="4610100"/>
            <a:ext cx="2565400" cy="2565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dhvika can send mails using any mailbox like…"/>
          <p:cNvSpPr txBox="1"/>
          <p:nvPr/>
        </p:nvSpPr>
        <p:spPr>
          <a:xfrm>
            <a:off x="5562600" y="8689848"/>
            <a:ext cx="13365176" cy="202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Adhvika can send mails using any mailbox like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Gmail,Outlook,yahoo mail,etc.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atsapp"/>
          <p:cNvSpPr txBox="1"/>
          <p:nvPr/>
        </p:nvSpPr>
        <p:spPr>
          <a:xfrm>
            <a:off x="203428" y="1713484"/>
            <a:ext cx="5257344" cy="150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Whatsapp 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347" y="3860800"/>
            <a:ext cx="5092106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Whatsapp is now automated to Adhvika. You can now send…"/>
          <p:cNvSpPr txBox="1"/>
          <p:nvPr/>
        </p:nvSpPr>
        <p:spPr>
          <a:xfrm>
            <a:off x="203200" y="5159248"/>
            <a:ext cx="19519900" cy="283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Whatsapp is now automated to Adhvika. You can now send 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whatsapp Text messages to your friends using Adhvika with your voice.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Graphik</vt:lpstr>
      <vt:lpstr>Graphik Medium</vt:lpstr>
      <vt:lpstr>Graphik Semibold</vt:lpstr>
      <vt:lpstr>Helvetica Neue</vt:lpstr>
      <vt:lpstr>Tahoma</vt:lpstr>
      <vt:lpstr>31_ColorGradientLight</vt:lpstr>
      <vt:lpstr>PowerPoint Presentation</vt:lpstr>
      <vt:lpstr>Introduction</vt:lpstr>
      <vt:lpstr>How it's made</vt:lpstr>
      <vt:lpstr>Skills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Devices supported</vt:lpstr>
      <vt:lpstr>contact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vamsi krishna</cp:lastModifiedBy>
  <cp:revision>1</cp:revision>
  <dcterms:modified xsi:type="dcterms:W3CDTF">2021-09-20T10:31:34Z</dcterms:modified>
</cp:coreProperties>
</file>