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65" d="100"/>
          <a:sy n="65" d="100"/>
        </p:scale>
        <p:origin x="356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854B-06C3-4358-9077-DAEA2E521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8D3E-B5E0-4CC7-B1B7-F0BA415F0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DEE46-5D73-4B34-B047-D6104C5A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2961-A828-495F-9072-1E46AAAD4C5A}" type="datetimeFigureOut">
              <a:rPr lang="en-HK" smtClean="0"/>
              <a:t>23/10/2020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9422-3AB5-4B42-AD96-E8E9966D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9E56B-9A99-4640-91B9-51999856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0283-3690-40C9-840C-0DC59F7F479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494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AD92-2250-44AF-9606-0B84D320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1D2CB-128C-430B-AC0F-16983C6FF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FB63E-3989-408E-8761-B68420A7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2961-A828-495F-9072-1E46AAAD4C5A}" type="datetimeFigureOut">
              <a:rPr lang="en-HK" smtClean="0"/>
              <a:t>23/10/2020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F001-AB41-4828-8ABB-A3837853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78F9-A68C-4E32-8FEA-F39FF913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0283-3690-40C9-840C-0DC59F7F479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3455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A9D6B-27A6-4E4D-A115-A9C10805E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2E49D-C4F6-4C0D-BF52-474586564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48244-9B80-4FF6-B6C4-617F3F16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2961-A828-495F-9072-1E46AAAD4C5A}" type="datetimeFigureOut">
              <a:rPr lang="en-HK" smtClean="0"/>
              <a:t>23/10/2020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9755-FB41-4C56-98C1-ABE86E60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564B3-0491-436C-B2D9-B9ECBA29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0283-3690-40C9-840C-0DC59F7F479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901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8DF4-A2EA-4405-83EB-058DD772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5486-2861-45F1-A0E7-79CDA22E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E5193-9D3F-4BA9-995E-3280504C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2961-A828-495F-9072-1E46AAAD4C5A}" type="datetimeFigureOut">
              <a:rPr lang="en-HK" smtClean="0"/>
              <a:t>23/10/2020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A12C2-4D7A-4C79-B988-FF8C90E0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F5A61-D7A3-430C-BC05-C78819CD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0283-3690-40C9-840C-0DC59F7F479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02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F5ED-394D-42BA-9C77-D08042E0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898E-8D51-4196-BE0B-AF5F2B48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A21C9-39E1-407F-A723-B0EFA59B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2961-A828-495F-9072-1E46AAAD4C5A}" type="datetimeFigureOut">
              <a:rPr lang="en-HK" smtClean="0"/>
              <a:t>23/10/2020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2799D-DD04-475D-9BF8-0B7D3171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43F4-ADAD-47F8-A4F7-FC02E565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0283-3690-40C9-840C-0DC59F7F479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6312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1B64-C2AB-474E-903A-25F0579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A428-79AF-4EAB-8052-7082224B7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29099-4398-487F-871B-BB8586247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02259-198D-4C05-86EA-3D360408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2961-A828-495F-9072-1E46AAAD4C5A}" type="datetimeFigureOut">
              <a:rPr lang="en-HK" smtClean="0"/>
              <a:t>23/10/2020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7607B-78F8-4FE2-8532-5B82D5D1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41402-610D-423C-83F8-ADD8A35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0283-3690-40C9-840C-0DC59F7F479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9086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B100-9A16-40BF-8963-118BED30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8B288-4231-46F1-8EF4-EC2B7DEA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37B16-9CB6-47A5-8048-DC069E4C4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DCF96-51D9-48B7-8148-55B623D4B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6A07B-F7BD-4645-A8CD-9233891DE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D4982-C429-473A-89AE-9B45343B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2961-A828-495F-9072-1E46AAAD4C5A}" type="datetimeFigureOut">
              <a:rPr lang="en-HK" smtClean="0"/>
              <a:t>23/10/2020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75AFF-D952-49A5-B01C-AAF342D4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2D24B-C5A9-4D34-8B65-5D095363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0283-3690-40C9-840C-0DC59F7F479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3544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2FF6-24FA-4CC4-800F-A9F97961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77DBC-5470-4D38-927C-541255DC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2961-A828-495F-9072-1E46AAAD4C5A}" type="datetimeFigureOut">
              <a:rPr lang="en-HK" smtClean="0"/>
              <a:t>23/10/2020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51F58-729D-4080-BD40-7A368DF5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5C4FC-0D18-4E0F-A599-2F0C9833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0283-3690-40C9-840C-0DC59F7F479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783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43B8F-FE94-476C-9C0E-8718E5FB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2961-A828-495F-9072-1E46AAAD4C5A}" type="datetimeFigureOut">
              <a:rPr lang="en-HK" smtClean="0"/>
              <a:t>23/10/2020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469B6-90CF-4485-8E7C-1C34F57C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0990-C051-4BB2-850F-08A5C1B8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0283-3690-40C9-840C-0DC59F7F479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2616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05F0-0D40-46B0-86D9-4EE7BEA7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E12B-A134-44F7-B80C-E49AAEE7C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D240-AB25-48D5-B7C1-6C5B60DCC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4A430-AB34-45B8-926B-D1C0CD74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2961-A828-495F-9072-1E46AAAD4C5A}" type="datetimeFigureOut">
              <a:rPr lang="en-HK" smtClean="0"/>
              <a:t>23/10/2020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5B431-EB42-4542-8DEB-EBB66A5A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F6C9A-562A-4731-9BDA-6967C6EA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0283-3690-40C9-840C-0DC59F7F479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1341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A407-2F93-4A58-BCC3-DD42BC99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97594-7C25-4D39-823E-A5F3D638A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EF360-C475-4DFE-9821-81B79903B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EB7E7-59E2-4241-8E16-ADF99245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2961-A828-495F-9072-1E46AAAD4C5A}" type="datetimeFigureOut">
              <a:rPr lang="en-HK" smtClean="0"/>
              <a:t>23/10/2020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78D83-1706-495C-80BA-6FF4936B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BA807-B9A5-4D8B-8B12-5499D5E5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0283-3690-40C9-840C-0DC59F7F479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5944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1E3A4-79DE-4819-A91B-E14740A7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8FF5-8CA2-4183-A220-D55EF169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A990-B015-4658-BB4D-6D2DF1B88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2961-A828-495F-9072-1E46AAAD4C5A}" type="datetimeFigureOut">
              <a:rPr lang="en-HK" smtClean="0"/>
              <a:t>23/10/2020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8160-E6A3-45C3-9D4E-6F7D22170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2AB9-508A-41D8-838D-9FEA4ECB7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70283-3690-40C9-840C-0DC59F7F479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0932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B05840-32EB-4C9F-9572-4EACB9A26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10" y="341317"/>
            <a:ext cx="8665645" cy="64376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1A7CDC-A4F1-4FF3-A42D-4EB2E29BFAE2}"/>
              </a:ext>
            </a:extLst>
          </p:cNvPr>
          <p:cNvCxnSpPr>
            <a:cxnSpLocks/>
          </p:cNvCxnSpPr>
          <p:nvPr/>
        </p:nvCxnSpPr>
        <p:spPr>
          <a:xfrm flipH="1">
            <a:off x="6028658" y="5252482"/>
            <a:ext cx="1" cy="42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9EDCF2-9EA8-4118-A589-464CC84B5D67}"/>
              </a:ext>
            </a:extLst>
          </p:cNvPr>
          <p:cNvGrpSpPr/>
          <p:nvPr/>
        </p:nvGrpSpPr>
        <p:grpSpPr>
          <a:xfrm>
            <a:off x="5454500" y="5682372"/>
            <a:ext cx="1148317" cy="574158"/>
            <a:chOff x="1435395" y="5512979"/>
            <a:chExt cx="1148317" cy="5741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264509-7E50-489B-B84D-2BB37A4F3E01}"/>
                </a:ext>
              </a:extLst>
            </p:cNvPr>
            <p:cNvSpPr/>
            <p:nvPr/>
          </p:nvSpPr>
          <p:spPr>
            <a:xfrm>
              <a:off x="1435395" y="5512979"/>
              <a:ext cx="1148317" cy="5741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50CBAE-1568-4535-89BD-22E7656EB378}"/>
                </a:ext>
              </a:extLst>
            </p:cNvPr>
            <p:cNvSpPr txBox="1"/>
            <p:nvPr/>
          </p:nvSpPr>
          <p:spPr>
            <a:xfrm>
              <a:off x="1435395" y="5684642"/>
              <a:ext cx="11483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FF00"/>
                  </a:solidFill>
                </a:rPr>
                <a:t>View/Add messages</a:t>
              </a:r>
              <a:endParaRPr lang="en-HK" sz="9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48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6DBA8-3168-4921-87E7-42A283BC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32" y="557212"/>
            <a:ext cx="6715125" cy="574357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F2B640D-933C-4453-A381-2CC6FE90CF85}"/>
              </a:ext>
            </a:extLst>
          </p:cNvPr>
          <p:cNvGrpSpPr/>
          <p:nvPr/>
        </p:nvGrpSpPr>
        <p:grpSpPr>
          <a:xfrm>
            <a:off x="4302493" y="1808499"/>
            <a:ext cx="5549368" cy="3189447"/>
            <a:chOff x="4302493" y="1808499"/>
            <a:chExt cx="5549368" cy="3189447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7A9EFD7B-C279-41EA-8DD4-7E855296AD1A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4302493" y="1808499"/>
              <a:ext cx="4783552" cy="3317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70C383-92AF-430D-8688-4AFA2B017674}"/>
                </a:ext>
              </a:extLst>
            </p:cNvPr>
            <p:cNvGrpSpPr/>
            <p:nvPr/>
          </p:nvGrpSpPr>
          <p:grpSpPr>
            <a:xfrm>
              <a:off x="8460608" y="2140275"/>
              <a:ext cx="1250873" cy="628026"/>
              <a:chOff x="1435395" y="5512979"/>
              <a:chExt cx="1148317" cy="57415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1A78B2-0ED6-4E4C-9EAF-11B76D06AD3A}"/>
                  </a:ext>
                </a:extLst>
              </p:cNvPr>
              <p:cNvSpPr/>
              <p:nvPr/>
            </p:nvSpPr>
            <p:spPr>
              <a:xfrm>
                <a:off x="1435395" y="5512979"/>
                <a:ext cx="1148317" cy="5741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557FF3-7941-4969-B98B-49C8838D0C36}"/>
                  </a:ext>
                </a:extLst>
              </p:cNvPr>
              <p:cNvSpPr txBox="1"/>
              <p:nvPr/>
            </p:nvSpPr>
            <p:spPr>
              <a:xfrm>
                <a:off x="1725707" y="5684642"/>
                <a:ext cx="681751" cy="225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FF00"/>
                    </a:solidFill>
                  </a:rPr>
                  <a:t>Sales List</a:t>
                </a:r>
                <a:endParaRPr lang="en-HK" sz="1000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FA38EF-6D69-4601-869F-69D0CA13AC79}"/>
                </a:ext>
              </a:extLst>
            </p:cNvPr>
            <p:cNvGrpSpPr/>
            <p:nvPr/>
          </p:nvGrpSpPr>
          <p:grpSpPr>
            <a:xfrm>
              <a:off x="8399567" y="3159920"/>
              <a:ext cx="1445342" cy="628026"/>
              <a:chOff x="1368336" y="5512979"/>
              <a:chExt cx="1345733" cy="57415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08172C3-B951-4439-8BF8-B823F18A9618}"/>
                  </a:ext>
                </a:extLst>
              </p:cNvPr>
              <p:cNvSpPr/>
              <p:nvPr/>
            </p:nvSpPr>
            <p:spPr>
              <a:xfrm>
                <a:off x="1435395" y="5512979"/>
                <a:ext cx="1148317" cy="5741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8F3C45-24DB-4316-8603-7756EA591A53}"/>
                  </a:ext>
                </a:extLst>
              </p:cNvPr>
              <p:cNvSpPr txBox="1"/>
              <p:nvPr/>
            </p:nvSpPr>
            <p:spPr>
              <a:xfrm>
                <a:off x="1368336" y="5687007"/>
                <a:ext cx="1345733" cy="225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FF00"/>
                    </a:solidFill>
                  </a:rPr>
                  <a:t>Individual Sales Details</a:t>
                </a:r>
                <a:endParaRPr lang="en-HK" sz="100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EC0B4B-F615-40E9-9100-8100122D2D22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>
              <a:off x="9086045" y="2768301"/>
              <a:ext cx="2203" cy="391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4203967-D0D0-474F-96CE-6338D5B8FAF8}"/>
                </a:ext>
              </a:extLst>
            </p:cNvPr>
            <p:cNvGrpSpPr/>
            <p:nvPr/>
          </p:nvGrpSpPr>
          <p:grpSpPr>
            <a:xfrm>
              <a:off x="8342090" y="4293614"/>
              <a:ext cx="1509771" cy="704332"/>
              <a:chOff x="1346467" y="5512979"/>
              <a:chExt cx="1345733" cy="57415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3C6458-39CD-4C71-A603-BE21AB053D80}"/>
                  </a:ext>
                </a:extLst>
              </p:cNvPr>
              <p:cNvSpPr/>
              <p:nvPr/>
            </p:nvSpPr>
            <p:spPr>
              <a:xfrm>
                <a:off x="1435395" y="5512979"/>
                <a:ext cx="1148317" cy="5741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881343-5CB2-49FB-91BB-ED0E61E4B35F}"/>
                  </a:ext>
                </a:extLst>
              </p:cNvPr>
              <p:cNvSpPr txBox="1"/>
              <p:nvPr/>
            </p:nvSpPr>
            <p:spPr>
              <a:xfrm>
                <a:off x="1346467" y="5671315"/>
                <a:ext cx="1345733" cy="326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FF00"/>
                    </a:solidFill>
                  </a:rPr>
                  <a:t>MACD </a:t>
                </a:r>
              </a:p>
              <a:p>
                <a:pPr algn="ctr"/>
                <a:r>
                  <a:rPr lang="en-US" sz="1000" dirty="0">
                    <a:solidFill>
                      <a:srgbClr val="FFFF00"/>
                    </a:solidFill>
                  </a:rPr>
                  <a:t>Individual Sales</a:t>
                </a:r>
                <a:endParaRPr lang="en-HK" sz="100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6C57893-6E3B-4F37-B789-AEFBCABF28BF}"/>
                </a:ext>
              </a:extLst>
            </p:cNvPr>
            <p:cNvCxnSpPr>
              <a:cxnSpLocks/>
              <a:stCxn id="14" idx="2"/>
              <a:endCxn id="20" idx="0"/>
            </p:cNvCxnSpPr>
            <p:nvPr/>
          </p:nvCxnSpPr>
          <p:spPr>
            <a:xfrm flipH="1">
              <a:off x="9086006" y="3787946"/>
              <a:ext cx="2242" cy="505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7F9195B-2C6D-45EF-B90C-992AC4E96934}"/>
              </a:ext>
            </a:extLst>
          </p:cNvPr>
          <p:cNvSpPr/>
          <p:nvPr/>
        </p:nvSpPr>
        <p:spPr>
          <a:xfrm>
            <a:off x="8455112" y="5489624"/>
            <a:ext cx="1288291" cy="704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A4B5C9-930C-49F1-9F14-658751CD5627}"/>
              </a:ext>
            </a:extLst>
          </p:cNvPr>
          <p:cNvCxnSpPr>
            <a:cxnSpLocks/>
          </p:cNvCxnSpPr>
          <p:nvPr/>
        </p:nvCxnSpPr>
        <p:spPr>
          <a:xfrm flipH="1">
            <a:off x="9083761" y="4965814"/>
            <a:ext cx="2242" cy="50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E83D34D-60D4-47E6-8F21-28D11603B340}"/>
              </a:ext>
            </a:extLst>
          </p:cNvPr>
          <p:cNvSpPr txBox="1"/>
          <p:nvPr/>
        </p:nvSpPr>
        <p:spPr>
          <a:xfrm>
            <a:off x="8342090" y="5761502"/>
            <a:ext cx="150977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Submit</a:t>
            </a:r>
            <a:endParaRPr lang="en-HK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1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32CE2E27-9D57-4683-B27D-70202B331D5D}"/>
              </a:ext>
            </a:extLst>
          </p:cNvPr>
          <p:cNvGrpSpPr/>
          <p:nvPr/>
        </p:nvGrpSpPr>
        <p:grpSpPr>
          <a:xfrm>
            <a:off x="74500" y="308571"/>
            <a:ext cx="11883006" cy="6496050"/>
            <a:chOff x="74500" y="308571"/>
            <a:chExt cx="11883006" cy="649605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0501D2C-D1F9-4504-B6E8-06195ACEDD00}"/>
                </a:ext>
              </a:extLst>
            </p:cNvPr>
            <p:cNvGrpSpPr/>
            <p:nvPr/>
          </p:nvGrpSpPr>
          <p:grpSpPr>
            <a:xfrm>
              <a:off x="74500" y="308571"/>
              <a:ext cx="10452874" cy="6496050"/>
              <a:chOff x="710599" y="308571"/>
              <a:chExt cx="10452874" cy="649605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8FF5023-3F21-4BC4-8E72-1ECC056C5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0599" y="308571"/>
                <a:ext cx="8686800" cy="649605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BC939-EEEA-4D47-9446-55F30092102B}"/>
                  </a:ext>
                </a:extLst>
              </p:cNvPr>
              <p:cNvSpPr txBox="1"/>
              <p:nvPr/>
            </p:nvSpPr>
            <p:spPr>
              <a:xfrm>
                <a:off x="3742661" y="3460900"/>
                <a:ext cx="1169581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FFFF00"/>
                    </a:solidFill>
                  </a:rPr>
                  <a:t>CS , CS Admin &amp; Sales</a:t>
                </a:r>
                <a:endParaRPr lang="en-HK" sz="900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6" name="Connector: Elbow 5">
                <a:extLst>
                  <a:ext uri="{FF2B5EF4-FFF2-40B4-BE49-F238E27FC236}">
                    <a16:creationId xmlns:a16="http://schemas.microsoft.com/office/drawing/2014/main" id="{E208BC97-14CA-473A-8911-AF689BC3ECC3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7469187" y="2107871"/>
                <a:ext cx="2858112" cy="30571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080407A-280F-4D25-98AA-2701657C144A}"/>
                  </a:ext>
                </a:extLst>
              </p:cNvPr>
              <p:cNvGrpSpPr/>
              <p:nvPr/>
            </p:nvGrpSpPr>
            <p:grpSpPr>
              <a:xfrm>
                <a:off x="9710642" y="2413589"/>
                <a:ext cx="1233313" cy="566265"/>
                <a:chOff x="1435395" y="5512979"/>
                <a:chExt cx="1148317" cy="592209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C0AC52C-A600-42EF-ABD4-5C53628E4D0D}"/>
                    </a:ext>
                  </a:extLst>
                </p:cNvPr>
                <p:cNvSpPr/>
                <p:nvPr/>
              </p:nvSpPr>
              <p:spPr>
                <a:xfrm>
                  <a:off x="1435395" y="5512979"/>
                  <a:ext cx="1148317" cy="57415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67DED1-F7ED-4CBE-A665-81DF6C18EE4D}"/>
                    </a:ext>
                  </a:extLst>
                </p:cNvPr>
                <p:cNvSpPr txBox="1"/>
                <p:nvPr/>
              </p:nvSpPr>
              <p:spPr>
                <a:xfrm>
                  <a:off x="1516966" y="5574090"/>
                  <a:ext cx="985174" cy="5310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FFFF00"/>
                      </a:solidFill>
                    </a:rPr>
                    <a:t>Industry/Supplier Management List (2 separate blocks)</a:t>
                  </a:r>
                  <a:endParaRPr lang="en-HK" sz="900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3E14072-1EE5-44FA-A88C-B26661A18F2C}"/>
                  </a:ext>
                </a:extLst>
              </p:cNvPr>
              <p:cNvGrpSpPr/>
              <p:nvPr/>
            </p:nvGrpSpPr>
            <p:grpSpPr>
              <a:xfrm>
                <a:off x="9710642" y="3389736"/>
                <a:ext cx="1452831" cy="549005"/>
                <a:chOff x="1435395" y="5512979"/>
                <a:chExt cx="1352706" cy="574158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DA0B92A-EF14-4F82-AC41-516CA00BFAE1}"/>
                    </a:ext>
                  </a:extLst>
                </p:cNvPr>
                <p:cNvSpPr/>
                <p:nvPr/>
              </p:nvSpPr>
              <p:spPr>
                <a:xfrm>
                  <a:off x="1435395" y="5512979"/>
                  <a:ext cx="1148317" cy="57415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3E2CF23-0628-42F8-A80B-393E330C95A2}"/>
                    </a:ext>
                  </a:extLst>
                </p:cNvPr>
                <p:cNvSpPr txBox="1"/>
                <p:nvPr/>
              </p:nvSpPr>
              <p:spPr>
                <a:xfrm>
                  <a:off x="1442368" y="5687007"/>
                  <a:ext cx="1345733" cy="2110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FFFF00"/>
                      </a:solidFill>
                    </a:rPr>
                    <a:t>Industry / Supplier List</a:t>
                  </a:r>
                  <a:endParaRPr lang="en-HK" sz="900" dirty="0">
                    <a:solidFill>
                      <a:srgbClr val="FFFF00"/>
                    </a:solidFill>
                  </a:endParaRPr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247DE5A-D158-48F6-B25E-33DFE0884F4A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10327299" y="2962596"/>
                <a:ext cx="8742" cy="427140"/>
              </a:xfrm>
              <a:prstGeom prst="straightConnector1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8D6B9FC-C557-4F32-A1B4-87BA9C9E20BC}"/>
                  </a:ext>
                </a:extLst>
              </p:cNvPr>
              <p:cNvGrpSpPr/>
              <p:nvPr/>
            </p:nvGrpSpPr>
            <p:grpSpPr>
              <a:xfrm>
                <a:off x="9576784" y="4428418"/>
                <a:ext cx="1509771" cy="549005"/>
                <a:chOff x="1342571" y="5512979"/>
                <a:chExt cx="1345733" cy="57415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2754965-50C0-4859-8F7B-7A9DE4F6D887}"/>
                    </a:ext>
                  </a:extLst>
                </p:cNvPr>
                <p:cNvSpPr/>
                <p:nvPr/>
              </p:nvSpPr>
              <p:spPr>
                <a:xfrm>
                  <a:off x="1435395" y="5512979"/>
                  <a:ext cx="1148317" cy="57415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964A5D-FA5D-4669-AD47-069F7FD73E7A}"/>
                    </a:ext>
                  </a:extLst>
                </p:cNvPr>
                <p:cNvSpPr txBox="1"/>
                <p:nvPr/>
              </p:nvSpPr>
              <p:spPr>
                <a:xfrm>
                  <a:off x="1342571" y="5621605"/>
                  <a:ext cx="1345733" cy="386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FFFF00"/>
                      </a:solidFill>
                    </a:rPr>
                    <a:t>Individual Industry / Supplier Detail</a:t>
                  </a:r>
                  <a:endParaRPr lang="en-HK" sz="900" dirty="0">
                    <a:solidFill>
                      <a:srgbClr val="FFFF00"/>
                    </a:solidFill>
                  </a:endParaRP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3FE8113-ABBB-48F8-B00D-11460A4C8422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>
                <a:off x="10327299" y="3938741"/>
                <a:ext cx="0" cy="489677"/>
              </a:xfrm>
              <a:prstGeom prst="straightConnector1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15A787E-EC04-4EC3-90D5-EA89EC5E8B39}"/>
                  </a:ext>
                </a:extLst>
              </p:cNvPr>
              <p:cNvGrpSpPr/>
              <p:nvPr/>
            </p:nvGrpSpPr>
            <p:grpSpPr>
              <a:xfrm>
                <a:off x="9574063" y="5348267"/>
                <a:ext cx="1509771" cy="549005"/>
                <a:chOff x="1342571" y="5512979"/>
                <a:chExt cx="1345733" cy="57415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B8DF383-359F-4D2A-BCFE-1C7B2469495B}"/>
                    </a:ext>
                  </a:extLst>
                </p:cNvPr>
                <p:cNvSpPr/>
                <p:nvPr/>
              </p:nvSpPr>
              <p:spPr>
                <a:xfrm>
                  <a:off x="1435395" y="5512979"/>
                  <a:ext cx="1148317" cy="57415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A850139-3387-447A-9213-F5CFD2760142}"/>
                    </a:ext>
                  </a:extLst>
                </p:cNvPr>
                <p:cNvSpPr txBox="1"/>
                <p:nvPr/>
              </p:nvSpPr>
              <p:spPr>
                <a:xfrm>
                  <a:off x="1342571" y="5621605"/>
                  <a:ext cx="1345733" cy="2414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FFFF00"/>
                      </a:solidFill>
                    </a:rPr>
                    <a:t>MACD</a:t>
                  </a:r>
                  <a:endParaRPr lang="en-HK" sz="900" dirty="0">
                    <a:solidFill>
                      <a:srgbClr val="FFFF00"/>
                    </a:solidFill>
                  </a:endParaRP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A54E416-A1B4-4E6C-AC7F-108D8131E752}"/>
                  </a:ext>
                </a:extLst>
              </p:cNvPr>
              <p:cNvCxnSpPr>
                <a:cxnSpLocks/>
                <a:stCxn id="15" idx="2"/>
                <a:endCxn id="21" idx="0"/>
              </p:cNvCxnSpPr>
              <p:nvPr/>
            </p:nvCxnSpPr>
            <p:spPr>
              <a:xfrm flipH="1">
                <a:off x="10322348" y="4977423"/>
                <a:ext cx="2721" cy="370844"/>
              </a:xfrm>
              <a:prstGeom prst="straightConnector1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57E47A7-AD25-4FD1-ABDA-E768B194780C}"/>
                  </a:ext>
                </a:extLst>
              </p:cNvPr>
              <p:cNvGrpSpPr/>
              <p:nvPr/>
            </p:nvGrpSpPr>
            <p:grpSpPr>
              <a:xfrm>
                <a:off x="9567461" y="6151059"/>
                <a:ext cx="1509771" cy="549005"/>
                <a:chOff x="1342571" y="5512979"/>
                <a:chExt cx="1345733" cy="574158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4314443-4131-442F-8A28-1F5274370ED7}"/>
                    </a:ext>
                  </a:extLst>
                </p:cNvPr>
                <p:cNvSpPr/>
                <p:nvPr/>
              </p:nvSpPr>
              <p:spPr>
                <a:xfrm>
                  <a:off x="1435395" y="5512979"/>
                  <a:ext cx="1148317" cy="57415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8B4EB17-8972-4F70-8D28-FFC920749D28}"/>
                    </a:ext>
                  </a:extLst>
                </p:cNvPr>
                <p:cNvSpPr txBox="1"/>
                <p:nvPr/>
              </p:nvSpPr>
              <p:spPr>
                <a:xfrm>
                  <a:off x="1342571" y="5621605"/>
                  <a:ext cx="1345733" cy="2414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rgbClr val="FFFF00"/>
                      </a:solidFill>
                    </a:rPr>
                    <a:t>Submit</a:t>
                  </a:r>
                  <a:endParaRPr lang="en-HK" sz="900" dirty="0">
                    <a:solidFill>
                      <a:srgbClr val="FFFF00"/>
                    </a:solidFill>
                  </a:endParaRPr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6BBCF58-5FC8-4C81-9A55-6F5A1818909D}"/>
                  </a:ext>
                </a:extLst>
              </p:cNvPr>
              <p:cNvCxnSpPr>
                <a:cxnSpLocks/>
                <a:stCxn id="21" idx="2"/>
                <a:endCxn id="26" idx="0"/>
              </p:cNvCxnSpPr>
              <p:nvPr/>
            </p:nvCxnSpPr>
            <p:spPr>
              <a:xfrm flipH="1">
                <a:off x="10315746" y="5897272"/>
                <a:ext cx="6602" cy="253787"/>
              </a:xfrm>
              <a:prstGeom prst="straightConnector1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D4E851-1DAA-4BB6-B8CA-51D0942322F6}"/>
                </a:ext>
              </a:extLst>
            </p:cNvPr>
            <p:cNvSpPr/>
            <p:nvPr/>
          </p:nvSpPr>
          <p:spPr>
            <a:xfrm>
              <a:off x="4516511" y="5348267"/>
              <a:ext cx="1148800" cy="5621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6AE74E-2358-4ECB-85D7-D9CDC37CFFD3}"/>
                </a:ext>
              </a:extLst>
            </p:cNvPr>
            <p:cNvSpPr/>
            <p:nvPr/>
          </p:nvSpPr>
          <p:spPr>
            <a:xfrm>
              <a:off x="4516512" y="6211255"/>
              <a:ext cx="1148800" cy="5490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00"/>
                  </a:solidFill>
                </a:rPr>
                <a:t>Change &amp; Submit</a:t>
              </a:r>
              <a:endParaRPr lang="en-HK" sz="1000" dirty="0">
                <a:solidFill>
                  <a:srgbClr val="FFFF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7F34AA-121E-4F05-8A07-EABD65FC9E0D}"/>
                </a:ext>
              </a:extLst>
            </p:cNvPr>
            <p:cNvSpPr txBox="1"/>
            <p:nvPr/>
          </p:nvSpPr>
          <p:spPr>
            <a:xfrm>
              <a:off x="4539204" y="5507353"/>
              <a:ext cx="11488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00"/>
                  </a:solidFill>
                </a:rPr>
                <a:t>Add Messages</a:t>
              </a:r>
              <a:endParaRPr lang="en-HK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8D6525F-CD24-42A5-A93C-D6D8D110630E}"/>
                </a:ext>
              </a:extLst>
            </p:cNvPr>
            <p:cNvCxnSpPr>
              <a:cxnSpLocks/>
            </p:cNvCxnSpPr>
            <p:nvPr/>
          </p:nvCxnSpPr>
          <p:spPr>
            <a:xfrm>
              <a:off x="5088844" y="5910424"/>
              <a:ext cx="0" cy="344502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1E14A113-2445-4D4C-9297-426587496C37}"/>
                </a:ext>
              </a:extLst>
            </p:cNvPr>
            <p:cNvCxnSpPr>
              <a:cxnSpLocks/>
            </p:cNvCxnSpPr>
            <p:nvPr/>
          </p:nvCxnSpPr>
          <p:spPr>
            <a:xfrm>
              <a:off x="8291961" y="2123996"/>
              <a:ext cx="2886541" cy="303048"/>
            </a:xfrm>
            <a:prstGeom prst="bentConnector3">
              <a:avLst>
                <a:gd name="adj1" fmla="val 999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FF753E-41CA-4553-809D-A0CE803C2AD4}"/>
                </a:ext>
              </a:extLst>
            </p:cNvPr>
            <p:cNvSpPr/>
            <p:nvPr/>
          </p:nvSpPr>
          <p:spPr>
            <a:xfrm>
              <a:off x="10629843" y="2427044"/>
              <a:ext cx="1135500" cy="5490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1000" dirty="0">
                <a:solidFill>
                  <a:srgbClr val="FFFF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DA09C3-EB0C-4CCB-9248-5B9BA7B0D942}"/>
                </a:ext>
              </a:extLst>
            </p:cNvPr>
            <p:cNvSpPr txBox="1"/>
            <p:nvPr/>
          </p:nvSpPr>
          <p:spPr>
            <a:xfrm>
              <a:off x="10447735" y="2519313"/>
              <a:ext cx="15097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00"/>
                  </a:solidFill>
                </a:rPr>
                <a:t>Point Allocation Management</a:t>
              </a:r>
              <a:endParaRPr lang="en-HK" sz="900" dirty="0">
                <a:solidFill>
                  <a:srgbClr val="FFFF00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601F7AC-3E4E-471D-B9ED-0B1FE42D83E3}"/>
                </a:ext>
              </a:extLst>
            </p:cNvPr>
            <p:cNvSpPr/>
            <p:nvPr/>
          </p:nvSpPr>
          <p:spPr>
            <a:xfrm>
              <a:off x="10621099" y="3382531"/>
              <a:ext cx="1135500" cy="5490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1000" dirty="0">
                <a:solidFill>
                  <a:srgbClr val="FFFF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5478FCB-DAC2-428E-AA71-B6F126CB59CF}"/>
                </a:ext>
              </a:extLst>
            </p:cNvPr>
            <p:cNvSpPr txBox="1"/>
            <p:nvPr/>
          </p:nvSpPr>
          <p:spPr>
            <a:xfrm>
              <a:off x="10441133" y="3549521"/>
              <a:ext cx="15097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00"/>
                  </a:solidFill>
                </a:rPr>
                <a:t>Change &amp; Submit</a:t>
              </a:r>
              <a:endParaRPr lang="en-HK" sz="900" dirty="0">
                <a:solidFill>
                  <a:srgbClr val="FFFF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28C8739-6111-4748-8D42-9D120317C6AA}"/>
                </a:ext>
              </a:extLst>
            </p:cNvPr>
            <p:cNvCxnSpPr>
              <a:cxnSpLocks/>
            </p:cNvCxnSpPr>
            <p:nvPr/>
          </p:nvCxnSpPr>
          <p:spPr>
            <a:xfrm>
              <a:off x="11164992" y="2955391"/>
              <a:ext cx="8742" cy="42714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D6C1717-84E9-4030-BE86-C36D196EBCFD}"/>
              </a:ext>
            </a:extLst>
          </p:cNvPr>
          <p:cNvSpPr txBox="1"/>
          <p:nvPr/>
        </p:nvSpPr>
        <p:spPr>
          <a:xfrm>
            <a:off x="7133559" y="625568"/>
            <a:ext cx="381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Customer Service Administration</a:t>
            </a:r>
            <a:endParaRPr lang="en-HK" sz="1800" b="1" u="sng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3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Wegman Tam</dc:creator>
  <cp:lastModifiedBy>Wegman Tam</cp:lastModifiedBy>
  <cp:revision>6</cp:revision>
  <dcterms:created xsi:type="dcterms:W3CDTF">2020-10-23T05:07:35Z</dcterms:created>
  <dcterms:modified xsi:type="dcterms:W3CDTF">2020-10-23T06:08:03Z</dcterms:modified>
</cp:coreProperties>
</file>