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9"/>
  </p:notesMasterIdLst>
  <p:sldIdLst>
    <p:sldId id="261" r:id="rId2"/>
    <p:sldId id="259" r:id="rId3"/>
    <p:sldId id="262" r:id="rId4"/>
    <p:sldId id="264" r:id="rId5"/>
    <p:sldId id="263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BE0"/>
    <a:srgbClr val="66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4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A9C08-E88C-49B5-919C-9073806FFD84}" type="datetimeFigureOut">
              <a:rPr lang="zh-HK" altLang="en-US" smtClean="0"/>
              <a:t>17/10/2020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1194B-62FF-4E2F-BBF1-2F91F0644AA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945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AED1BE1-A292-4028-B91B-F70DD3A4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2852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49AC3D-A37A-4DBB-B9B1-E113D2BE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119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26BD69-A59A-42E4-8190-D14E2745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12871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715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70731D8-BC3C-4633-8B47-5114E4C9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1429BC-2754-4B51-A136-521FC1F7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722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39" y="681492"/>
            <a:ext cx="8218739" cy="25191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Gotham Book" panose="020006040400000200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HK" altLang="zh-TW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AED1BE1-A292-4028-B91B-F70DD3A4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  <p:pic>
        <p:nvPicPr>
          <p:cNvPr id="5" name="圖片 13" descr="一張含有 鳥 的圖片&#10;&#10;自動產生的描述">
            <a:extLst>
              <a:ext uri="{FF2B5EF4-FFF2-40B4-BE49-F238E27FC236}">
                <a16:creationId xmlns:a16="http://schemas.microsoft.com/office/drawing/2014/main" id="{FF045E5C-0981-40FB-A9EB-D5491DAA7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6" y="606925"/>
            <a:ext cx="8305104" cy="303165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8F3DD74-7652-49BF-84F9-D6D71718AD8C}"/>
              </a:ext>
            </a:extLst>
          </p:cNvPr>
          <p:cNvSpPr txBox="1">
            <a:spLocks/>
          </p:cNvSpPr>
          <p:nvPr userDrawn="1"/>
        </p:nvSpPr>
        <p:spPr>
          <a:xfrm>
            <a:off x="970280" y="3754438"/>
            <a:ext cx="720852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Gotham Book" panose="020006040400000200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K" altLang="zh-TW" dirty="0"/>
          </a:p>
        </p:txBody>
      </p:sp>
    </p:spTree>
    <p:extLst>
      <p:ext uri="{BB962C8B-B14F-4D97-AF65-F5344CB8AC3E}">
        <p14:creationId xmlns:p14="http://schemas.microsoft.com/office/powerpoint/2010/main" val="309609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42BB3E-7B23-4172-8078-9F54EB80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6521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A76501-1E2D-45FB-A26E-206E137A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264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4AA46D6-9163-499B-B72B-D5AE02E7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0756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0FAD62-D8F3-4D88-9AD5-F14CFC25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093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66D0C9-13E8-453C-8500-97365AF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1187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EEDD3-4EBF-4971-98B5-A5106B6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4366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27FC426-2AA0-4507-A13D-3B50FEA9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321" y="6588807"/>
            <a:ext cx="427358" cy="269193"/>
          </a:xfrm>
          <a:prstGeom prst="rect">
            <a:avLst/>
          </a:prstGeom>
        </p:spPr>
        <p:txBody>
          <a:bodyPr lIns="90000" anchor="b" anchorCtr="0"/>
          <a:lstStyle>
            <a:lvl1pPr algn="r">
              <a:defRPr sz="800" baseline="0">
                <a:latin typeface="Gotham Book" panose="02000604040000020004" pitchFamily="50" charset="0"/>
              </a:defRPr>
            </a:lvl1pPr>
          </a:lstStyle>
          <a:p>
            <a:r>
              <a:rPr lang="en-US" altLang="zh-HK" dirty="0"/>
              <a:t>P.</a:t>
            </a:r>
            <a:fld id="{E4619A13-F0B0-4567-B70F-12BC40678F39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963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4D66A0B-C71D-44A0-8E5C-22D660FB59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"/>
            <a:ext cx="9144000" cy="68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1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D0098-90E7-4265-8F6B-14FBC063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/>
              <a:t>P.</a:t>
            </a:r>
            <a:fld id="{E4619A13-F0B0-4567-B70F-12BC40678F39}" type="slidenum">
              <a:rPr lang="zh-HK" altLang="en-US" smtClean="0"/>
              <a:pPr/>
              <a:t>0</a:t>
            </a:fld>
            <a:endParaRPr lang="zh-HK" altLang="en-US" dirty="0"/>
          </a:p>
        </p:txBody>
      </p:sp>
      <p:pic>
        <p:nvPicPr>
          <p:cNvPr id="4" name="Picture 3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EDF1209E-D4AA-4339-A7E0-352A3EF81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10" y="0"/>
            <a:ext cx="316718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AA672-6640-4FE0-AFE3-F62C17B362A4}"/>
              </a:ext>
            </a:extLst>
          </p:cNvPr>
          <p:cNvCxnSpPr/>
          <p:nvPr/>
        </p:nvCxnSpPr>
        <p:spPr>
          <a:xfrm>
            <a:off x="2514600" y="2392326"/>
            <a:ext cx="1041991" cy="372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9ED4DD-E9B6-43E5-9CE5-142829E9946A}"/>
              </a:ext>
            </a:extLst>
          </p:cNvPr>
          <p:cNvSpPr/>
          <p:nvPr/>
        </p:nvSpPr>
        <p:spPr>
          <a:xfrm>
            <a:off x="1764691" y="1841135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E61C6E-371C-4438-996D-8102CCC6CFB4}"/>
              </a:ext>
            </a:extLst>
          </p:cNvPr>
          <p:cNvCxnSpPr>
            <a:cxnSpLocks/>
          </p:cNvCxnSpPr>
          <p:nvPr/>
        </p:nvCxnSpPr>
        <p:spPr>
          <a:xfrm flipV="1">
            <a:off x="5587411" y="2206257"/>
            <a:ext cx="962245" cy="611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3AD9E-22A4-4EEC-B06D-6C912041D4FE}"/>
              </a:ext>
            </a:extLst>
          </p:cNvPr>
          <p:cNvSpPr/>
          <p:nvPr/>
        </p:nvSpPr>
        <p:spPr>
          <a:xfrm>
            <a:off x="6641423" y="1601903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9DE91-F230-4D4E-B0BD-0E8E5ABF0A5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471621" y="4251252"/>
            <a:ext cx="1084970" cy="936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DC703F8-3D8E-4874-B8D3-E534526DB2A5}"/>
              </a:ext>
            </a:extLst>
          </p:cNvPr>
          <p:cNvSpPr/>
          <p:nvPr/>
        </p:nvSpPr>
        <p:spPr>
          <a:xfrm>
            <a:off x="1860556" y="4726103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0604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D0098-90E7-4265-8F6B-14FBC063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/>
              <a:t>P.</a:t>
            </a:r>
            <a:fld id="{E4619A13-F0B0-4567-B70F-12BC40678F39}" type="slidenum">
              <a:rPr lang="zh-HK" altLang="en-US" smtClean="0"/>
              <a:pPr/>
              <a:t>1</a:t>
            </a:fld>
            <a:endParaRPr lang="zh-HK" alt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4D09E9-C507-4989-AE27-08D5F71C9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10" y="0"/>
            <a:ext cx="31671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74E9-1394-4216-AC40-F022CB660449}"/>
              </a:ext>
            </a:extLst>
          </p:cNvPr>
          <p:cNvSpPr/>
          <p:nvPr/>
        </p:nvSpPr>
        <p:spPr>
          <a:xfrm>
            <a:off x="930036" y="77256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4796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D0098-90E7-4265-8F6B-14FBC063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/>
              <a:t>P.</a:t>
            </a:r>
            <a:fld id="{E4619A13-F0B0-4567-B70F-12BC40678F39}" type="slidenum">
              <a:rPr lang="zh-HK" altLang="en-US" smtClean="0"/>
              <a:pPr/>
              <a:t>2</a:t>
            </a:fld>
            <a:endParaRPr lang="zh-HK" alt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F63D36-B2E4-403B-81E7-6BFC51FD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10" y="0"/>
            <a:ext cx="316718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7379F6-63F7-46D8-A467-F1FD88ACD12F}"/>
              </a:ext>
            </a:extLst>
          </p:cNvPr>
          <p:cNvSpPr/>
          <p:nvPr/>
        </p:nvSpPr>
        <p:spPr>
          <a:xfrm>
            <a:off x="570232" y="36852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3A5C5-FB46-4FB6-9D13-A2250893BE1B}"/>
              </a:ext>
            </a:extLst>
          </p:cNvPr>
          <p:cNvCxnSpPr>
            <a:cxnSpLocks/>
          </p:cNvCxnSpPr>
          <p:nvPr/>
        </p:nvCxnSpPr>
        <p:spPr>
          <a:xfrm>
            <a:off x="5656521" y="2068033"/>
            <a:ext cx="1307804" cy="728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F363A1-EF13-4E9D-BF18-B57CAA6B8A15}"/>
              </a:ext>
            </a:extLst>
          </p:cNvPr>
          <p:cNvSpPr txBox="1"/>
          <p:nvPr/>
        </p:nvSpPr>
        <p:spPr>
          <a:xfrm>
            <a:off x="6778256" y="2854842"/>
            <a:ext cx="204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Click to ‘C’</a:t>
            </a:r>
          </a:p>
        </p:txBody>
      </p:sp>
    </p:spTree>
    <p:extLst>
      <p:ext uri="{BB962C8B-B14F-4D97-AF65-F5344CB8AC3E}">
        <p14:creationId xmlns:p14="http://schemas.microsoft.com/office/powerpoint/2010/main" val="332477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D0098-90E7-4265-8F6B-14FBC063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/>
              <a:t>P.</a:t>
            </a:r>
            <a:fld id="{E4619A13-F0B0-4567-B70F-12BC40678F39}" type="slidenum">
              <a:rPr lang="zh-HK" altLang="en-US" smtClean="0"/>
              <a:pPr/>
              <a:t>3</a:t>
            </a:fld>
            <a:endParaRPr lang="zh-HK" altLang="en-U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212FB1F-7717-4118-9CB0-C139E518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10" y="0"/>
            <a:ext cx="316718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FBFF6A-C3ED-4FFC-BDD9-84D470EC86AC}"/>
              </a:ext>
            </a:extLst>
          </p:cNvPr>
          <p:cNvSpPr/>
          <p:nvPr/>
        </p:nvSpPr>
        <p:spPr>
          <a:xfrm>
            <a:off x="574239" y="368526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8099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D0098-90E7-4265-8F6B-14FBC063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/>
              <a:t>P.</a:t>
            </a:r>
            <a:fld id="{E4619A13-F0B0-4567-B70F-12BC40678F39}" type="slidenum">
              <a:rPr lang="zh-HK" altLang="en-US" smtClean="0"/>
              <a:pPr/>
              <a:t>4</a:t>
            </a:fld>
            <a:endParaRPr lang="zh-HK" altLang="en-US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2D3DEA-FA09-4383-BD45-CCE53E20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10" y="0"/>
            <a:ext cx="316718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A949DA-126D-4072-A566-F1B22040B830}"/>
              </a:ext>
            </a:extLst>
          </p:cNvPr>
          <p:cNvSpPr/>
          <p:nvPr/>
        </p:nvSpPr>
        <p:spPr>
          <a:xfrm>
            <a:off x="545386" y="368526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21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5CD2-3B27-484C-AFDF-1EB485CD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C0EAC-662A-41CF-97BB-BF26FAC7F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4123F-1A3D-42C6-89DF-7F2103FEE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6E08F-3C21-44B4-B0F7-45E13CA4B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CD827-3944-4FA7-AFCD-C07870BB8C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C8D0E-34CD-45B5-B06F-33FC9A1D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/>
              <a:t>P.</a:t>
            </a:r>
            <a:fld id="{E4619A13-F0B0-4567-B70F-12BC40678F39}" type="slidenum">
              <a:rPr lang="zh-HK" altLang="en-US" smtClean="0"/>
              <a:pPr/>
              <a:t>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6860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3677-58AF-4D7F-99D9-6D3F8930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B881-84C4-420D-A258-EDBF4FF5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553BF-FD14-4FD6-ACDA-C316A59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/>
              <a:t>P.</a:t>
            </a:r>
            <a:fld id="{E4619A13-F0B0-4567-B70F-12BC40678F39}" type="slidenum">
              <a:rPr lang="zh-HK" altLang="en-US" smtClean="0"/>
              <a:pPr/>
              <a:t>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37207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33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Gotham Book</vt:lpstr>
      <vt:lpstr>1_Office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</dc:creator>
  <cp:lastModifiedBy>Alex Y W Choi</cp:lastModifiedBy>
  <cp:revision>22</cp:revision>
  <dcterms:created xsi:type="dcterms:W3CDTF">2020-09-02T11:44:31Z</dcterms:created>
  <dcterms:modified xsi:type="dcterms:W3CDTF">2020-10-17T00:34:54Z</dcterms:modified>
</cp:coreProperties>
</file>