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9" r:id="rId3"/>
    <p:sldId id="266" r:id="rId4"/>
    <p:sldId id="26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4" autoAdjust="0"/>
    <p:restoredTop sz="94660"/>
  </p:normalViewPr>
  <p:slideViewPr>
    <p:cSldViewPr snapToGrid="0">
      <p:cViewPr>
        <p:scale>
          <a:sx n="50" d="100"/>
          <a:sy n="50" d="100"/>
        </p:scale>
        <p:origin x="1445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04D4-561A-4EAA-90C7-DEC9D9C9841E}" type="datetimeFigureOut">
              <a:rPr lang="de-DE" smtClean="0"/>
              <a:t>03.11.2015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896A9-F2AF-4302-AB27-6946A63F0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84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896A9-F2AF-4302-AB27-6946A63F07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14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896A9-F2AF-4302-AB27-6946A63F07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69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896A9-F2AF-4302-AB27-6946A63F07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02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3496-5F14-4402-BACD-9AB0EB7FCD9B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A7FD-D6B4-40A6-88BD-1EA2CA41F404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62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A640-D607-4228-95C5-5D0DD2B9588B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69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CD07-0904-4219-9BE9-8C1AAEF45D78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054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E7C-663A-4B4E-9558-0D3EB4CE8A06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999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A907-F502-487A-B0D9-14E8C28D9788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6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5893-A7AD-4030-BAD7-D599B593B5E7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103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2EEC-D746-402D-AF7D-DA4665992288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81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8B65-4DAB-4F91-8430-1840BED130FD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6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AEBF-6178-4BE6-BA32-C9995CE64A6B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28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BE75-24F7-44F0-981F-78BABB40FE5B}" type="datetime1">
              <a:rPr lang="de-DE" smtClean="0"/>
              <a:t>03.11.2015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14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23DC-0647-4A42-8C08-E1B661C36AD5}" type="datetime1">
              <a:rPr lang="de-DE" smtClean="0"/>
              <a:t>03.11.2015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0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FD19-E16B-472D-B162-1DA6AFE86563}" type="datetime1">
              <a:rPr lang="de-DE" smtClean="0"/>
              <a:t>03.11.2015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81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8F0B-7EA0-4A4B-A2D0-9DA21FC04D31}" type="datetime1">
              <a:rPr lang="de-DE" smtClean="0"/>
              <a:t>03.11.2015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26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5466-55D4-4A4B-804D-40BAFB31C767}" type="datetime1">
              <a:rPr lang="de-DE" smtClean="0"/>
              <a:t>03.11.2015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49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F61F-55C8-46A0-9A98-991F83FA7D82}" type="datetime1">
              <a:rPr lang="de-DE" smtClean="0"/>
              <a:t>03.11.2015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8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91BB-0DBE-4DBE-A462-67521DFD8330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2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93630" y="4697740"/>
            <a:ext cx="70219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TRAVEL APPROVAL &amp; EXPENSE REIMBURSMENT DATABASE AT </a:t>
            </a:r>
            <a:br>
              <a:rPr lang="de-DE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STARK SEALING SOLUTIONS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Phase II Presentation – Team Four – N</a:t>
            </a:r>
            <a:r>
              <a:rPr lang="en-US" altLang="zh-CN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ovember</a:t>
            </a:r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2015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Stark Sealing solutions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11491409" y="6492875"/>
            <a:ext cx="683339" cy="365125"/>
          </a:xfrm>
        </p:spPr>
        <p:txBody>
          <a:bodyPr/>
          <a:lstStyle/>
          <a:p>
            <a:fld id="{04BA9A68-6E16-4AFB-BC81-B50C76484076}" type="slidenum">
              <a:rPr lang="de-DE" sz="1400" b="1" smtClean="0"/>
              <a:t>2</a:t>
            </a:fld>
            <a:endParaRPr lang="de-DE" sz="1400" b="1" dirty="0"/>
          </a:p>
        </p:txBody>
      </p:sp>
      <p:sp>
        <p:nvSpPr>
          <p:cNvPr id="7" name="Inhaltsplatzhalter 3"/>
          <p:cNvSpPr>
            <a:spLocks noGrp="1"/>
          </p:cNvSpPr>
          <p:nvPr>
            <p:ph idx="1"/>
          </p:nvPr>
        </p:nvSpPr>
        <p:spPr>
          <a:xfrm>
            <a:off x="677333" y="1270000"/>
            <a:ext cx="9141224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Fast growing German company whose employees travel most of their time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process: Sequential, paper-based approach to request travel and file expense reports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Problem: The process takes to much time and threatens to affect customer and employee satisfaction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Plans for new process: Parallelized process with database as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backbone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database design phase is completed!</a:t>
            </a:r>
          </a:p>
        </p:txBody>
      </p: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677333" y="3485245"/>
            <a:ext cx="9748210" cy="2161902"/>
            <a:chOff x="371166" y="3359222"/>
            <a:chExt cx="11727159" cy="260078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8650" y="4700004"/>
              <a:ext cx="2268000" cy="1260000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166" y="3359222"/>
              <a:ext cx="2268000" cy="126000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166" y="4700004"/>
              <a:ext cx="2268000" cy="1260000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02822" y="4700004"/>
              <a:ext cx="2268000" cy="126000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02822" y="3359222"/>
              <a:ext cx="2268000" cy="1260000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36994" y="3359222"/>
              <a:ext cx="2268000" cy="1260000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30325" y="4700004"/>
              <a:ext cx="2268000" cy="1260000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68650" y="3359222"/>
              <a:ext cx="2268000" cy="1260000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36994" y="4700004"/>
              <a:ext cx="2268000" cy="1260000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830325" y="3359222"/>
              <a:ext cx="2268000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6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-17252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5006197" y="0"/>
            <a:ext cx="71973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Relationship Diagram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11491409" y="6492875"/>
            <a:ext cx="683339" cy="365125"/>
          </a:xfrm>
        </p:spPr>
        <p:txBody>
          <a:bodyPr/>
          <a:lstStyle/>
          <a:p>
            <a:fld id="{04BA9A68-6E16-4AFB-BC81-B50C76484076}" type="slidenum">
              <a:rPr lang="de-DE" sz="1400" b="1" smtClean="0"/>
              <a:t>3</a:t>
            </a:fld>
            <a:endParaRPr lang="de-DE" sz="1400" b="1" dirty="0"/>
          </a:p>
        </p:txBody>
      </p:sp>
      <p:sp>
        <p:nvSpPr>
          <p:cNvPr id="6" name="Rechteck 5"/>
          <p:cNvSpPr/>
          <p:nvPr/>
        </p:nvSpPr>
        <p:spPr>
          <a:xfrm>
            <a:off x="5099937" y="6465587"/>
            <a:ext cx="508958" cy="209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0033958" y="2387256"/>
            <a:ext cx="508958" cy="209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b="29818"/>
          <a:stretch/>
        </p:blipFill>
        <p:spPr>
          <a:xfrm>
            <a:off x="424135" y="1006475"/>
            <a:ext cx="8180715" cy="5486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6127" t="71444" r="17301"/>
          <a:stretch/>
        </p:blipFill>
        <p:spPr>
          <a:xfrm>
            <a:off x="8299475" y="2597106"/>
            <a:ext cx="3810000" cy="223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Related set of tables</a:t>
            </a:r>
            <a:endParaRPr lang="de-DE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11491409" y="6492875"/>
            <a:ext cx="683339" cy="365125"/>
          </a:xfrm>
        </p:spPr>
        <p:txBody>
          <a:bodyPr/>
          <a:lstStyle/>
          <a:p>
            <a:fld id="{04BA9A68-6E16-4AFB-BC81-B50C76484076}" type="slidenum">
              <a:rPr lang="de-DE" sz="1400" b="1" smtClean="0"/>
              <a:t>4</a:t>
            </a:fld>
            <a:endParaRPr lang="de-DE" sz="1400" b="1" dirty="0"/>
          </a:p>
        </p:txBody>
      </p:sp>
      <p:graphicFrame>
        <p:nvGraphicFramePr>
          <p:cNvPr id="7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59108"/>
              </p:ext>
            </p:extLst>
          </p:nvPr>
        </p:nvGraphicFramePr>
        <p:xfrm>
          <a:off x="754318" y="1421349"/>
          <a:ext cx="2098993" cy="1793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14998"/>
                <a:gridCol w="741680"/>
                <a:gridCol w="74231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ln>
                            <a:noFill/>
                          </a:ln>
                          <a:effectLst/>
                        </a:rPr>
                        <a:t>TeamID</a:t>
                      </a:r>
                      <a:endParaRPr lang="en-US" sz="1100" u="sng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smtClean="0">
                          <a:ln>
                            <a:noFill/>
                          </a:ln>
                          <a:effectLst/>
                        </a:rPr>
                        <a:t>Year</a:t>
                      </a:r>
                      <a:endParaRPr lang="en-US" sz="1100" u="sng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Amount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728069"/>
              </p:ext>
            </p:extLst>
          </p:nvPr>
        </p:nvGraphicFramePr>
        <p:xfrm>
          <a:off x="754318" y="2072389"/>
          <a:ext cx="1612416" cy="3587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63347"/>
                <a:gridCol w="84906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</a:rPr>
                        <a:t>TeamID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Team </a:t>
                      </a:r>
                      <a:r>
                        <a:rPr lang="en-US" sz="1100" dirty="0" smtClean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021340"/>
              </p:ext>
            </p:extLst>
          </p:nvPr>
        </p:nvGraphicFramePr>
        <p:xfrm>
          <a:off x="724931" y="2883643"/>
          <a:ext cx="5813893" cy="3587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1719"/>
                <a:gridCol w="594751"/>
                <a:gridCol w="640659"/>
                <a:gridCol w="652307"/>
                <a:gridCol w="640659"/>
                <a:gridCol w="628325"/>
                <a:gridCol w="907885"/>
                <a:gridCol w="847588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</a:rPr>
                        <a:t>EmployeeID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Phone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Email 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>
                          <a:effectLst/>
                        </a:rPr>
                        <a:t>ManagerID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 smtClean="0">
                          <a:effectLst/>
                        </a:rPr>
                        <a:t>TeamID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8975"/>
              </p:ext>
            </p:extLst>
          </p:nvPr>
        </p:nvGraphicFramePr>
        <p:xfrm>
          <a:off x="700619" y="4130841"/>
          <a:ext cx="6400800" cy="10763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7320"/>
                <a:gridCol w="972032"/>
                <a:gridCol w="743319"/>
                <a:gridCol w="743319"/>
                <a:gridCol w="743319"/>
                <a:gridCol w="800497"/>
                <a:gridCol w="857675"/>
                <a:gridCol w="74331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 smtClean="0">
                          <a:effectLst/>
                        </a:rPr>
                        <a:t>TravelDocument</a:t>
                      </a:r>
                      <a:r>
                        <a:rPr lang="en-US" sz="1100" u="sng" baseline="0" dirty="0" err="1" smtClean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>
                          <a:effectLst/>
                        </a:rPr>
                        <a:t>EmployeeID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 Created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>
                          <a:effectLst/>
                        </a:rPr>
                        <a:t>ClientID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>
                          <a:effectLst/>
                        </a:rPr>
                        <a:t>ProjectID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>
                          <a:effectLst/>
                        </a:rPr>
                        <a:t>AgentID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MGM 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CFO 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 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Last Modified MGM Status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Last Modified CFO 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Last Modified FIN 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30162"/>
              </p:ext>
            </p:extLst>
          </p:nvPr>
        </p:nvGraphicFramePr>
        <p:xfrm>
          <a:off x="662250" y="5745465"/>
          <a:ext cx="3098866" cy="3587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4289"/>
                <a:gridCol w="791811"/>
                <a:gridCol w="749417"/>
                <a:gridCol w="77334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 err="1" smtClean="0">
                          <a:effectLst/>
                        </a:rPr>
                        <a:t>TravelDocumentID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Travel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Hotel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Other Cost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3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50743"/>
              </p:ext>
            </p:extLst>
          </p:nvPr>
        </p:nvGraphicFramePr>
        <p:xfrm>
          <a:off x="4001383" y="5745465"/>
          <a:ext cx="3831401" cy="5381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3969"/>
                <a:gridCol w="644451"/>
                <a:gridCol w="613993"/>
                <a:gridCol w="889494"/>
                <a:gridCol w="889494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 err="1" smtClean="0">
                          <a:effectLst/>
                        </a:rPr>
                        <a:t>TravelDocumentID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Actual Travel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Actual Hotel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Actual Other Cost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Receipt File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4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03279"/>
              </p:ext>
            </p:extLst>
          </p:nvPr>
        </p:nvGraphicFramePr>
        <p:xfrm>
          <a:off x="7858778" y="4125495"/>
          <a:ext cx="3076631" cy="3587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55208"/>
                <a:gridCol w="879633"/>
                <a:gridCol w="767869"/>
                <a:gridCol w="77392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>
                          <a:effectLst/>
                        </a:rPr>
                        <a:t>ClientID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Contract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5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3106"/>
              </p:ext>
            </p:extLst>
          </p:nvPr>
        </p:nvGraphicFramePr>
        <p:xfrm>
          <a:off x="7858779" y="1919659"/>
          <a:ext cx="3500120" cy="3587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21056"/>
                <a:gridCol w="595489"/>
                <a:gridCol w="748938"/>
                <a:gridCol w="583474"/>
                <a:gridCol w="851163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>
                          <a:effectLst/>
                        </a:rPr>
                        <a:t>ProjectID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 err="1">
                          <a:effectLst/>
                        </a:rPr>
                        <a:t>ProjectManagerID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Project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Description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7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47452"/>
              </p:ext>
            </p:extLst>
          </p:nvPr>
        </p:nvGraphicFramePr>
        <p:xfrm>
          <a:off x="7747457" y="3053716"/>
          <a:ext cx="4064831" cy="5381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76529"/>
                <a:gridCol w="621389"/>
                <a:gridCol w="659563"/>
                <a:gridCol w="1399009"/>
                <a:gridCol w="70834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>
                          <a:effectLst/>
                        </a:rPr>
                        <a:t>AgentID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Phone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Discount Information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" name="TextBox 28"/>
          <p:cNvSpPr txBox="1"/>
          <p:nvPr/>
        </p:nvSpPr>
        <p:spPr>
          <a:xfrm>
            <a:off x="1024827" y="2657148"/>
            <a:ext cx="1270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29"/>
          <p:cNvSpPr txBox="1"/>
          <p:nvPr/>
        </p:nvSpPr>
        <p:spPr>
          <a:xfrm>
            <a:off x="629368" y="1837437"/>
            <a:ext cx="1270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30"/>
          <p:cNvSpPr txBox="1"/>
          <p:nvPr/>
        </p:nvSpPr>
        <p:spPr>
          <a:xfrm>
            <a:off x="680601" y="1182707"/>
            <a:ext cx="1270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Budget</a:t>
            </a:r>
          </a:p>
        </p:txBody>
      </p:sp>
      <p:sp>
        <p:nvSpPr>
          <p:cNvPr id="21" name="TextBox 31"/>
          <p:cNvSpPr txBox="1"/>
          <p:nvPr/>
        </p:nvSpPr>
        <p:spPr>
          <a:xfrm>
            <a:off x="606317" y="3884572"/>
            <a:ext cx="192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Travel Document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32"/>
          <p:cNvSpPr txBox="1"/>
          <p:nvPr/>
        </p:nvSpPr>
        <p:spPr>
          <a:xfrm>
            <a:off x="541332" y="5501540"/>
            <a:ext cx="1563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Travel Request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33"/>
          <p:cNvSpPr txBox="1"/>
          <p:nvPr/>
        </p:nvSpPr>
        <p:spPr>
          <a:xfrm>
            <a:off x="4056804" y="5532438"/>
            <a:ext cx="1735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Expense Details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35"/>
          <p:cNvSpPr txBox="1"/>
          <p:nvPr/>
        </p:nvSpPr>
        <p:spPr>
          <a:xfrm>
            <a:off x="7754218" y="2812050"/>
            <a:ext cx="1414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Travel Agent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36"/>
          <p:cNvSpPr txBox="1"/>
          <p:nvPr/>
        </p:nvSpPr>
        <p:spPr>
          <a:xfrm>
            <a:off x="7787850" y="3900264"/>
            <a:ext cx="1270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37"/>
          <p:cNvSpPr txBox="1"/>
          <p:nvPr/>
        </p:nvSpPr>
        <p:spPr>
          <a:xfrm>
            <a:off x="7825842" y="1700412"/>
            <a:ext cx="1270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67"/>
          <p:cNvSpPr/>
          <p:nvPr/>
        </p:nvSpPr>
        <p:spPr>
          <a:xfrm>
            <a:off x="1264854" y="3062276"/>
            <a:ext cx="3607980" cy="581643"/>
          </a:xfrm>
          <a:custGeom>
            <a:avLst/>
            <a:gdLst>
              <a:gd name="connsiteX0" fmla="*/ 3728484 w 3728484"/>
              <a:gd name="connsiteY0" fmla="*/ 0 h 581643"/>
              <a:gd name="connsiteX1" fmla="*/ 3366977 w 3728484"/>
              <a:gd name="connsiteY1" fmla="*/ 404037 h 581643"/>
              <a:gd name="connsiteX2" fmla="*/ 2261191 w 3728484"/>
              <a:gd name="connsiteY2" fmla="*/ 567070 h 581643"/>
              <a:gd name="connsiteX3" fmla="*/ 956930 w 3728484"/>
              <a:gd name="connsiteY3" fmla="*/ 552893 h 581643"/>
              <a:gd name="connsiteX4" fmla="*/ 198475 w 3728484"/>
              <a:gd name="connsiteY4" fmla="*/ 382772 h 581643"/>
              <a:gd name="connsiteX5" fmla="*/ 0 w 3728484"/>
              <a:gd name="connsiteY5" fmla="*/ 127591 h 58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8484" h="581643">
                <a:moveTo>
                  <a:pt x="3728484" y="0"/>
                </a:moveTo>
                <a:cubicBezTo>
                  <a:pt x="3670005" y="154762"/>
                  <a:pt x="3611526" y="309525"/>
                  <a:pt x="3366977" y="404037"/>
                </a:cubicBezTo>
                <a:cubicBezTo>
                  <a:pt x="3122428" y="498549"/>
                  <a:pt x="2662865" y="542261"/>
                  <a:pt x="2261191" y="567070"/>
                </a:cubicBezTo>
                <a:cubicBezTo>
                  <a:pt x="1859517" y="591879"/>
                  <a:pt x="1300716" y="583609"/>
                  <a:pt x="956930" y="552893"/>
                </a:cubicBezTo>
                <a:cubicBezTo>
                  <a:pt x="613144" y="522177"/>
                  <a:pt x="357963" y="453656"/>
                  <a:pt x="198475" y="382772"/>
                </a:cubicBezTo>
                <a:cubicBezTo>
                  <a:pt x="38987" y="311888"/>
                  <a:pt x="19493" y="219739"/>
                  <a:pt x="0" y="127591"/>
                </a:cubicBezTo>
              </a:path>
            </a:pathLst>
          </a:custGeom>
          <a:noFill/>
          <a:ln w="222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69"/>
          <p:cNvSpPr/>
          <p:nvPr/>
        </p:nvSpPr>
        <p:spPr>
          <a:xfrm>
            <a:off x="3511867" y="3643920"/>
            <a:ext cx="4368682" cy="766359"/>
          </a:xfrm>
          <a:custGeom>
            <a:avLst/>
            <a:gdLst>
              <a:gd name="connsiteX0" fmla="*/ 0 w 4706679"/>
              <a:gd name="connsiteY0" fmla="*/ 525355 h 766359"/>
              <a:gd name="connsiteX1" fmla="*/ 942754 w 4706679"/>
              <a:gd name="connsiteY1" fmla="*/ 220555 h 766359"/>
              <a:gd name="connsiteX2" fmla="*/ 3274828 w 4706679"/>
              <a:gd name="connsiteY2" fmla="*/ 815 h 766359"/>
              <a:gd name="connsiteX3" fmla="*/ 4196317 w 4706679"/>
              <a:gd name="connsiteY3" fmla="*/ 298527 h 766359"/>
              <a:gd name="connsiteX4" fmla="*/ 4316819 w 4706679"/>
              <a:gd name="connsiteY4" fmla="*/ 596238 h 766359"/>
              <a:gd name="connsiteX5" fmla="*/ 4706679 w 4706679"/>
              <a:gd name="connsiteY5" fmla="*/ 766359 h 76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6679" h="766359">
                <a:moveTo>
                  <a:pt x="0" y="525355"/>
                </a:moveTo>
                <a:cubicBezTo>
                  <a:pt x="198474" y="416666"/>
                  <a:pt x="396949" y="307978"/>
                  <a:pt x="942754" y="220555"/>
                </a:cubicBezTo>
                <a:cubicBezTo>
                  <a:pt x="1488559" y="133132"/>
                  <a:pt x="2732568" y="-12180"/>
                  <a:pt x="3274828" y="815"/>
                </a:cubicBezTo>
                <a:cubicBezTo>
                  <a:pt x="3817088" y="13810"/>
                  <a:pt x="4022652" y="199290"/>
                  <a:pt x="4196317" y="298527"/>
                </a:cubicBezTo>
                <a:cubicBezTo>
                  <a:pt x="4369982" y="397764"/>
                  <a:pt x="4231759" y="518266"/>
                  <a:pt x="4316819" y="596238"/>
                </a:cubicBezTo>
                <a:cubicBezTo>
                  <a:pt x="4401879" y="674210"/>
                  <a:pt x="4554279" y="720284"/>
                  <a:pt x="4706679" y="766359"/>
                </a:cubicBezTo>
              </a:path>
            </a:pathLst>
          </a:custGeom>
          <a:noFill/>
          <a:ln w="22225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72"/>
          <p:cNvSpPr/>
          <p:nvPr/>
        </p:nvSpPr>
        <p:spPr>
          <a:xfrm>
            <a:off x="942041" y="1404342"/>
            <a:ext cx="8622584" cy="1526871"/>
          </a:xfrm>
          <a:custGeom>
            <a:avLst/>
            <a:gdLst>
              <a:gd name="connsiteX0" fmla="*/ 9033497 w 9033497"/>
              <a:gd name="connsiteY0" fmla="*/ 572715 h 1526871"/>
              <a:gd name="connsiteX1" fmla="*/ 8635932 w 9033497"/>
              <a:gd name="connsiteY1" fmla="*/ 270565 h 1526871"/>
              <a:gd name="connsiteX2" fmla="*/ 7133135 w 9033497"/>
              <a:gd name="connsiteY2" fmla="*/ 221 h 1526871"/>
              <a:gd name="connsiteX3" fmla="*/ 4501254 w 9033497"/>
              <a:gd name="connsiteY3" fmla="*/ 238760 h 1526871"/>
              <a:gd name="connsiteX4" fmla="*/ 2243083 w 9033497"/>
              <a:gd name="connsiteY4" fmla="*/ 922572 h 1526871"/>
              <a:gd name="connsiteX5" fmla="*/ 366575 w 9033497"/>
              <a:gd name="connsiteY5" fmla="*/ 1208819 h 1526871"/>
              <a:gd name="connsiteX6" fmla="*/ 815 w 9033497"/>
              <a:gd name="connsiteY6" fmla="*/ 1526871 h 1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33497" h="1526871">
                <a:moveTo>
                  <a:pt x="9033497" y="572715"/>
                </a:moveTo>
                <a:cubicBezTo>
                  <a:pt x="8993078" y="469348"/>
                  <a:pt x="8952659" y="365981"/>
                  <a:pt x="8635932" y="270565"/>
                </a:cubicBezTo>
                <a:cubicBezTo>
                  <a:pt x="8319205" y="175149"/>
                  <a:pt x="7822248" y="5522"/>
                  <a:pt x="7133135" y="221"/>
                </a:cubicBezTo>
                <a:cubicBezTo>
                  <a:pt x="6444022" y="-5080"/>
                  <a:pt x="5316263" y="85035"/>
                  <a:pt x="4501254" y="238760"/>
                </a:cubicBezTo>
                <a:cubicBezTo>
                  <a:pt x="3686245" y="392485"/>
                  <a:pt x="2932196" y="760896"/>
                  <a:pt x="2243083" y="922572"/>
                </a:cubicBezTo>
                <a:cubicBezTo>
                  <a:pt x="1553970" y="1084248"/>
                  <a:pt x="740286" y="1108102"/>
                  <a:pt x="366575" y="1208819"/>
                </a:cubicBezTo>
                <a:cubicBezTo>
                  <a:pt x="-7136" y="1309536"/>
                  <a:pt x="-3161" y="1418203"/>
                  <a:pt x="815" y="1526871"/>
                </a:cubicBezTo>
              </a:path>
            </a:pathLst>
          </a:custGeom>
          <a:noFill/>
          <a:ln w="22225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4291855" y="2278434"/>
            <a:ext cx="3659622" cy="184202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 flipV="1">
            <a:off x="1264855" y="2283781"/>
            <a:ext cx="4668803" cy="5998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1074202" y="1600737"/>
            <a:ext cx="39755" cy="4716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1393863" y="4257143"/>
            <a:ext cx="2789602" cy="148832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1058064" y="4484270"/>
            <a:ext cx="16138" cy="12611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 flipV="1">
            <a:off x="1060933" y="3243764"/>
            <a:ext cx="946611" cy="9024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endCxn id="17" idx="1"/>
          </p:cNvCxnSpPr>
          <p:nvPr/>
        </p:nvCxnSpPr>
        <p:spPr>
          <a:xfrm flipV="1">
            <a:off x="5070985" y="3322797"/>
            <a:ext cx="2676472" cy="7976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180</Words>
  <Application>Microsoft Office PowerPoint</Application>
  <PresentationFormat>Breitbild</PresentationFormat>
  <Paragraphs>76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Cordia New</vt:lpstr>
      <vt:lpstr>华文新魏</vt:lpstr>
      <vt:lpstr>Trebuchet MS</vt:lpstr>
      <vt:lpstr>Wingdings 3</vt:lpstr>
      <vt:lpstr>Facette</vt:lpstr>
      <vt:lpstr>PowerPoint-Präsentation</vt:lpstr>
      <vt:lpstr>Recap – Stark Sealing solutions</vt:lpstr>
      <vt:lpstr>Entity Relationship Diagram</vt:lpstr>
      <vt:lpstr>Related set of tables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Vrohlings</dc:creator>
  <cp:lastModifiedBy>Julian Vrohlings</cp:lastModifiedBy>
  <cp:revision>119</cp:revision>
  <dcterms:created xsi:type="dcterms:W3CDTF">2015-10-05T18:39:23Z</dcterms:created>
  <dcterms:modified xsi:type="dcterms:W3CDTF">2015-11-03T17:06:03Z</dcterms:modified>
</cp:coreProperties>
</file>