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04D4-561A-4EAA-90C7-DEC9D9C9841E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896A9-F2AF-4302-AB27-6946A63F0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4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86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9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43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2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496-5F14-4402-BACD-9AB0EB7FCD9B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A7FD-D6B4-40A6-88BD-1EA2CA41F404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6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A640-D607-4228-95C5-5D0DD2B9588B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69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D07-0904-4219-9BE9-8C1AAEF45D78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E7C-663A-4B4E-9558-0D3EB4CE8A06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99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A907-F502-487A-B0D9-14E8C28D9788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5893-A7AD-4030-BAD7-D599B593B5E7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10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2EEC-D746-402D-AF7D-DA4665992288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8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8B65-4DAB-4F91-8430-1840BED130FD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6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AEBF-6178-4BE6-BA32-C9995CE64A6B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BE75-24F7-44F0-981F-78BABB40FE5B}" type="datetime1">
              <a:rPr lang="de-DE" smtClean="0"/>
              <a:t>25.10.2015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4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3DC-0647-4A42-8C08-E1B661C36AD5}" type="datetime1">
              <a:rPr lang="de-DE" smtClean="0"/>
              <a:t>25.10.2015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0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FD19-E16B-472D-B162-1DA6AFE86563}" type="datetime1">
              <a:rPr lang="de-DE" smtClean="0"/>
              <a:t>25.10.2015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8F0B-7EA0-4A4B-A2D0-9DA21FC04D31}" type="datetime1">
              <a:rPr lang="de-DE" smtClean="0"/>
              <a:t>25.10.2015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2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5466-55D4-4A4B-804D-40BAFB31C767}" type="datetime1">
              <a:rPr lang="de-DE" smtClean="0"/>
              <a:t>25.10.2015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F61F-55C8-46A0-9A98-991F83FA7D82}" type="datetime1">
              <a:rPr lang="de-DE" smtClean="0"/>
              <a:t>25.10.2015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91BB-0DBE-4DBE-A462-67521DFD8330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A9A68-6E16-4AFB-BC81-B50C76484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93630" y="4697740"/>
            <a:ext cx="7021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 APPROVAL &amp; EXPENSE REIMBURSMENT PROCESS AT STARK SEALING SOLUTIONS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1 Presentation – Team Four – October 28, 2015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business: Stark Sealing solutions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2</a:t>
            </a:fld>
            <a:endParaRPr lang="de-DE" sz="1400" b="1" dirty="0"/>
          </a:p>
        </p:txBody>
      </p:sp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9141224" cy="202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German company with 5,000 employees that has grown tremendously in size within the last five years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3,000 employees have to work client sites at a regular basis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Growing number of complaints regarding the processes around traveling and expense reimbursement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As most companies, Stark asks employees to advance the money spent on business travel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currently in place is paper-based and sequential and takes to much time for all people involved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Stark Sealing Solutions has reached a size where it needs an IT-based, parallelized approach</a:t>
            </a:r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677333" y="3485245"/>
            <a:ext cx="9748210" cy="2161902"/>
            <a:chOff x="371166" y="3359222"/>
            <a:chExt cx="11727159" cy="26007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650" y="4700004"/>
              <a:ext cx="2268000" cy="126000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166" y="3359222"/>
              <a:ext cx="2268000" cy="126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166" y="4700004"/>
              <a:ext cx="2268000" cy="126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2822" y="4700004"/>
              <a:ext cx="2268000" cy="126000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02822" y="3359222"/>
              <a:ext cx="2268000" cy="126000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6994" y="3359222"/>
              <a:ext cx="2268000" cy="126000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30325" y="4700004"/>
              <a:ext cx="2268000" cy="1260000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68650" y="3359222"/>
              <a:ext cx="2268000" cy="1260000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36994" y="4700004"/>
              <a:ext cx="2268000" cy="1260000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30325" y="3359222"/>
              <a:ext cx="226800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current process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3</a:t>
            </a:fld>
            <a:endParaRPr lang="de-DE" sz="14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297"/>
            <a:ext cx="12192000" cy="42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with the process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4</a:t>
            </a:fld>
            <a:endParaRPr lang="de-DE" sz="1400" b="1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9141224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takes too much of the employees and managers time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managers or the CFO are not available, the employees may take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non-compliant work arounds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can’t book and travel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all, which leads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dissatisfaction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 can’t afford paying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than one business trip in advance.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would take ~45 minutes to complete – but documents are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waiting position 95% of the time</a:t>
            </a:r>
          </a:p>
          <a:p>
            <a:pPr lvl="1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Paper-based approach is compliant but not convenient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get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an employees trip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discover potential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fraudulent activities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get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an open request/report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occur during handover or when comparing requests/reports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managers struggle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locate and assign travel-related costs to their projects</a:t>
            </a:r>
          </a:p>
        </p:txBody>
      </p:sp>
    </p:spTree>
    <p:extLst>
      <p:ext uri="{BB962C8B-B14F-4D97-AF65-F5344CB8AC3E}">
        <p14:creationId xmlns:p14="http://schemas.microsoft.com/office/powerpoint/2010/main" val="10930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proposed solution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5</a:t>
            </a:fld>
            <a:endParaRPr lang="de-DE" sz="14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575"/>
            <a:ext cx="12192000" cy="510638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97149" y="4252349"/>
            <a:ext cx="6489577" cy="226613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de-DE" sz="1200" b="1" u="sng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aspects of redesign</a:t>
            </a:r>
            <a:endParaRPr lang="de-DE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and approval is now </a:t>
            </a: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parallelized</a:t>
            </a:r>
          </a:p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Proof of eligibility and formal check are performed in parallel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CFO delegates the travel request approval to the first line manager</a:t>
            </a:r>
          </a:p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CFO only deals with requests above $500, the rest is handled by the first line manager</a:t>
            </a:r>
          </a:p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database includes</a:t>
            </a: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Requesting and approving travel</a:t>
            </a: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expense reports and uploading receipts</a:t>
            </a: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messages to manager/finance department if action has to be taken</a:t>
            </a: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Linkage between travel requests and expense reports</a:t>
            </a:r>
          </a:p>
          <a:p>
            <a:pPr marL="742950" lvl="1" indent="-28575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for project managers on travel cost for their project</a:t>
            </a:r>
          </a:p>
        </p:txBody>
      </p:sp>
    </p:spTree>
    <p:extLst>
      <p:ext uri="{BB962C8B-B14F-4D97-AF65-F5344CB8AC3E}">
        <p14:creationId xmlns:p14="http://schemas.microsoft.com/office/powerpoint/2010/main" val="42263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241</Words>
  <Application>Microsoft Office PowerPoint</Application>
  <PresentationFormat>Breitbild</PresentationFormat>
  <Paragraphs>41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PowerPoint-Präsentation</vt:lpstr>
      <vt:lpstr>The business: Stark Sealing solutions</vt:lpstr>
      <vt:lpstr>The current process</vt:lpstr>
      <vt:lpstr>Problems with the process</vt:lpstr>
      <vt:lpstr>The proposed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Vrohlings</dc:creator>
  <cp:lastModifiedBy>Julian Vrohlings</cp:lastModifiedBy>
  <cp:revision>108</cp:revision>
  <dcterms:created xsi:type="dcterms:W3CDTF">2015-10-05T18:39:23Z</dcterms:created>
  <dcterms:modified xsi:type="dcterms:W3CDTF">2015-10-25T23:45:17Z</dcterms:modified>
</cp:coreProperties>
</file>