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89" r:id="rId3"/>
    <p:sldId id="308" r:id="rId4"/>
    <p:sldId id="267" r:id="rId5"/>
    <p:sldId id="268" r:id="rId6"/>
    <p:sldId id="291" r:id="rId7"/>
    <p:sldId id="290" r:id="rId8"/>
    <p:sldId id="292" r:id="rId9"/>
    <p:sldId id="269" r:id="rId10"/>
    <p:sldId id="270" r:id="rId11"/>
    <p:sldId id="281" r:id="rId12"/>
    <p:sldId id="293" r:id="rId13"/>
    <p:sldId id="294" r:id="rId14"/>
    <p:sldId id="271" r:id="rId15"/>
    <p:sldId id="285" r:id="rId16"/>
    <p:sldId id="283" r:id="rId17"/>
    <p:sldId id="295" r:id="rId18"/>
    <p:sldId id="296" r:id="rId19"/>
    <p:sldId id="273" r:id="rId20"/>
    <p:sldId id="286" r:id="rId21"/>
    <p:sldId id="282" r:id="rId22"/>
    <p:sldId id="297" r:id="rId23"/>
    <p:sldId id="298" r:id="rId24"/>
    <p:sldId id="275" r:id="rId25"/>
    <p:sldId id="276" r:id="rId26"/>
    <p:sldId id="284" r:id="rId27"/>
    <p:sldId id="299" r:id="rId28"/>
    <p:sldId id="300" r:id="rId29"/>
    <p:sldId id="304" r:id="rId30"/>
    <p:sldId id="303" r:id="rId31"/>
    <p:sldId id="307" r:id="rId32"/>
    <p:sldId id="305" r:id="rId33"/>
    <p:sldId id="306" r:id="rId34"/>
    <p:sldId id="277" r:id="rId35"/>
    <p:sldId id="278" r:id="rId36"/>
    <p:sldId id="287" r:id="rId37"/>
    <p:sldId id="279" r:id="rId38"/>
    <p:sldId id="301" r:id="rId39"/>
    <p:sldId id="288" r:id="rId40"/>
    <p:sldId id="28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rsha khare" initials="vk" lastIdx="2" clrIdx="0">
    <p:extLst>
      <p:ext uri="{19B8F6BF-5375-455C-9EA6-DF929625EA0E}">
        <p15:presenceInfo xmlns:p15="http://schemas.microsoft.com/office/powerpoint/2012/main" userId="75eb360f4cd9195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0986BA-6381-45B6-A55A-4270049AD242}" v="82" dt="2021-05-04T01:11:13.1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sha khare" userId="75eb360f4cd9195c" providerId="LiveId" clId="{830986BA-6381-45B6-A55A-4270049AD242}"/>
    <pc:docChg chg="undo custSel addSld delSld modSld sldOrd">
      <pc:chgData name="versha khare" userId="75eb360f4cd9195c" providerId="LiveId" clId="{830986BA-6381-45B6-A55A-4270049AD242}" dt="2021-05-04T01:18:39.738" v="3030" actId="14734"/>
      <pc:docMkLst>
        <pc:docMk/>
      </pc:docMkLst>
      <pc:sldChg chg="modSp mod">
        <pc:chgData name="versha khare" userId="75eb360f4cd9195c" providerId="LiveId" clId="{830986BA-6381-45B6-A55A-4270049AD242}" dt="2021-05-02T16:42:00.669" v="2156" actId="20577"/>
        <pc:sldMkLst>
          <pc:docMk/>
          <pc:sldMk cId="99976176" sldId="266"/>
        </pc:sldMkLst>
        <pc:spChg chg="mod">
          <ac:chgData name="versha khare" userId="75eb360f4cd9195c" providerId="LiveId" clId="{830986BA-6381-45B6-A55A-4270049AD242}" dt="2021-05-02T16:42:00.669" v="2156" actId="20577"/>
          <ac:spMkLst>
            <pc:docMk/>
            <pc:sldMk cId="99976176" sldId="266"/>
            <ac:spMk id="9" creationId="{AD5D720D-70A8-4036-86A8-1844F310E775}"/>
          </ac:spMkLst>
        </pc:spChg>
      </pc:sldChg>
      <pc:sldChg chg="modSp">
        <pc:chgData name="versha khare" userId="75eb360f4cd9195c" providerId="LiveId" clId="{830986BA-6381-45B6-A55A-4270049AD242}" dt="2021-05-03T20:05:23.122" v="2337" actId="20577"/>
        <pc:sldMkLst>
          <pc:docMk/>
          <pc:sldMk cId="4068491912" sldId="267"/>
        </pc:sldMkLst>
        <pc:graphicFrameChg chg="mod">
          <ac:chgData name="versha khare" userId="75eb360f4cd9195c" providerId="LiveId" clId="{830986BA-6381-45B6-A55A-4270049AD242}" dt="2021-05-03T20:05:23.122" v="2337" actId="20577"/>
          <ac:graphicFrameMkLst>
            <pc:docMk/>
            <pc:sldMk cId="4068491912" sldId="267"/>
            <ac:graphicFrameMk id="5" creationId="{33114C9B-BB6D-442A-BBA4-4143517006F1}"/>
          </ac:graphicFrameMkLst>
        </pc:graphicFrameChg>
      </pc:sldChg>
      <pc:sldChg chg="modSp mod">
        <pc:chgData name="versha khare" userId="75eb360f4cd9195c" providerId="LiveId" clId="{830986BA-6381-45B6-A55A-4270049AD242}" dt="2021-04-25T22:03:53.441" v="12" actId="20577"/>
        <pc:sldMkLst>
          <pc:docMk/>
          <pc:sldMk cId="2238794240" sldId="268"/>
        </pc:sldMkLst>
        <pc:spChg chg="mod">
          <ac:chgData name="versha khare" userId="75eb360f4cd9195c" providerId="LiveId" clId="{830986BA-6381-45B6-A55A-4270049AD242}" dt="2021-04-25T22:03:53.441" v="12" actId="20577"/>
          <ac:spMkLst>
            <pc:docMk/>
            <pc:sldMk cId="2238794240" sldId="268"/>
            <ac:spMk id="2" creationId="{8C061C89-2B19-41EC-8A42-064AD08595E9}"/>
          </ac:spMkLst>
        </pc:spChg>
      </pc:sldChg>
      <pc:sldChg chg="modSp mod">
        <pc:chgData name="versha khare" userId="75eb360f4cd9195c" providerId="LiveId" clId="{830986BA-6381-45B6-A55A-4270049AD242}" dt="2021-05-03T20:49:48.785" v="2405" actId="20577"/>
        <pc:sldMkLst>
          <pc:docMk/>
          <pc:sldMk cId="4217643927" sldId="269"/>
        </pc:sldMkLst>
        <pc:spChg chg="mod">
          <ac:chgData name="versha khare" userId="75eb360f4cd9195c" providerId="LiveId" clId="{830986BA-6381-45B6-A55A-4270049AD242}" dt="2021-05-03T20:49:48.785" v="2405" actId="20577"/>
          <ac:spMkLst>
            <pc:docMk/>
            <pc:sldMk cId="4217643927" sldId="269"/>
            <ac:spMk id="3" creationId="{0D6AE476-F202-4DA3-AB3B-7BCB1CDE2EE6}"/>
          </ac:spMkLst>
        </pc:spChg>
      </pc:sldChg>
      <pc:sldChg chg="addSp delSp modSp mod">
        <pc:chgData name="versha khare" userId="75eb360f4cd9195c" providerId="LiveId" clId="{830986BA-6381-45B6-A55A-4270049AD242}" dt="2021-04-25T22:25:40.410" v="194" actId="478"/>
        <pc:sldMkLst>
          <pc:docMk/>
          <pc:sldMk cId="1701018274" sldId="270"/>
        </pc:sldMkLst>
        <pc:spChg chg="mod">
          <ac:chgData name="versha khare" userId="75eb360f4cd9195c" providerId="LiveId" clId="{830986BA-6381-45B6-A55A-4270049AD242}" dt="2021-04-25T22:24:35.500" v="173" actId="27636"/>
          <ac:spMkLst>
            <pc:docMk/>
            <pc:sldMk cId="1701018274" sldId="270"/>
            <ac:spMk id="2" creationId="{4136F5F2-3F06-47B0-89B7-EBC0CE3FCFF8}"/>
          </ac:spMkLst>
        </pc:spChg>
        <pc:picChg chg="add del">
          <ac:chgData name="versha khare" userId="75eb360f4cd9195c" providerId="LiveId" clId="{830986BA-6381-45B6-A55A-4270049AD242}" dt="2021-04-25T22:25:40.410" v="194" actId="478"/>
          <ac:picMkLst>
            <pc:docMk/>
            <pc:sldMk cId="1701018274" sldId="270"/>
            <ac:picMk id="16" creationId="{C9735458-0EE3-4712-9C94-F02B7939D223}"/>
          </ac:picMkLst>
        </pc:picChg>
      </pc:sldChg>
      <pc:sldChg chg="modSp mod">
        <pc:chgData name="versha khare" userId="75eb360f4cd9195c" providerId="LiveId" clId="{830986BA-6381-45B6-A55A-4270049AD242}" dt="2021-04-26T01:54:50.071" v="471" actId="27636"/>
        <pc:sldMkLst>
          <pc:docMk/>
          <pc:sldMk cId="2316417777" sldId="276"/>
        </pc:sldMkLst>
        <pc:spChg chg="mod">
          <ac:chgData name="versha khare" userId="75eb360f4cd9195c" providerId="LiveId" clId="{830986BA-6381-45B6-A55A-4270049AD242}" dt="2021-04-26T01:54:50.071" v="471" actId="27636"/>
          <ac:spMkLst>
            <pc:docMk/>
            <pc:sldMk cId="2316417777" sldId="276"/>
            <ac:spMk id="2" creationId="{D199CDEA-5DEB-4ADB-AA98-13953A2B34BC}"/>
          </ac:spMkLst>
        </pc:spChg>
      </pc:sldChg>
      <pc:sldChg chg="modSp mod">
        <pc:chgData name="versha khare" userId="75eb360f4cd9195c" providerId="LiveId" clId="{830986BA-6381-45B6-A55A-4270049AD242}" dt="2021-04-26T04:15:16.644" v="812" actId="20577"/>
        <pc:sldMkLst>
          <pc:docMk/>
          <pc:sldMk cId="1280151786" sldId="279"/>
        </pc:sldMkLst>
        <pc:spChg chg="mod">
          <ac:chgData name="versha khare" userId="75eb360f4cd9195c" providerId="LiveId" clId="{830986BA-6381-45B6-A55A-4270049AD242}" dt="2021-04-26T04:15:16.644" v="812" actId="20577"/>
          <ac:spMkLst>
            <pc:docMk/>
            <pc:sldMk cId="1280151786" sldId="279"/>
            <ac:spMk id="2" creationId="{D711B25B-B135-45FD-BB5B-D6BA86E85517}"/>
          </ac:spMkLst>
        </pc:spChg>
      </pc:sldChg>
      <pc:sldChg chg="modSp mod">
        <pc:chgData name="versha khare" userId="75eb360f4cd9195c" providerId="LiveId" clId="{830986BA-6381-45B6-A55A-4270049AD242}" dt="2021-04-25T22:25:49.049" v="200" actId="20577"/>
        <pc:sldMkLst>
          <pc:docMk/>
          <pc:sldMk cId="3899543261" sldId="281"/>
        </pc:sldMkLst>
        <pc:spChg chg="mod">
          <ac:chgData name="versha khare" userId="75eb360f4cd9195c" providerId="LiveId" clId="{830986BA-6381-45B6-A55A-4270049AD242}" dt="2021-04-25T22:25:49.049" v="200" actId="20577"/>
          <ac:spMkLst>
            <pc:docMk/>
            <pc:sldMk cId="3899543261" sldId="281"/>
            <ac:spMk id="2" creationId="{03EDCD02-46E3-4CA4-ACDE-0A1D3C1C8545}"/>
          </ac:spMkLst>
        </pc:spChg>
      </pc:sldChg>
      <pc:sldChg chg="modSp mod">
        <pc:chgData name="versha khare" userId="75eb360f4cd9195c" providerId="LiveId" clId="{830986BA-6381-45B6-A55A-4270049AD242}" dt="2021-04-26T01:30:45.311" v="394" actId="20577"/>
        <pc:sldMkLst>
          <pc:docMk/>
          <pc:sldMk cId="4078674482" sldId="282"/>
        </pc:sldMkLst>
        <pc:spChg chg="mod">
          <ac:chgData name="versha khare" userId="75eb360f4cd9195c" providerId="LiveId" clId="{830986BA-6381-45B6-A55A-4270049AD242}" dt="2021-04-26T01:30:45.311" v="394" actId="20577"/>
          <ac:spMkLst>
            <pc:docMk/>
            <pc:sldMk cId="4078674482" sldId="282"/>
            <ac:spMk id="2" creationId="{DDB9DBC8-CF2E-43C1-860F-FB149358CEBE}"/>
          </ac:spMkLst>
        </pc:spChg>
      </pc:sldChg>
      <pc:sldChg chg="modSp mod">
        <pc:chgData name="versha khare" userId="75eb360f4cd9195c" providerId="LiveId" clId="{830986BA-6381-45B6-A55A-4270049AD242}" dt="2021-04-26T01:09:44.049" v="299" actId="14100"/>
        <pc:sldMkLst>
          <pc:docMk/>
          <pc:sldMk cId="1914144700" sldId="283"/>
        </pc:sldMkLst>
        <pc:spChg chg="mod">
          <ac:chgData name="versha khare" userId="75eb360f4cd9195c" providerId="LiveId" clId="{830986BA-6381-45B6-A55A-4270049AD242}" dt="2021-04-26T01:09:44.049" v="299" actId="14100"/>
          <ac:spMkLst>
            <pc:docMk/>
            <pc:sldMk cId="1914144700" sldId="283"/>
            <ac:spMk id="2" creationId="{D944E536-4011-4D39-B537-061101654C5F}"/>
          </ac:spMkLst>
        </pc:spChg>
      </pc:sldChg>
      <pc:sldChg chg="modSp mod">
        <pc:chgData name="versha khare" userId="75eb360f4cd9195c" providerId="LiveId" clId="{830986BA-6381-45B6-A55A-4270049AD242}" dt="2021-04-26T01:55:22.205" v="485" actId="14100"/>
        <pc:sldMkLst>
          <pc:docMk/>
          <pc:sldMk cId="1216581128" sldId="284"/>
        </pc:sldMkLst>
        <pc:spChg chg="mod">
          <ac:chgData name="versha khare" userId="75eb360f4cd9195c" providerId="LiveId" clId="{830986BA-6381-45B6-A55A-4270049AD242}" dt="2021-04-26T01:55:22.205" v="485" actId="14100"/>
          <ac:spMkLst>
            <pc:docMk/>
            <pc:sldMk cId="1216581128" sldId="284"/>
            <ac:spMk id="2" creationId="{C17BC67A-FC98-4CDA-89AD-BC3EDC46E62D}"/>
          </ac:spMkLst>
        </pc:spChg>
      </pc:sldChg>
      <pc:sldChg chg="modSp mod">
        <pc:chgData name="versha khare" userId="75eb360f4cd9195c" providerId="LiveId" clId="{830986BA-6381-45B6-A55A-4270049AD242}" dt="2021-05-04T00:37:07.188" v="2889" actId="20577"/>
        <pc:sldMkLst>
          <pc:docMk/>
          <pc:sldMk cId="3514758703" sldId="285"/>
        </pc:sldMkLst>
        <pc:spChg chg="mod">
          <ac:chgData name="versha khare" userId="75eb360f4cd9195c" providerId="LiveId" clId="{830986BA-6381-45B6-A55A-4270049AD242}" dt="2021-05-04T00:37:07.188" v="2889" actId="20577"/>
          <ac:spMkLst>
            <pc:docMk/>
            <pc:sldMk cId="3514758703" sldId="285"/>
            <ac:spMk id="2" creationId="{4136F5F2-3F06-47B0-89B7-EBC0CE3FCFF8}"/>
          </ac:spMkLst>
        </pc:spChg>
      </pc:sldChg>
      <pc:sldChg chg="modSp mod">
        <pc:chgData name="versha khare" userId="75eb360f4cd9195c" providerId="LiveId" clId="{830986BA-6381-45B6-A55A-4270049AD242}" dt="2021-05-04T00:38:34.191" v="2891" actId="20577"/>
        <pc:sldMkLst>
          <pc:docMk/>
          <pc:sldMk cId="3203611361" sldId="286"/>
        </pc:sldMkLst>
        <pc:spChg chg="mod">
          <ac:chgData name="versha khare" userId="75eb360f4cd9195c" providerId="LiveId" clId="{830986BA-6381-45B6-A55A-4270049AD242}" dt="2021-05-04T00:38:34.191" v="2891" actId="20577"/>
          <ac:spMkLst>
            <pc:docMk/>
            <pc:sldMk cId="3203611361" sldId="286"/>
            <ac:spMk id="2" creationId="{4136F5F2-3F06-47B0-89B7-EBC0CE3FCFF8}"/>
          </ac:spMkLst>
        </pc:spChg>
      </pc:sldChg>
      <pc:sldChg chg="addSp delSp modSp mod setBg">
        <pc:chgData name="versha khare" userId="75eb360f4cd9195c" providerId="LiveId" clId="{830986BA-6381-45B6-A55A-4270049AD242}" dt="2021-05-04T01:18:39.738" v="3030" actId="14734"/>
        <pc:sldMkLst>
          <pc:docMk/>
          <pc:sldMk cId="3522854716" sldId="287"/>
        </pc:sldMkLst>
        <pc:spChg chg="mod">
          <ac:chgData name="versha khare" userId="75eb360f4cd9195c" providerId="LiveId" clId="{830986BA-6381-45B6-A55A-4270049AD242}" dt="2021-05-02T06:59:54.612" v="1660" actId="1076"/>
          <ac:spMkLst>
            <pc:docMk/>
            <pc:sldMk cId="3522854716" sldId="287"/>
            <ac:spMk id="7" creationId="{3D4EA346-E17E-40D2-BC98-B509F4C76543}"/>
          </ac:spMkLst>
        </pc:spChg>
        <pc:spChg chg="add del">
          <ac:chgData name="versha khare" userId="75eb360f4cd9195c" providerId="LiveId" clId="{830986BA-6381-45B6-A55A-4270049AD242}" dt="2021-04-26T02:18:50.208" v="549" actId="26606"/>
          <ac:spMkLst>
            <pc:docMk/>
            <pc:sldMk cId="3522854716" sldId="287"/>
            <ac:spMk id="14" creationId="{F7422F06-6017-4361-8872-E0E2CEB20B48}"/>
          </ac:spMkLst>
        </pc:spChg>
        <pc:graphicFrameChg chg="mod modGraphic">
          <ac:chgData name="versha khare" userId="75eb360f4cd9195c" providerId="LiveId" clId="{830986BA-6381-45B6-A55A-4270049AD242}" dt="2021-05-04T01:18:39.738" v="3030" actId="14734"/>
          <ac:graphicFrameMkLst>
            <pc:docMk/>
            <pc:sldMk cId="3522854716" sldId="287"/>
            <ac:graphicFrameMk id="9" creationId="{5DF0AAC0-E3CC-4503-9164-F8866D7CA1EC}"/>
          </ac:graphicFrameMkLst>
        </pc:graphicFrameChg>
      </pc:sldChg>
      <pc:sldChg chg="modSp mod">
        <pc:chgData name="versha khare" userId="75eb360f4cd9195c" providerId="LiveId" clId="{830986BA-6381-45B6-A55A-4270049AD242}" dt="2021-05-04T01:11:57.577" v="3016" actId="207"/>
        <pc:sldMkLst>
          <pc:docMk/>
          <pc:sldMk cId="2444619026" sldId="288"/>
        </pc:sldMkLst>
        <pc:spChg chg="mod">
          <ac:chgData name="versha khare" userId="75eb360f4cd9195c" providerId="LiveId" clId="{830986BA-6381-45B6-A55A-4270049AD242}" dt="2021-05-04T01:11:57.577" v="3016" actId="207"/>
          <ac:spMkLst>
            <pc:docMk/>
            <pc:sldMk cId="2444619026" sldId="288"/>
            <ac:spMk id="3" creationId="{01C53064-C7E2-4E34-A34B-B34D2EB4008C}"/>
          </ac:spMkLst>
        </pc:spChg>
      </pc:sldChg>
      <pc:sldChg chg="addSp delSp modSp mod modClrScheme delDesignElem chgLayout">
        <pc:chgData name="versha khare" userId="75eb360f4cd9195c" providerId="LiveId" clId="{830986BA-6381-45B6-A55A-4270049AD242}" dt="2021-05-02T16:42:19.620" v="2160" actId="20577"/>
        <pc:sldMkLst>
          <pc:docMk/>
          <pc:sldMk cId="656642752" sldId="289"/>
        </pc:sldMkLst>
        <pc:spChg chg="mod ord">
          <ac:chgData name="versha khare" userId="75eb360f4cd9195c" providerId="LiveId" clId="{830986BA-6381-45B6-A55A-4270049AD242}" dt="2021-05-02T07:03:24.209" v="1696" actId="313"/>
          <ac:spMkLst>
            <pc:docMk/>
            <pc:sldMk cId="656642752" sldId="289"/>
            <ac:spMk id="2" creationId="{3A5A0B6E-009E-40D8-B6DC-B6E861CBB4FB}"/>
          </ac:spMkLst>
        </pc:spChg>
        <pc:spChg chg="mod ord">
          <ac:chgData name="versha khare" userId="75eb360f4cd9195c" providerId="LiveId" clId="{830986BA-6381-45B6-A55A-4270049AD242}" dt="2021-05-02T06:47:09.727" v="1208" actId="27636"/>
          <ac:spMkLst>
            <pc:docMk/>
            <pc:sldMk cId="656642752" sldId="289"/>
            <ac:spMk id="3" creationId="{ACA5C871-6212-4499-9619-EF802FCD1181}"/>
          </ac:spMkLst>
        </pc:spChg>
        <pc:spChg chg="add mod ord">
          <ac:chgData name="versha khare" userId="75eb360f4cd9195c" providerId="LiveId" clId="{830986BA-6381-45B6-A55A-4270049AD242}" dt="2021-05-02T16:42:16.136" v="2159" actId="20577"/>
          <ac:spMkLst>
            <pc:docMk/>
            <pc:sldMk cId="656642752" sldId="289"/>
            <ac:spMk id="4" creationId="{C2BFD466-D481-4BBE-A657-507446C211D9}"/>
          </ac:spMkLst>
        </pc:spChg>
        <pc:spChg chg="add mod ord">
          <ac:chgData name="versha khare" userId="75eb360f4cd9195c" providerId="LiveId" clId="{830986BA-6381-45B6-A55A-4270049AD242}" dt="2021-05-02T16:42:19.620" v="2160" actId="20577"/>
          <ac:spMkLst>
            <pc:docMk/>
            <pc:sldMk cId="656642752" sldId="289"/>
            <ac:spMk id="5" creationId="{88A34FCD-3989-4433-99DA-38E3A4A604A7}"/>
          </ac:spMkLst>
        </pc:spChg>
        <pc:spChg chg="add mod ord">
          <ac:chgData name="versha khare" userId="75eb360f4cd9195c" providerId="LiveId" clId="{830986BA-6381-45B6-A55A-4270049AD242}" dt="2021-05-02T07:39:27.725" v="1795" actId="20577"/>
          <ac:spMkLst>
            <pc:docMk/>
            <pc:sldMk cId="656642752" sldId="289"/>
            <ac:spMk id="6" creationId="{CFFE1484-05C8-4315-BBBA-2609DA947EA5}"/>
          </ac:spMkLst>
        </pc:spChg>
        <pc:spChg chg="del">
          <ac:chgData name="versha khare" userId="75eb360f4cd9195c" providerId="LiveId" clId="{830986BA-6381-45B6-A55A-4270049AD242}" dt="2021-05-02T06:47:09.693" v="1206" actId="700"/>
          <ac:spMkLst>
            <pc:docMk/>
            <pc:sldMk cId="656642752" sldId="289"/>
            <ac:spMk id="8" creationId="{39E4C68A-A4A9-48A4-9FF2-D2896B1EA01F}"/>
          </ac:spMkLst>
        </pc:spChg>
        <pc:spChg chg="del">
          <ac:chgData name="versha khare" userId="75eb360f4cd9195c" providerId="LiveId" clId="{830986BA-6381-45B6-A55A-4270049AD242}" dt="2021-05-02T06:47:09.693" v="1206" actId="700"/>
          <ac:spMkLst>
            <pc:docMk/>
            <pc:sldMk cId="656642752" sldId="289"/>
            <ac:spMk id="10" creationId="{E2B9AEA5-52CB-49A6-AF8A-33502F291B91}"/>
          </ac:spMkLst>
        </pc:spChg>
      </pc:sldChg>
      <pc:sldChg chg="modSp mod">
        <pc:chgData name="versha khare" userId="75eb360f4cd9195c" providerId="LiveId" clId="{830986BA-6381-45B6-A55A-4270049AD242}" dt="2021-04-25T22:07:49.714" v="70" actId="27636"/>
        <pc:sldMkLst>
          <pc:docMk/>
          <pc:sldMk cId="1165608617" sldId="290"/>
        </pc:sldMkLst>
        <pc:spChg chg="mod">
          <ac:chgData name="versha khare" userId="75eb360f4cd9195c" providerId="LiveId" clId="{830986BA-6381-45B6-A55A-4270049AD242}" dt="2021-04-25T22:07:49.714" v="70" actId="27636"/>
          <ac:spMkLst>
            <pc:docMk/>
            <pc:sldMk cId="1165608617" sldId="290"/>
            <ac:spMk id="2" creationId="{0D93DD71-5473-4281-963F-B252749F7726}"/>
          </ac:spMkLst>
        </pc:spChg>
      </pc:sldChg>
      <pc:sldChg chg="addSp modSp new del mod setBg">
        <pc:chgData name="versha khare" userId="75eb360f4cd9195c" providerId="LiveId" clId="{830986BA-6381-45B6-A55A-4270049AD242}" dt="2021-04-25T22:04:31.188" v="15" actId="2696"/>
        <pc:sldMkLst>
          <pc:docMk/>
          <pc:sldMk cId="1405318380" sldId="291"/>
        </pc:sldMkLst>
        <pc:spChg chg="mod">
          <ac:chgData name="versha khare" userId="75eb360f4cd9195c" providerId="LiveId" clId="{830986BA-6381-45B6-A55A-4270049AD242}" dt="2021-04-25T22:04:14.564" v="14" actId="26606"/>
          <ac:spMkLst>
            <pc:docMk/>
            <pc:sldMk cId="1405318380" sldId="291"/>
            <ac:spMk id="2" creationId="{0DB85FBA-10DB-481D-B22B-EB77286FEFDC}"/>
          </ac:spMkLst>
        </pc:spChg>
        <pc:spChg chg="mod">
          <ac:chgData name="versha khare" userId="75eb360f4cd9195c" providerId="LiveId" clId="{830986BA-6381-45B6-A55A-4270049AD242}" dt="2021-04-25T22:04:14.564" v="14" actId="26606"/>
          <ac:spMkLst>
            <pc:docMk/>
            <pc:sldMk cId="1405318380" sldId="291"/>
            <ac:spMk id="3" creationId="{12BF0680-F505-4ACA-9189-3355CBBBF620}"/>
          </ac:spMkLst>
        </pc:spChg>
        <pc:spChg chg="add">
          <ac:chgData name="versha khare" userId="75eb360f4cd9195c" providerId="LiveId" clId="{830986BA-6381-45B6-A55A-4270049AD242}" dt="2021-04-25T22:04:14.564" v="14" actId="26606"/>
          <ac:spMkLst>
            <pc:docMk/>
            <pc:sldMk cId="1405318380" sldId="291"/>
            <ac:spMk id="8" creationId="{39E4C68A-A4A9-48A4-9FF2-D2896B1EA01F}"/>
          </ac:spMkLst>
        </pc:spChg>
        <pc:spChg chg="add">
          <ac:chgData name="versha khare" userId="75eb360f4cd9195c" providerId="LiveId" clId="{830986BA-6381-45B6-A55A-4270049AD242}" dt="2021-04-25T22:04:14.564" v="14" actId="26606"/>
          <ac:spMkLst>
            <pc:docMk/>
            <pc:sldMk cId="1405318380" sldId="291"/>
            <ac:spMk id="10" creationId="{E2B9AEA5-52CB-49A6-AF8A-33502F291B91}"/>
          </ac:spMkLst>
        </pc:spChg>
      </pc:sldChg>
      <pc:sldChg chg="addSp delSp modSp add mod">
        <pc:chgData name="versha khare" userId="75eb360f4cd9195c" providerId="LiveId" clId="{830986BA-6381-45B6-A55A-4270049AD242}" dt="2021-04-25T22:06:46.239" v="58" actId="26606"/>
        <pc:sldMkLst>
          <pc:docMk/>
          <pc:sldMk cId="2436562353" sldId="291"/>
        </pc:sldMkLst>
        <pc:spChg chg="mod">
          <ac:chgData name="versha khare" userId="75eb360f4cd9195c" providerId="LiveId" clId="{830986BA-6381-45B6-A55A-4270049AD242}" dt="2021-04-25T22:06:46.239" v="58" actId="26606"/>
          <ac:spMkLst>
            <pc:docMk/>
            <pc:sldMk cId="2436562353" sldId="291"/>
            <ac:spMk id="2" creationId="{8C061C89-2B19-41EC-8A42-064AD08595E9}"/>
          </ac:spMkLst>
        </pc:spChg>
        <pc:spChg chg="mod">
          <ac:chgData name="versha khare" userId="75eb360f4cd9195c" providerId="LiveId" clId="{830986BA-6381-45B6-A55A-4270049AD242}" dt="2021-04-25T22:06:12.041" v="55" actId="20577"/>
          <ac:spMkLst>
            <pc:docMk/>
            <pc:sldMk cId="2436562353" sldId="291"/>
            <ac:spMk id="3" creationId="{ED26C230-A8F0-433F-AC2A-F71A7BD31721}"/>
          </ac:spMkLst>
        </pc:spChg>
        <pc:spChg chg="del">
          <ac:chgData name="versha khare" userId="75eb360f4cd9195c" providerId="LiveId" clId="{830986BA-6381-45B6-A55A-4270049AD242}" dt="2021-04-25T22:06:46.239" v="58" actId="26606"/>
          <ac:spMkLst>
            <pc:docMk/>
            <pc:sldMk cId="2436562353" sldId="291"/>
            <ac:spMk id="14" creationId="{C1A9B9E1-AE3D-4F69-9670-71C92ED1BCEE}"/>
          </ac:spMkLst>
        </pc:spChg>
        <pc:spChg chg="add">
          <ac:chgData name="versha khare" userId="75eb360f4cd9195c" providerId="LiveId" clId="{830986BA-6381-45B6-A55A-4270049AD242}" dt="2021-04-25T22:06:46.239" v="58" actId="26606"/>
          <ac:spMkLst>
            <pc:docMk/>
            <pc:sldMk cId="2436562353" sldId="291"/>
            <ac:spMk id="21" creationId="{4FAE1107-CEC3-4041-8BAA-CDB6F6759B35}"/>
          </ac:spMkLst>
        </pc:spChg>
        <pc:picChg chg="add mod">
          <ac:chgData name="versha khare" userId="75eb360f4cd9195c" providerId="LiveId" clId="{830986BA-6381-45B6-A55A-4270049AD242}" dt="2021-04-25T22:06:46.239" v="58" actId="26606"/>
          <ac:picMkLst>
            <pc:docMk/>
            <pc:sldMk cId="2436562353" sldId="291"/>
            <ac:picMk id="5" creationId="{B9354138-B987-4003-A98F-017416CC6DA5}"/>
          </ac:picMkLst>
        </pc:picChg>
        <pc:picChg chg="del">
          <ac:chgData name="versha khare" userId="75eb360f4cd9195c" providerId="LiveId" clId="{830986BA-6381-45B6-A55A-4270049AD242}" dt="2021-04-25T22:06:17.136" v="56" actId="478"/>
          <ac:picMkLst>
            <pc:docMk/>
            <pc:sldMk cId="2436562353" sldId="291"/>
            <ac:picMk id="9" creationId="{DD0BF440-8A4B-4BB0-8BEB-A687C4359A3D}"/>
          </ac:picMkLst>
        </pc:picChg>
        <pc:cxnChg chg="del">
          <ac:chgData name="versha khare" userId="75eb360f4cd9195c" providerId="LiveId" clId="{830986BA-6381-45B6-A55A-4270049AD242}" dt="2021-04-25T22:06:46.239" v="58" actId="26606"/>
          <ac:cxnSpMkLst>
            <pc:docMk/>
            <pc:sldMk cId="2436562353" sldId="291"/>
            <ac:cxnSpMk id="16" creationId="{3234ED8A-BEE3-4F34-B45B-731E1E292E3C}"/>
          </ac:cxnSpMkLst>
        </pc:cxnChg>
        <pc:cxnChg chg="add">
          <ac:chgData name="versha khare" userId="75eb360f4cd9195c" providerId="LiveId" clId="{830986BA-6381-45B6-A55A-4270049AD242}" dt="2021-04-25T22:06:46.239" v="58" actId="26606"/>
          <ac:cxnSpMkLst>
            <pc:docMk/>
            <pc:sldMk cId="2436562353" sldId="291"/>
            <ac:cxnSpMk id="23" creationId="{1AEA88FB-F5DD-45CE-AAE1-7B33D0ABDD25}"/>
          </ac:cxnSpMkLst>
        </pc:cxnChg>
      </pc:sldChg>
      <pc:sldChg chg="addSp delSp modSp add mod">
        <pc:chgData name="versha khare" userId="75eb360f4cd9195c" providerId="LiveId" clId="{830986BA-6381-45B6-A55A-4270049AD242}" dt="2021-04-25T22:23:08.506" v="153" actId="20577"/>
        <pc:sldMkLst>
          <pc:docMk/>
          <pc:sldMk cId="1832892353" sldId="292"/>
        </pc:sldMkLst>
        <pc:spChg chg="mod">
          <ac:chgData name="versha khare" userId="75eb360f4cd9195c" providerId="LiveId" clId="{830986BA-6381-45B6-A55A-4270049AD242}" dt="2021-04-25T22:15:40.380" v="85" actId="20577"/>
          <ac:spMkLst>
            <pc:docMk/>
            <pc:sldMk cId="1832892353" sldId="292"/>
            <ac:spMk id="2" creationId="{0D93DD71-5473-4281-963F-B252749F7726}"/>
          </ac:spMkLst>
        </pc:spChg>
        <pc:spChg chg="add del mod">
          <ac:chgData name="versha khare" userId="75eb360f4cd9195c" providerId="LiveId" clId="{830986BA-6381-45B6-A55A-4270049AD242}" dt="2021-04-25T22:18:26.662" v="114" actId="478"/>
          <ac:spMkLst>
            <pc:docMk/>
            <pc:sldMk cId="1832892353" sldId="292"/>
            <ac:spMk id="4" creationId="{633E51CC-94F4-4804-8588-E940183F7A86}"/>
          </ac:spMkLst>
        </pc:spChg>
        <pc:spChg chg="add del mod">
          <ac:chgData name="versha khare" userId="75eb360f4cd9195c" providerId="LiveId" clId="{830986BA-6381-45B6-A55A-4270049AD242}" dt="2021-04-25T22:19:18.339" v="123" actId="22"/>
          <ac:spMkLst>
            <pc:docMk/>
            <pc:sldMk cId="1832892353" sldId="292"/>
            <ac:spMk id="8" creationId="{82FF9155-E69F-48BE-979C-BF16FD59C977}"/>
          </ac:spMkLst>
        </pc:spChg>
        <pc:spChg chg="del mod">
          <ac:chgData name="versha khare" userId="75eb360f4cd9195c" providerId="LiveId" clId="{830986BA-6381-45B6-A55A-4270049AD242}" dt="2021-04-25T22:18:37.886" v="118"/>
          <ac:spMkLst>
            <pc:docMk/>
            <pc:sldMk cId="1832892353" sldId="292"/>
            <ac:spMk id="9" creationId="{454860D9-62AC-444B-A8B1-0A6D4BD59C77}"/>
          </ac:spMkLst>
        </pc:spChg>
        <pc:spChg chg="add del mod">
          <ac:chgData name="versha khare" userId="75eb360f4cd9195c" providerId="LiveId" clId="{830986BA-6381-45B6-A55A-4270049AD242}" dt="2021-04-25T22:22:27.769" v="138"/>
          <ac:spMkLst>
            <pc:docMk/>
            <pc:sldMk cId="1832892353" sldId="292"/>
            <ac:spMk id="18" creationId="{E4FED305-B635-4EF0-8EED-198D95A89E65}"/>
          </ac:spMkLst>
        </pc:spChg>
        <pc:spChg chg="add mod">
          <ac:chgData name="versha khare" userId="75eb360f4cd9195c" providerId="LiveId" clId="{830986BA-6381-45B6-A55A-4270049AD242}" dt="2021-04-25T22:23:08.506" v="153" actId="20577"/>
          <ac:spMkLst>
            <pc:docMk/>
            <pc:sldMk cId="1832892353" sldId="292"/>
            <ac:spMk id="19" creationId="{63373358-B087-4809-BF92-643EF83B7F81}"/>
          </ac:spMkLst>
        </pc:spChg>
        <pc:picChg chg="add del">
          <ac:chgData name="versha khare" userId="75eb360f4cd9195c" providerId="LiveId" clId="{830986BA-6381-45B6-A55A-4270049AD242}" dt="2021-04-25T22:18:40.023" v="119" actId="478"/>
          <ac:picMkLst>
            <pc:docMk/>
            <pc:sldMk cId="1832892353" sldId="292"/>
            <ac:picMk id="5" creationId="{EE49F8C5-420E-4461-BE79-5422405816F6}"/>
          </ac:picMkLst>
        </pc:picChg>
        <pc:picChg chg="add del mod">
          <ac:chgData name="versha khare" userId="75eb360f4cd9195c" providerId="LiveId" clId="{830986BA-6381-45B6-A55A-4270049AD242}" dt="2021-04-25T22:18:48.133" v="121" actId="478"/>
          <ac:picMkLst>
            <pc:docMk/>
            <pc:sldMk cId="1832892353" sldId="292"/>
            <ac:picMk id="7" creationId="{F2581449-567D-4773-AAAA-8298769480BF}"/>
          </ac:picMkLst>
        </pc:picChg>
        <pc:picChg chg="add mod ord">
          <ac:chgData name="versha khare" userId="75eb360f4cd9195c" providerId="LiveId" clId="{830986BA-6381-45B6-A55A-4270049AD242}" dt="2021-04-25T22:21:17.355" v="131" actId="1076"/>
          <ac:picMkLst>
            <pc:docMk/>
            <pc:sldMk cId="1832892353" sldId="292"/>
            <ac:picMk id="11" creationId="{DDF4FA57-CB6B-42FB-8EF4-58DA370BBF56}"/>
          </ac:picMkLst>
        </pc:picChg>
        <pc:picChg chg="add mod">
          <ac:chgData name="versha khare" userId="75eb360f4cd9195c" providerId="LiveId" clId="{830986BA-6381-45B6-A55A-4270049AD242}" dt="2021-04-25T22:21:21.335" v="132" actId="1076"/>
          <ac:picMkLst>
            <pc:docMk/>
            <pc:sldMk cId="1832892353" sldId="292"/>
            <ac:picMk id="13" creationId="{69908CCE-571C-43D6-A642-66A3F21D8D17}"/>
          </ac:picMkLst>
        </pc:picChg>
        <pc:picChg chg="add mod">
          <ac:chgData name="versha khare" userId="75eb360f4cd9195c" providerId="LiveId" clId="{830986BA-6381-45B6-A55A-4270049AD242}" dt="2021-04-25T22:21:26.504" v="133" actId="1076"/>
          <ac:picMkLst>
            <pc:docMk/>
            <pc:sldMk cId="1832892353" sldId="292"/>
            <ac:picMk id="15" creationId="{80BD3E2C-F46B-4FAC-B2C1-4FA4EAC7797D}"/>
          </ac:picMkLst>
        </pc:picChg>
        <pc:picChg chg="add mod">
          <ac:chgData name="versha khare" userId="75eb360f4cd9195c" providerId="LiveId" clId="{830986BA-6381-45B6-A55A-4270049AD242}" dt="2021-04-25T22:22:00.950" v="135" actId="1076"/>
          <ac:picMkLst>
            <pc:docMk/>
            <pc:sldMk cId="1832892353" sldId="292"/>
            <ac:picMk id="17" creationId="{D3D481BB-713C-4115-B74B-BA3AC186724D}"/>
          </ac:picMkLst>
        </pc:picChg>
      </pc:sldChg>
      <pc:sldChg chg="addSp delSp modSp add mod ord">
        <pc:chgData name="versha khare" userId="75eb360f4cd9195c" providerId="LiveId" clId="{830986BA-6381-45B6-A55A-4270049AD242}" dt="2021-05-03T21:30:26.185" v="2421" actId="20577"/>
        <pc:sldMkLst>
          <pc:docMk/>
          <pc:sldMk cId="916957222" sldId="293"/>
        </pc:sldMkLst>
        <pc:spChg chg="mod">
          <ac:chgData name="versha khare" userId="75eb360f4cd9195c" providerId="LiveId" clId="{830986BA-6381-45B6-A55A-4270049AD242}" dt="2021-04-25T22:26:02.170" v="207" actId="20577"/>
          <ac:spMkLst>
            <pc:docMk/>
            <pc:sldMk cId="916957222" sldId="293"/>
            <ac:spMk id="2" creationId="{4136F5F2-3F06-47B0-89B7-EBC0CE3FCFF8}"/>
          </ac:spMkLst>
        </pc:spChg>
        <pc:spChg chg="mod">
          <ac:chgData name="versha khare" userId="75eb360f4cd9195c" providerId="LiveId" clId="{830986BA-6381-45B6-A55A-4270049AD242}" dt="2021-05-03T21:30:26.185" v="2421" actId="20577"/>
          <ac:spMkLst>
            <pc:docMk/>
            <pc:sldMk cId="916957222" sldId="293"/>
            <ac:spMk id="3" creationId="{E09A2AB5-E4CF-4E74-BDA6-88965ABB41F2}"/>
          </ac:spMkLst>
        </pc:spChg>
        <pc:spChg chg="del">
          <ac:chgData name="versha khare" userId="75eb360f4cd9195c" providerId="LiveId" clId="{830986BA-6381-45B6-A55A-4270049AD242}" dt="2021-04-26T01:00:40.290" v="234" actId="26606"/>
          <ac:spMkLst>
            <pc:docMk/>
            <pc:sldMk cId="916957222" sldId="293"/>
            <ac:spMk id="30" creationId="{C1A9B9E1-AE3D-4F69-9670-71C92ED1BCEE}"/>
          </ac:spMkLst>
        </pc:spChg>
        <pc:spChg chg="add">
          <ac:chgData name="versha khare" userId="75eb360f4cd9195c" providerId="LiveId" clId="{830986BA-6381-45B6-A55A-4270049AD242}" dt="2021-04-26T01:00:40.290" v="234" actId="26606"/>
          <ac:spMkLst>
            <pc:docMk/>
            <pc:sldMk cId="916957222" sldId="293"/>
            <ac:spMk id="37" creationId="{4FAE1107-CEC3-4041-8BAA-CDB6F6759B35}"/>
          </ac:spMkLst>
        </pc:spChg>
        <pc:picChg chg="add del">
          <ac:chgData name="versha khare" userId="75eb360f4cd9195c" providerId="LiveId" clId="{830986BA-6381-45B6-A55A-4270049AD242}" dt="2021-04-26T01:00:18.247" v="230" actId="22"/>
          <ac:picMkLst>
            <pc:docMk/>
            <pc:sldMk cId="916957222" sldId="293"/>
            <ac:picMk id="5" creationId="{8D0957E2-B4D8-4391-82E8-4AC93A6B8555}"/>
          </ac:picMkLst>
        </pc:picChg>
        <pc:picChg chg="add mod">
          <ac:chgData name="versha khare" userId="75eb360f4cd9195c" providerId="LiveId" clId="{830986BA-6381-45B6-A55A-4270049AD242}" dt="2021-04-26T01:00:40.290" v="234" actId="26606"/>
          <ac:picMkLst>
            <pc:docMk/>
            <pc:sldMk cId="916957222" sldId="293"/>
            <ac:picMk id="7" creationId="{B22B2262-4F34-43DA-ABB1-057B8D74AE1B}"/>
          </ac:picMkLst>
        </pc:picChg>
        <pc:picChg chg="del">
          <ac:chgData name="versha khare" userId="75eb360f4cd9195c" providerId="LiveId" clId="{830986BA-6381-45B6-A55A-4270049AD242}" dt="2021-04-25T22:26:38.802" v="222" actId="478"/>
          <ac:picMkLst>
            <pc:docMk/>
            <pc:sldMk cId="916957222" sldId="293"/>
            <ac:picMk id="16" creationId="{C9735458-0EE3-4712-9C94-F02B7939D223}"/>
          </ac:picMkLst>
        </pc:picChg>
        <pc:cxnChg chg="del">
          <ac:chgData name="versha khare" userId="75eb360f4cd9195c" providerId="LiveId" clId="{830986BA-6381-45B6-A55A-4270049AD242}" dt="2021-04-26T01:00:40.290" v="234" actId="26606"/>
          <ac:cxnSpMkLst>
            <pc:docMk/>
            <pc:sldMk cId="916957222" sldId="293"/>
            <ac:cxnSpMk id="32" creationId="{3234ED8A-BEE3-4F34-B45B-731E1E292E3C}"/>
          </ac:cxnSpMkLst>
        </pc:cxnChg>
        <pc:cxnChg chg="add">
          <ac:chgData name="versha khare" userId="75eb360f4cd9195c" providerId="LiveId" clId="{830986BA-6381-45B6-A55A-4270049AD242}" dt="2021-04-26T01:00:40.290" v="234" actId="26606"/>
          <ac:cxnSpMkLst>
            <pc:docMk/>
            <pc:sldMk cId="916957222" sldId="293"/>
            <ac:cxnSpMk id="39" creationId="{1AEA88FB-F5DD-45CE-AAE1-7B33D0ABDD25}"/>
          </ac:cxnSpMkLst>
        </pc:cxnChg>
      </pc:sldChg>
      <pc:sldChg chg="addSp delSp modSp add mod ord">
        <pc:chgData name="versha khare" userId="75eb360f4cd9195c" providerId="LiveId" clId="{830986BA-6381-45B6-A55A-4270049AD242}" dt="2021-05-03T21:30:09.179" v="2407" actId="1076"/>
        <pc:sldMkLst>
          <pc:docMk/>
          <pc:sldMk cId="968566110" sldId="294"/>
        </pc:sldMkLst>
        <pc:spChg chg="mod">
          <ac:chgData name="versha khare" userId="75eb360f4cd9195c" providerId="LiveId" clId="{830986BA-6381-45B6-A55A-4270049AD242}" dt="2021-04-25T22:26:30.746" v="220" actId="14100"/>
          <ac:spMkLst>
            <pc:docMk/>
            <pc:sldMk cId="968566110" sldId="294"/>
            <ac:spMk id="2" creationId="{03EDCD02-46E3-4CA4-ACDE-0A1D3C1C8545}"/>
          </ac:spMkLst>
        </pc:spChg>
        <pc:spChg chg="add del mod">
          <ac:chgData name="versha khare" userId="75eb360f4cd9195c" providerId="LiveId" clId="{830986BA-6381-45B6-A55A-4270049AD242}" dt="2021-04-25T22:35:50.333" v="223" actId="22"/>
          <ac:spMkLst>
            <pc:docMk/>
            <pc:sldMk cId="968566110" sldId="294"/>
            <ac:spMk id="6" creationId="{5C4C1E5C-6692-4DCA-A514-15CA127B2963}"/>
          </ac:spMkLst>
        </pc:spChg>
        <pc:picChg chg="add mod">
          <ac:chgData name="versha khare" userId="75eb360f4cd9195c" providerId="LiveId" clId="{830986BA-6381-45B6-A55A-4270049AD242}" dt="2021-05-03T21:30:09.179" v="2407" actId="1076"/>
          <ac:picMkLst>
            <pc:docMk/>
            <pc:sldMk cId="968566110" sldId="294"/>
            <ac:picMk id="4" creationId="{919D9149-3E15-4101-A9BC-604BB9912FD5}"/>
          </ac:picMkLst>
        </pc:picChg>
        <pc:picChg chg="del mod">
          <ac:chgData name="versha khare" userId="75eb360f4cd9195c" providerId="LiveId" clId="{830986BA-6381-45B6-A55A-4270049AD242}" dt="2021-04-25T22:35:59.173" v="226" actId="478"/>
          <ac:picMkLst>
            <pc:docMk/>
            <pc:sldMk cId="968566110" sldId="294"/>
            <ac:picMk id="4" creationId="{E03DBCE5-8BC4-4F17-9C48-7EBE59036757}"/>
          </ac:picMkLst>
        </pc:picChg>
        <pc:picChg chg="del">
          <ac:chgData name="versha khare" userId="75eb360f4cd9195c" providerId="LiveId" clId="{830986BA-6381-45B6-A55A-4270049AD242}" dt="2021-04-25T22:26:34.975" v="221" actId="478"/>
          <ac:picMkLst>
            <pc:docMk/>
            <pc:sldMk cId="968566110" sldId="294"/>
            <ac:picMk id="5" creationId="{7E0CB8AD-CBF2-407F-8D1C-125FD7027BBE}"/>
          </ac:picMkLst>
        </pc:picChg>
        <pc:picChg chg="add mod ord">
          <ac:chgData name="versha khare" userId="75eb360f4cd9195c" providerId="LiveId" clId="{830986BA-6381-45B6-A55A-4270049AD242}" dt="2021-04-25T22:36:06.379" v="228" actId="14100"/>
          <ac:picMkLst>
            <pc:docMk/>
            <pc:sldMk cId="968566110" sldId="294"/>
            <ac:picMk id="8" creationId="{A155B1DB-3170-4EC7-8FD2-D4CD9BDA6633}"/>
          </ac:picMkLst>
        </pc:picChg>
      </pc:sldChg>
      <pc:sldChg chg="addSp delSp modSp add mod ord">
        <pc:chgData name="versha khare" userId="75eb360f4cd9195c" providerId="LiveId" clId="{830986BA-6381-45B6-A55A-4270049AD242}" dt="2021-05-04T00:36:56.249" v="2887" actId="20577"/>
        <pc:sldMkLst>
          <pc:docMk/>
          <pc:sldMk cId="1083136481" sldId="295"/>
        </pc:sldMkLst>
        <pc:spChg chg="mod">
          <ac:chgData name="versha khare" userId="75eb360f4cd9195c" providerId="LiveId" clId="{830986BA-6381-45B6-A55A-4270049AD242}" dt="2021-05-04T00:36:56.249" v="2887" actId="20577"/>
          <ac:spMkLst>
            <pc:docMk/>
            <pc:sldMk cId="1083136481" sldId="295"/>
            <ac:spMk id="2" creationId="{4136F5F2-3F06-47B0-89B7-EBC0CE3FCFF8}"/>
          </ac:spMkLst>
        </pc:spChg>
        <pc:spChg chg="mod">
          <ac:chgData name="versha khare" userId="75eb360f4cd9195c" providerId="LiveId" clId="{830986BA-6381-45B6-A55A-4270049AD242}" dt="2021-05-03T21:40:06.321" v="2443" actId="20577"/>
          <ac:spMkLst>
            <pc:docMk/>
            <pc:sldMk cId="1083136481" sldId="295"/>
            <ac:spMk id="3" creationId="{E09A2AB5-E4CF-4E74-BDA6-88965ABB41F2}"/>
          </ac:spMkLst>
        </pc:spChg>
        <pc:spChg chg="del">
          <ac:chgData name="versha khare" userId="75eb360f4cd9195c" providerId="LiveId" clId="{830986BA-6381-45B6-A55A-4270049AD242}" dt="2021-04-26T01:27:03.293" v="330" actId="26606"/>
          <ac:spMkLst>
            <pc:docMk/>
            <pc:sldMk cId="1083136481" sldId="295"/>
            <ac:spMk id="12" creationId="{4FAE1107-CEC3-4041-8BAA-CDB6F6759B35}"/>
          </ac:spMkLst>
        </pc:spChg>
        <pc:spChg chg="add">
          <ac:chgData name="versha khare" userId="75eb360f4cd9195c" providerId="LiveId" clId="{830986BA-6381-45B6-A55A-4270049AD242}" dt="2021-04-26T01:27:03.293" v="330" actId="26606"/>
          <ac:spMkLst>
            <pc:docMk/>
            <pc:sldMk cId="1083136481" sldId="295"/>
            <ac:spMk id="19" creationId="{4FAE1107-CEC3-4041-8BAA-CDB6F6759B35}"/>
          </ac:spMkLst>
        </pc:spChg>
        <pc:picChg chg="add mod">
          <ac:chgData name="versha khare" userId="75eb360f4cd9195c" providerId="LiveId" clId="{830986BA-6381-45B6-A55A-4270049AD242}" dt="2021-04-26T01:27:03.293" v="330" actId="26606"/>
          <ac:picMkLst>
            <pc:docMk/>
            <pc:sldMk cId="1083136481" sldId="295"/>
            <ac:picMk id="5" creationId="{6DFF63D5-48C4-4352-9C14-D694E5585FB2}"/>
          </ac:picMkLst>
        </pc:picChg>
        <pc:picChg chg="del">
          <ac:chgData name="versha khare" userId="75eb360f4cd9195c" providerId="LiveId" clId="{830986BA-6381-45B6-A55A-4270049AD242}" dt="2021-04-26T01:11:12.501" v="320" actId="478"/>
          <ac:picMkLst>
            <pc:docMk/>
            <pc:sldMk cId="1083136481" sldId="295"/>
            <ac:picMk id="7" creationId="{8E7B1843-47F2-4DDD-B806-61F45896DC0F}"/>
          </ac:picMkLst>
        </pc:picChg>
        <pc:cxnChg chg="del">
          <ac:chgData name="versha khare" userId="75eb360f4cd9195c" providerId="LiveId" clId="{830986BA-6381-45B6-A55A-4270049AD242}" dt="2021-04-26T01:27:03.293" v="330" actId="26606"/>
          <ac:cxnSpMkLst>
            <pc:docMk/>
            <pc:sldMk cId="1083136481" sldId="295"/>
            <ac:cxnSpMk id="14" creationId="{1AEA88FB-F5DD-45CE-AAE1-7B33D0ABDD25}"/>
          </ac:cxnSpMkLst>
        </pc:cxnChg>
        <pc:cxnChg chg="add">
          <ac:chgData name="versha khare" userId="75eb360f4cd9195c" providerId="LiveId" clId="{830986BA-6381-45B6-A55A-4270049AD242}" dt="2021-04-26T01:27:03.293" v="330" actId="26606"/>
          <ac:cxnSpMkLst>
            <pc:docMk/>
            <pc:sldMk cId="1083136481" sldId="295"/>
            <ac:cxnSpMk id="21" creationId="{1AEA88FB-F5DD-45CE-AAE1-7B33D0ABDD25}"/>
          </ac:cxnSpMkLst>
        </pc:cxnChg>
      </pc:sldChg>
      <pc:sldChg chg="addSp delSp modSp add mod ord">
        <pc:chgData name="versha khare" userId="75eb360f4cd9195c" providerId="LiveId" clId="{830986BA-6381-45B6-A55A-4270049AD242}" dt="2021-05-03T21:39:39" v="2423" actId="1076"/>
        <pc:sldMkLst>
          <pc:docMk/>
          <pc:sldMk cId="2072559161" sldId="296"/>
        </pc:sldMkLst>
        <pc:spChg chg="mod">
          <ac:chgData name="versha khare" userId="75eb360f4cd9195c" providerId="LiveId" clId="{830986BA-6381-45B6-A55A-4270049AD242}" dt="2021-04-26T01:10:58.451" v="319" actId="14100"/>
          <ac:spMkLst>
            <pc:docMk/>
            <pc:sldMk cId="2072559161" sldId="296"/>
            <ac:spMk id="2" creationId="{D944E536-4011-4D39-B537-061101654C5F}"/>
          </ac:spMkLst>
        </pc:spChg>
        <pc:spChg chg="add del mod">
          <ac:chgData name="versha khare" userId="75eb360f4cd9195c" providerId="LiveId" clId="{830986BA-6381-45B6-A55A-4270049AD242}" dt="2021-04-26T01:14:46.502" v="321" actId="22"/>
          <ac:spMkLst>
            <pc:docMk/>
            <pc:sldMk cId="2072559161" sldId="296"/>
            <ac:spMk id="6" creationId="{527EAA85-3D63-4A9F-B04E-93615C37C6CA}"/>
          </ac:spMkLst>
        </pc:spChg>
        <pc:picChg chg="add mod">
          <ac:chgData name="versha khare" userId="75eb360f4cd9195c" providerId="LiveId" clId="{830986BA-6381-45B6-A55A-4270049AD242}" dt="2021-05-03T21:39:39" v="2423" actId="1076"/>
          <ac:picMkLst>
            <pc:docMk/>
            <pc:sldMk cId="2072559161" sldId="296"/>
            <ac:picMk id="4" creationId="{168FE8AC-9C2A-4A5F-8B13-2ED04FE149DA}"/>
          </ac:picMkLst>
        </pc:picChg>
        <pc:picChg chg="del">
          <ac:chgData name="versha khare" userId="75eb360f4cd9195c" providerId="LiveId" clId="{830986BA-6381-45B6-A55A-4270049AD242}" dt="2021-04-26T01:10:43.558" v="311" actId="478"/>
          <ac:picMkLst>
            <pc:docMk/>
            <pc:sldMk cId="2072559161" sldId="296"/>
            <ac:picMk id="4" creationId="{5E982365-18EA-4B9D-93BB-3ED64AB6CEFF}"/>
          </ac:picMkLst>
        </pc:picChg>
        <pc:picChg chg="del">
          <ac:chgData name="versha khare" userId="75eb360f4cd9195c" providerId="LiveId" clId="{830986BA-6381-45B6-A55A-4270049AD242}" dt="2021-04-26T01:10:40.432" v="310" actId="478"/>
          <ac:picMkLst>
            <pc:docMk/>
            <pc:sldMk cId="2072559161" sldId="296"/>
            <ac:picMk id="5" creationId="{17B33EB8-FEC0-415C-ADA6-E10F66ABAC0D}"/>
          </ac:picMkLst>
        </pc:picChg>
        <pc:picChg chg="add mod ord">
          <ac:chgData name="versha khare" userId="75eb360f4cd9195c" providerId="LiveId" clId="{830986BA-6381-45B6-A55A-4270049AD242}" dt="2021-04-26T01:15:39.738" v="326" actId="14100"/>
          <ac:picMkLst>
            <pc:docMk/>
            <pc:sldMk cId="2072559161" sldId="296"/>
            <ac:picMk id="10" creationId="{70E68DD5-7059-4A6C-996B-7532D91E75B0}"/>
          </ac:picMkLst>
        </pc:picChg>
      </pc:sldChg>
      <pc:sldChg chg="addSp delSp modSp add mod ord">
        <pc:chgData name="versha khare" userId="75eb360f4cd9195c" providerId="LiveId" clId="{830986BA-6381-45B6-A55A-4270049AD242}" dt="2021-05-04T00:38:46.339" v="2893" actId="20577"/>
        <pc:sldMkLst>
          <pc:docMk/>
          <pc:sldMk cId="2445064698" sldId="297"/>
        </pc:sldMkLst>
        <pc:spChg chg="mod">
          <ac:chgData name="versha khare" userId="75eb360f4cd9195c" providerId="LiveId" clId="{830986BA-6381-45B6-A55A-4270049AD242}" dt="2021-05-04T00:38:46.339" v="2893" actId="20577"/>
          <ac:spMkLst>
            <pc:docMk/>
            <pc:sldMk cId="2445064698" sldId="297"/>
            <ac:spMk id="2" creationId="{4136F5F2-3F06-47B0-89B7-EBC0CE3FCFF8}"/>
          </ac:spMkLst>
        </pc:spChg>
        <pc:spChg chg="mod">
          <ac:chgData name="versha khare" userId="75eb360f4cd9195c" providerId="LiveId" clId="{830986BA-6381-45B6-A55A-4270049AD242}" dt="2021-05-03T22:11:22.675" v="2458" actId="20577"/>
          <ac:spMkLst>
            <pc:docMk/>
            <pc:sldMk cId="2445064698" sldId="297"/>
            <ac:spMk id="3" creationId="{E09A2AB5-E4CF-4E74-BDA6-88965ABB41F2}"/>
          </ac:spMkLst>
        </pc:spChg>
        <pc:spChg chg="del">
          <ac:chgData name="versha khare" userId="75eb360f4cd9195c" providerId="LiveId" clId="{830986BA-6381-45B6-A55A-4270049AD242}" dt="2021-04-26T01:49:09.913" v="430" actId="26606"/>
          <ac:spMkLst>
            <pc:docMk/>
            <pc:sldMk cId="2445064698" sldId="297"/>
            <ac:spMk id="10" creationId="{4FAE1107-CEC3-4041-8BAA-CDB6F6759B35}"/>
          </ac:spMkLst>
        </pc:spChg>
        <pc:spChg chg="add">
          <ac:chgData name="versha khare" userId="75eb360f4cd9195c" providerId="LiveId" clId="{830986BA-6381-45B6-A55A-4270049AD242}" dt="2021-04-26T01:49:09.913" v="430" actId="26606"/>
          <ac:spMkLst>
            <pc:docMk/>
            <pc:sldMk cId="2445064698" sldId="297"/>
            <ac:spMk id="17" creationId="{4FAE1107-CEC3-4041-8BAA-CDB6F6759B35}"/>
          </ac:spMkLst>
        </pc:spChg>
        <pc:picChg chg="del">
          <ac:chgData name="versha khare" userId="75eb360f4cd9195c" providerId="LiveId" clId="{830986BA-6381-45B6-A55A-4270049AD242}" dt="2021-04-26T01:30:55.091" v="395" actId="478"/>
          <ac:picMkLst>
            <pc:docMk/>
            <pc:sldMk cId="2445064698" sldId="297"/>
            <ac:picMk id="5" creationId="{01F80460-69A5-480E-BB29-D75BFF6B778A}"/>
          </ac:picMkLst>
        </pc:picChg>
        <pc:picChg chg="add mod">
          <ac:chgData name="versha khare" userId="75eb360f4cd9195c" providerId="LiveId" clId="{830986BA-6381-45B6-A55A-4270049AD242}" dt="2021-04-26T01:49:09.913" v="430" actId="26606"/>
          <ac:picMkLst>
            <pc:docMk/>
            <pc:sldMk cId="2445064698" sldId="297"/>
            <ac:picMk id="6" creationId="{B436FC17-A2EC-4095-AAEF-D15058487F64}"/>
          </ac:picMkLst>
        </pc:picChg>
        <pc:cxnChg chg="del">
          <ac:chgData name="versha khare" userId="75eb360f4cd9195c" providerId="LiveId" clId="{830986BA-6381-45B6-A55A-4270049AD242}" dt="2021-04-26T01:49:09.913" v="430" actId="26606"/>
          <ac:cxnSpMkLst>
            <pc:docMk/>
            <pc:sldMk cId="2445064698" sldId="297"/>
            <ac:cxnSpMk id="12" creationId="{1AEA88FB-F5DD-45CE-AAE1-7B33D0ABDD25}"/>
          </ac:cxnSpMkLst>
        </pc:cxnChg>
        <pc:cxnChg chg="add">
          <ac:chgData name="versha khare" userId="75eb360f4cd9195c" providerId="LiveId" clId="{830986BA-6381-45B6-A55A-4270049AD242}" dt="2021-04-26T01:49:09.913" v="430" actId="26606"/>
          <ac:cxnSpMkLst>
            <pc:docMk/>
            <pc:sldMk cId="2445064698" sldId="297"/>
            <ac:cxnSpMk id="19" creationId="{1AEA88FB-F5DD-45CE-AAE1-7B33D0ABDD25}"/>
          </ac:cxnSpMkLst>
        </pc:cxnChg>
      </pc:sldChg>
      <pc:sldChg chg="add del">
        <pc:chgData name="versha khare" userId="75eb360f4cd9195c" providerId="LiveId" clId="{830986BA-6381-45B6-A55A-4270049AD242}" dt="2021-04-26T01:29:19.759" v="365" actId="2890"/>
        <pc:sldMkLst>
          <pc:docMk/>
          <pc:sldMk cId="2940766917" sldId="297"/>
        </pc:sldMkLst>
      </pc:sldChg>
      <pc:sldChg chg="addSp delSp modSp add mod ord">
        <pc:chgData name="versha khare" userId="75eb360f4cd9195c" providerId="LiveId" clId="{830986BA-6381-45B6-A55A-4270049AD242}" dt="2021-05-03T22:09:34.298" v="2446" actId="1076"/>
        <pc:sldMkLst>
          <pc:docMk/>
          <pc:sldMk cId="3185182156" sldId="298"/>
        </pc:sldMkLst>
        <pc:spChg chg="mod">
          <ac:chgData name="versha khare" userId="75eb360f4cd9195c" providerId="LiveId" clId="{830986BA-6381-45B6-A55A-4270049AD242}" dt="2021-04-26T01:31:14.970" v="411" actId="20577"/>
          <ac:spMkLst>
            <pc:docMk/>
            <pc:sldMk cId="3185182156" sldId="298"/>
            <ac:spMk id="2" creationId="{DDB9DBC8-CF2E-43C1-860F-FB149358CEBE}"/>
          </ac:spMkLst>
        </pc:spChg>
        <pc:spChg chg="add del mod">
          <ac:chgData name="versha khare" userId="75eb360f4cd9195c" providerId="LiveId" clId="{830986BA-6381-45B6-A55A-4270049AD242}" dt="2021-04-26T01:37:31.032" v="420" actId="22"/>
          <ac:spMkLst>
            <pc:docMk/>
            <pc:sldMk cId="3185182156" sldId="298"/>
            <ac:spMk id="6" creationId="{2942014C-EF60-432F-9812-D17608782443}"/>
          </ac:spMkLst>
        </pc:spChg>
        <pc:picChg chg="del">
          <ac:chgData name="versha khare" userId="75eb360f4cd9195c" providerId="LiveId" clId="{830986BA-6381-45B6-A55A-4270049AD242}" dt="2021-04-26T01:31:31.919" v="414" actId="478"/>
          <ac:picMkLst>
            <pc:docMk/>
            <pc:sldMk cId="3185182156" sldId="298"/>
            <ac:picMk id="4" creationId="{7E12F34D-6481-416F-A26A-D0F9E32EBC4D}"/>
          </ac:picMkLst>
        </pc:picChg>
        <pc:picChg chg="add mod">
          <ac:chgData name="versha khare" userId="75eb360f4cd9195c" providerId="LiveId" clId="{830986BA-6381-45B6-A55A-4270049AD242}" dt="2021-05-03T22:09:33.485" v="2445" actId="1076"/>
          <ac:picMkLst>
            <pc:docMk/>
            <pc:sldMk cId="3185182156" sldId="298"/>
            <ac:picMk id="4" creationId="{B6140AFB-A5FA-4843-9B16-6FB7087B85B1}"/>
          </ac:picMkLst>
        </pc:picChg>
        <pc:picChg chg="del">
          <ac:chgData name="versha khare" userId="75eb360f4cd9195c" providerId="LiveId" clId="{830986BA-6381-45B6-A55A-4270049AD242}" dt="2021-04-26T01:31:18.387" v="412" actId="478"/>
          <ac:picMkLst>
            <pc:docMk/>
            <pc:sldMk cId="3185182156" sldId="298"/>
            <ac:picMk id="5" creationId="{A28061DA-E16D-4DCD-AF6B-95DDB40A81B9}"/>
          </ac:picMkLst>
        </pc:picChg>
        <pc:picChg chg="add mod ord">
          <ac:chgData name="versha khare" userId="75eb360f4cd9195c" providerId="LiveId" clId="{830986BA-6381-45B6-A55A-4270049AD242}" dt="2021-05-03T22:09:34.298" v="2446" actId="1076"/>
          <ac:picMkLst>
            <pc:docMk/>
            <pc:sldMk cId="3185182156" sldId="298"/>
            <ac:picMk id="8" creationId="{08B55E79-DB68-4FFB-8ACA-726F775A260D}"/>
          </ac:picMkLst>
        </pc:picChg>
      </pc:sldChg>
      <pc:sldChg chg="addSp delSp modSp add mod ord">
        <pc:chgData name="versha khare" userId="75eb360f4cd9195c" providerId="LiveId" clId="{830986BA-6381-45B6-A55A-4270049AD242}" dt="2021-05-03T22:38:15.476" v="2472" actId="20577"/>
        <pc:sldMkLst>
          <pc:docMk/>
          <pc:sldMk cId="2723623503" sldId="299"/>
        </pc:sldMkLst>
        <pc:spChg chg="mod">
          <ac:chgData name="versha khare" userId="75eb360f4cd9195c" providerId="LiveId" clId="{830986BA-6381-45B6-A55A-4270049AD242}" dt="2021-04-26T01:55:34.507" v="492" actId="20577"/>
          <ac:spMkLst>
            <pc:docMk/>
            <pc:sldMk cId="2723623503" sldId="299"/>
            <ac:spMk id="2" creationId="{D199CDEA-5DEB-4ADB-AA98-13953A2B34BC}"/>
          </ac:spMkLst>
        </pc:spChg>
        <pc:spChg chg="mod">
          <ac:chgData name="versha khare" userId="75eb360f4cd9195c" providerId="LiveId" clId="{830986BA-6381-45B6-A55A-4270049AD242}" dt="2021-05-03T22:38:15.476" v="2472" actId="20577"/>
          <ac:spMkLst>
            <pc:docMk/>
            <pc:sldMk cId="2723623503" sldId="299"/>
            <ac:spMk id="9" creationId="{EBC42DFD-2FF3-44BA-9353-47DADC6D7140}"/>
          </ac:spMkLst>
        </pc:spChg>
        <pc:spChg chg="del">
          <ac:chgData name="versha khare" userId="75eb360f4cd9195c" providerId="LiveId" clId="{830986BA-6381-45B6-A55A-4270049AD242}" dt="2021-04-26T02:16:11.207" v="520" actId="26606"/>
          <ac:spMkLst>
            <pc:docMk/>
            <pc:sldMk cId="2723623503" sldId="299"/>
            <ac:spMk id="12" creationId="{4FAE1107-CEC3-4041-8BAA-CDB6F6759B35}"/>
          </ac:spMkLst>
        </pc:spChg>
        <pc:spChg chg="add">
          <ac:chgData name="versha khare" userId="75eb360f4cd9195c" providerId="LiveId" clId="{830986BA-6381-45B6-A55A-4270049AD242}" dt="2021-04-26T02:16:11.207" v="520" actId="26606"/>
          <ac:spMkLst>
            <pc:docMk/>
            <pc:sldMk cId="2723623503" sldId="299"/>
            <ac:spMk id="19" creationId="{4FAE1107-CEC3-4041-8BAA-CDB6F6759B35}"/>
          </ac:spMkLst>
        </pc:spChg>
        <pc:picChg chg="add mod">
          <ac:chgData name="versha khare" userId="75eb360f4cd9195c" providerId="LiveId" clId="{830986BA-6381-45B6-A55A-4270049AD242}" dt="2021-04-26T02:16:11.207" v="520" actId="26606"/>
          <ac:picMkLst>
            <pc:docMk/>
            <pc:sldMk cId="2723623503" sldId="299"/>
            <ac:picMk id="4" creationId="{3563E842-16EC-448D-89D1-1AF3A25179F2}"/>
          </ac:picMkLst>
        </pc:picChg>
        <pc:picChg chg="del">
          <ac:chgData name="versha khare" userId="75eb360f4cd9195c" providerId="LiveId" clId="{830986BA-6381-45B6-A55A-4270049AD242}" dt="2021-04-26T01:55:36.997" v="493" actId="478"/>
          <ac:picMkLst>
            <pc:docMk/>
            <pc:sldMk cId="2723623503" sldId="299"/>
            <ac:picMk id="5" creationId="{BA701F41-41C7-4F02-B81B-0795B18D1277}"/>
          </ac:picMkLst>
        </pc:picChg>
        <pc:cxnChg chg="del">
          <ac:chgData name="versha khare" userId="75eb360f4cd9195c" providerId="LiveId" clId="{830986BA-6381-45B6-A55A-4270049AD242}" dt="2021-04-26T02:16:11.207" v="520" actId="26606"/>
          <ac:cxnSpMkLst>
            <pc:docMk/>
            <pc:sldMk cId="2723623503" sldId="299"/>
            <ac:cxnSpMk id="14" creationId="{1AEA88FB-F5DD-45CE-AAE1-7B33D0ABDD25}"/>
          </ac:cxnSpMkLst>
        </pc:cxnChg>
        <pc:cxnChg chg="add">
          <ac:chgData name="versha khare" userId="75eb360f4cd9195c" providerId="LiveId" clId="{830986BA-6381-45B6-A55A-4270049AD242}" dt="2021-04-26T02:16:11.207" v="520" actId="26606"/>
          <ac:cxnSpMkLst>
            <pc:docMk/>
            <pc:sldMk cId="2723623503" sldId="299"/>
            <ac:cxnSpMk id="21" creationId="{1AEA88FB-F5DD-45CE-AAE1-7B33D0ABDD25}"/>
          </ac:cxnSpMkLst>
        </pc:cxnChg>
      </pc:sldChg>
      <pc:sldChg chg="addSp delSp modSp add mod ord">
        <pc:chgData name="versha khare" userId="75eb360f4cd9195c" providerId="LiveId" clId="{830986BA-6381-45B6-A55A-4270049AD242}" dt="2021-05-03T22:35:29.027" v="2460" actId="1076"/>
        <pc:sldMkLst>
          <pc:docMk/>
          <pc:sldMk cId="2620833801" sldId="300"/>
        </pc:sldMkLst>
        <pc:spChg chg="mod">
          <ac:chgData name="versha khare" userId="75eb360f4cd9195c" providerId="LiveId" clId="{830986BA-6381-45B6-A55A-4270049AD242}" dt="2021-04-26T01:56:11.116" v="509" actId="14100"/>
          <ac:spMkLst>
            <pc:docMk/>
            <pc:sldMk cId="2620833801" sldId="300"/>
            <ac:spMk id="2" creationId="{C17BC67A-FC98-4CDA-89AD-BC3EDC46E62D}"/>
          </ac:spMkLst>
        </pc:spChg>
        <pc:spChg chg="add del mod">
          <ac:chgData name="versha khare" userId="75eb360f4cd9195c" providerId="LiveId" clId="{830986BA-6381-45B6-A55A-4270049AD242}" dt="2021-04-26T02:00:53.084" v="510" actId="22"/>
          <ac:spMkLst>
            <pc:docMk/>
            <pc:sldMk cId="2620833801" sldId="300"/>
            <ac:spMk id="6" creationId="{6D5E8C5E-D8CE-40DA-B367-6C97AC98635B}"/>
          </ac:spMkLst>
        </pc:spChg>
        <pc:picChg chg="del">
          <ac:chgData name="versha khare" userId="75eb360f4cd9195c" providerId="LiveId" clId="{830986BA-6381-45B6-A55A-4270049AD242}" dt="2021-04-26T01:55:54.849" v="500" actId="478"/>
          <ac:picMkLst>
            <pc:docMk/>
            <pc:sldMk cId="2620833801" sldId="300"/>
            <ac:picMk id="4" creationId="{84D372B1-532C-49E0-B3B1-EEB3869F3FBA}"/>
          </ac:picMkLst>
        </pc:picChg>
        <pc:picChg chg="add mod">
          <ac:chgData name="versha khare" userId="75eb360f4cd9195c" providerId="LiveId" clId="{830986BA-6381-45B6-A55A-4270049AD242}" dt="2021-05-03T22:35:29.027" v="2460" actId="1076"/>
          <ac:picMkLst>
            <pc:docMk/>
            <pc:sldMk cId="2620833801" sldId="300"/>
            <ac:picMk id="4" creationId="{907C2F54-7C85-4BBE-82B7-FDECBFD0F3BF}"/>
          </ac:picMkLst>
        </pc:picChg>
        <pc:picChg chg="del mod">
          <ac:chgData name="versha khare" userId="75eb360f4cd9195c" providerId="LiveId" clId="{830986BA-6381-45B6-A55A-4270049AD242}" dt="2021-04-26T01:55:52.199" v="499" actId="478"/>
          <ac:picMkLst>
            <pc:docMk/>
            <pc:sldMk cId="2620833801" sldId="300"/>
            <ac:picMk id="5" creationId="{62036FFE-DF95-4AF0-B3DC-9E98EC128051}"/>
          </ac:picMkLst>
        </pc:picChg>
        <pc:picChg chg="add mod ord">
          <ac:chgData name="versha khare" userId="75eb360f4cd9195c" providerId="LiveId" clId="{830986BA-6381-45B6-A55A-4270049AD242}" dt="2021-04-26T02:01:12.554" v="516" actId="14100"/>
          <ac:picMkLst>
            <pc:docMk/>
            <pc:sldMk cId="2620833801" sldId="300"/>
            <ac:picMk id="8" creationId="{E05606E6-6394-435E-996D-6A82DC10D73B}"/>
          </ac:picMkLst>
        </pc:picChg>
      </pc:sldChg>
      <pc:sldChg chg="modSp add mod">
        <pc:chgData name="versha khare" userId="75eb360f4cd9195c" providerId="LiveId" clId="{830986BA-6381-45B6-A55A-4270049AD242}" dt="2021-05-04T00:56:39.308" v="2965" actId="255"/>
        <pc:sldMkLst>
          <pc:docMk/>
          <pc:sldMk cId="2823598176" sldId="301"/>
        </pc:sldMkLst>
        <pc:spChg chg="mod">
          <ac:chgData name="versha khare" userId="75eb360f4cd9195c" providerId="LiveId" clId="{830986BA-6381-45B6-A55A-4270049AD242}" dt="2021-04-26T04:15:32.642" v="826" actId="20577"/>
          <ac:spMkLst>
            <pc:docMk/>
            <pc:sldMk cId="2823598176" sldId="301"/>
            <ac:spMk id="2" creationId="{D711B25B-B135-45FD-BB5B-D6BA86E85517}"/>
          </ac:spMkLst>
        </pc:spChg>
        <pc:spChg chg="mod">
          <ac:chgData name="versha khare" userId="75eb360f4cd9195c" providerId="LiveId" clId="{830986BA-6381-45B6-A55A-4270049AD242}" dt="2021-05-04T00:56:39.308" v="2965" actId="255"/>
          <ac:spMkLst>
            <pc:docMk/>
            <pc:sldMk cId="2823598176" sldId="301"/>
            <ac:spMk id="3" creationId="{B0A93F0C-63D1-400A-BA9B-FDC23C2DB214}"/>
          </ac:spMkLst>
        </pc:spChg>
      </pc:sldChg>
      <pc:sldChg chg="addSp modSp new del mod ord setBg">
        <pc:chgData name="versha khare" userId="75eb360f4cd9195c" providerId="LiveId" clId="{830986BA-6381-45B6-A55A-4270049AD242}" dt="2021-05-02T06:43:10.517" v="1181" actId="2696"/>
        <pc:sldMkLst>
          <pc:docMk/>
          <pc:sldMk cId="248258426" sldId="302"/>
        </pc:sldMkLst>
        <pc:spChg chg="mod">
          <ac:chgData name="versha khare" userId="75eb360f4cd9195c" providerId="LiveId" clId="{830986BA-6381-45B6-A55A-4270049AD242}" dt="2021-05-02T02:53:02.228" v="865" actId="26606"/>
          <ac:spMkLst>
            <pc:docMk/>
            <pc:sldMk cId="248258426" sldId="302"/>
            <ac:spMk id="2" creationId="{6B44599D-EB34-416E-81B9-00A603CAAB94}"/>
          </ac:spMkLst>
        </pc:spChg>
        <pc:spChg chg="mod">
          <ac:chgData name="versha khare" userId="75eb360f4cd9195c" providerId="LiveId" clId="{830986BA-6381-45B6-A55A-4270049AD242}" dt="2021-05-02T02:53:02.228" v="865" actId="26606"/>
          <ac:spMkLst>
            <pc:docMk/>
            <pc:sldMk cId="248258426" sldId="302"/>
            <ac:spMk id="3" creationId="{CDF0040F-86B4-43C3-AB6A-EE4FEC7AE3DE}"/>
          </ac:spMkLst>
        </pc:spChg>
        <pc:spChg chg="add">
          <ac:chgData name="versha khare" userId="75eb360f4cd9195c" providerId="LiveId" clId="{830986BA-6381-45B6-A55A-4270049AD242}" dt="2021-05-02T02:53:02.228" v="865" actId="26606"/>
          <ac:spMkLst>
            <pc:docMk/>
            <pc:sldMk cId="248258426" sldId="302"/>
            <ac:spMk id="8" creationId="{39E4C68A-A4A9-48A4-9FF2-D2896B1EA01F}"/>
          </ac:spMkLst>
        </pc:spChg>
        <pc:spChg chg="add">
          <ac:chgData name="versha khare" userId="75eb360f4cd9195c" providerId="LiveId" clId="{830986BA-6381-45B6-A55A-4270049AD242}" dt="2021-05-02T02:53:02.228" v="865" actId="26606"/>
          <ac:spMkLst>
            <pc:docMk/>
            <pc:sldMk cId="248258426" sldId="302"/>
            <ac:spMk id="10" creationId="{E2B9AEA5-52CB-49A6-AF8A-33502F291B91}"/>
          </ac:spMkLst>
        </pc:spChg>
      </pc:sldChg>
      <pc:sldChg chg="addSp delSp modSp new mod setBg">
        <pc:chgData name="versha khare" userId="75eb360f4cd9195c" providerId="LiveId" clId="{830986BA-6381-45B6-A55A-4270049AD242}" dt="2021-05-04T00:39:26.757" v="2896" actId="20577"/>
        <pc:sldMkLst>
          <pc:docMk/>
          <pc:sldMk cId="1933754076" sldId="303"/>
        </pc:sldMkLst>
        <pc:spChg chg="mod">
          <ac:chgData name="versha khare" userId="75eb360f4cd9195c" providerId="LiveId" clId="{830986BA-6381-45B6-A55A-4270049AD242}" dt="2021-05-04T00:39:26.757" v="2896" actId="20577"/>
          <ac:spMkLst>
            <pc:docMk/>
            <pc:sldMk cId="1933754076" sldId="303"/>
            <ac:spMk id="2" creationId="{3B06234B-E63B-43AA-910D-46D7CADC54DC}"/>
          </ac:spMkLst>
        </pc:spChg>
        <pc:spChg chg="del mod">
          <ac:chgData name="versha khare" userId="75eb360f4cd9195c" providerId="LiveId" clId="{830986BA-6381-45B6-A55A-4270049AD242}" dt="2021-05-02T06:44:47.834" v="1190"/>
          <ac:spMkLst>
            <pc:docMk/>
            <pc:sldMk cId="1933754076" sldId="303"/>
            <ac:spMk id="3" creationId="{641230AA-C3DC-43A3-AF93-4DF6C3D0674E}"/>
          </ac:spMkLst>
        </pc:spChg>
        <pc:spChg chg="add del mod">
          <ac:chgData name="versha khare" userId="75eb360f4cd9195c" providerId="LiveId" clId="{830986BA-6381-45B6-A55A-4270049AD242}" dt="2021-05-02T02:57:55.253" v="944"/>
          <ac:spMkLst>
            <pc:docMk/>
            <pc:sldMk cId="1933754076" sldId="303"/>
            <ac:spMk id="4" creationId="{B5F08D0E-2380-443E-B44B-7E24F2C0C924}"/>
          </ac:spMkLst>
        </pc:spChg>
        <pc:spChg chg="add del">
          <ac:chgData name="versha khare" userId="75eb360f4cd9195c" providerId="LiveId" clId="{830986BA-6381-45B6-A55A-4270049AD242}" dt="2021-05-02T06:44:49.888" v="1193" actId="26606"/>
          <ac:spMkLst>
            <pc:docMk/>
            <pc:sldMk cId="1933754076" sldId="303"/>
            <ac:spMk id="8" creationId="{39E4C68A-A4A9-48A4-9FF2-D2896B1EA01F}"/>
          </ac:spMkLst>
        </pc:spChg>
        <pc:spChg chg="add mod">
          <ac:chgData name="versha khare" userId="75eb360f4cd9195c" providerId="LiveId" clId="{830986BA-6381-45B6-A55A-4270049AD242}" dt="2021-05-02T08:13:01.992" v="1882" actId="20577"/>
          <ac:spMkLst>
            <pc:docMk/>
            <pc:sldMk cId="1933754076" sldId="303"/>
            <ac:spMk id="9" creationId="{162E6A74-A943-4D33-91BE-D9B23A757044}"/>
          </ac:spMkLst>
        </pc:spChg>
        <pc:spChg chg="add del">
          <ac:chgData name="versha khare" userId="75eb360f4cd9195c" providerId="LiveId" clId="{830986BA-6381-45B6-A55A-4270049AD242}" dt="2021-05-02T06:44:49.888" v="1193" actId="26606"/>
          <ac:spMkLst>
            <pc:docMk/>
            <pc:sldMk cId="1933754076" sldId="303"/>
            <ac:spMk id="10" creationId="{E2B9AEA5-52CB-49A6-AF8A-33502F291B91}"/>
          </ac:spMkLst>
        </pc:spChg>
        <pc:spChg chg="add">
          <ac:chgData name="versha khare" userId="75eb360f4cd9195c" providerId="LiveId" clId="{830986BA-6381-45B6-A55A-4270049AD242}" dt="2021-05-02T06:44:49.888" v="1193" actId="26606"/>
          <ac:spMkLst>
            <pc:docMk/>
            <pc:sldMk cId="1933754076" sldId="303"/>
            <ac:spMk id="15" creationId="{4FAE1107-CEC3-4041-8BAA-CDB6F6759B35}"/>
          </ac:spMkLst>
        </pc:spChg>
        <pc:picChg chg="add mod ord">
          <ac:chgData name="versha khare" userId="75eb360f4cd9195c" providerId="LiveId" clId="{830986BA-6381-45B6-A55A-4270049AD242}" dt="2021-05-02T06:44:49.888" v="1193" actId="26606"/>
          <ac:picMkLst>
            <pc:docMk/>
            <pc:sldMk cId="1933754076" sldId="303"/>
            <ac:picMk id="7" creationId="{6A238929-4D01-4608-B8AE-9F2FB29BDE0A}"/>
          </ac:picMkLst>
        </pc:picChg>
        <pc:cxnChg chg="add">
          <ac:chgData name="versha khare" userId="75eb360f4cd9195c" providerId="LiveId" clId="{830986BA-6381-45B6-A55A-4270049AD242}" dt="2021-05-02T06:44:49.888" v="1193" actId="26606"/>
          <ac:cxnSpMkLst>
            <pc:docMk/>
            <pc:sldMk cId="1933754076" sldId="303"/>
            <ac:cxnSpMk id="17" creationId="{1AEA88FB-F5DD-45CE-AAE1-7B33D0ABDD25}"/>
          </ac:cxnSpMkLst>
        </pc:cxnChg>
      </pc:sldChg>
      <pc:sldChg chg="addSp modSp new mod setBg">
        <pc:chgData name="versha khare" userId="75eb360f4cd9195c" providerId="LiveId" clId="{830986BA-6381-45B6-A55A-4270049AD242}" dt="2021-05-04T01:03:21.588" v="3002" actId="14100"/>
        <pc:sldMkLst>
          <pc:docMk/>
          <pc:sldMk cId="957197410" sldId="304"/>
        </pc:sldMkLst>
        <pc:spChg chg="mod">
          <ac:chgData name="versha khare" userId="75eb360f4cd9195c" providerId="LiveId" clId="{830986BA-6381-45B6-A55A-4270049AD242}" dt="2021-05-03T23:17:20.234" v="2512" actId="20577"/>
          <ac:spMkLst>
            <pc:docMk/>
            <pc:sldMk cId="957197410" sldId="304"/>
            <ac:spMk id="2" creationId="{F6017B2D-B601-41C5-829D-0BBFB439F876}"/>
          </ac:spMkLst>
        </pc:spChg>
        <pc:spChg chg="mod">
          <ac:chgData name="versha khare" userId="75eb360f4cd9195c" providerId="LiveId" clId="{830986BA-6381-45B6-A55A-4270049AD242}" dt="2021-05-04T01:03:21.588" v="3002" actId="14100"/>
          <ac:spMkLst>
            <pc:docMk/>
            <pc:sldMk cId="957197410" sldId="304"/>
            <ac:spMk id="3" creationId="{DFBC0CEC-04D7-4DD6-B827-0A44B0A9325D}"/>
          </ac:spMkLst>
        </pc:spChg>
        <pc:spChg chg="add">
          <ac:chgData name="versha khare" userId="75eb360f4cd9195c" providerId="LiveId" clId="{830986BA-6381-45B6-A55A-4270049AD242}" dt="2021-05-02T02:52:31.627" v="862" actId="26606"/>
          <ac:spMkLst>
            <pc:docMk/>
            <pc:sldMk cId="957197410" sldId="304"/>
            <ac:spMk id="8" creationId="{39E4C68A-A4A9-48A4-9FF2-D2896B1EA01F}"/>
          </ac:spMkLst>
        </pc:spChg>
        <pc:spChg chg="add">
          <ac:chgData name="versha khare" userId="75eb360f4cd9195c" providerId="LiveId" clId="{830986BA-6381-45B6-A55A-4270049AD242}" dt="2021-05-02T02:52:31.627" v="862" actId="26606"/>
          <ac:spMkLst>
            <pc:docMk/>
            <pc:sldMk cId="957197410" sldId="304"/>
            <ac:spMk id="10" creationId="{E2B9AEA5-52CB-49A6-AF8A-33502F291B91}"/>
          </ac:spMkLst>
        </pc:spChg>
      </pc:sldChg>
      <pc:sldChg chg="addSp delSp modSp add mod">
        <pc:chgData name="versha khare" userId="75eb360f4cd9195c" providerId="LiveId" clId="{830986BA-6381-45B6-A55A-4270049AD242}" dt="2021-05-04T00:39:53.216" v="2899" actId="20577"/>
        <pc:sldMkLst>
          <pc:docMk/>
          <pc:sldMk cId="236938170" sldId="305"/>
        </pc:sldMkLst>
        <pc:spChg chg="mod">
          <ac:chgData name="versha khare" userId="75eb360f4cd9195c" providerId="LiveId" clId="{830986BA-6381-45B6-A55A-4270049AD242}" dt="2021-05-04T00:39:53.216" v="2899" actId="20577"/>
          <ac:spMkLst>
            <pc:docMk/>
            <pc:sldMk cId="236938170" sldId="305"/>
            <ac:spMk id="2" creationId="{3B06234B-E63B-43AA-910D-46D7CADC54DC}"/>
          </ac:spMkLst>
        </pc:spChg>
        <pc:spChg chg="del">
          <ac:chgData name="versha khare" userId="75eb360f4cd9195c" providerId="LiveId" clId="{830986BA-6381-45B6-A55A-4270049AD242}" dt="2021-05-02T06:00:52.079" v="975"/>
          <ac:spMkLst>
            <pc:docMk/>
            <pc:sldMk cId="236938170" sldId="305"/>
            <ac:spMk id="3" creationId="{641230AA-C3DC-43A3-AF93-4DF6C3D0674E}"/>
          </ac:spMkLst>
        </pc:spChg>
        <pc:spChg chg="del">
          <ac:chgData name="versha khare" userId="75eb360f4cd9195c" providerId="LiveId" clId="{830986BA-6381-45B6-A55A-4270049AD242}" dt="2021-05-02T06:00:54.354" v="978" actId="26606"/>
          <ac:spMkLst>
            <pc:docMk/>
            <pc:sldMk cId="236938170" sldId="305"/>
            <ac:spMk id="8" creationId="{39E4C68A-A4A9-48A4-9FF2-D2896B1EA01F}"/>
          </ac:spMkLst>
        </pc:spChg>
        <pc:spChg chg="mod">
          <ac:chgData name="versha khare" userId="75eb360f4cd9195c" providerId="LiveId" clId="{830986BA-6381-45B6-A55A-4270049AD242}" dt="2021-05-02T08:12:45.599" v="1874" actId="20577"/>
          <ac:spMkLst>
            <pc:docMk/>
            <pc:sldMk cId="236938170" sldId="305"/>
            <ac:spMk id="9" creationId="{162E6A74-A943-4D33-91BE-D9B23A757044}"/>
          </ac:spMkLst>
        </pc:spChg>
        <pc:spChg chg="del">
          <ac:chgData name="versha khare" userId="75eb360f4cd9195c" providerId="LiveId" clId="{830986BA-6381-45B6-A55A-4270049AD242}" dt="2021-05-02T06:00:54.354" v="978" actId="26606"/>
          <ac:spMkLst>
            <pc:docMk/>
            <pc:sldMk cId="236938170" sldId="305"/>
            <ac:spMk id="10" creationId="{E2B9AEA5-52CB-49A6-AF8A-33502F291B91}"/>
          </ac:spMkLst>
        </pc:spChg>
        <pc:spChg chg="add">
          <ac:chgData name="versha khare" userId="75eb360f4cd9195c" providerId="LiveId" clId="{830986BA-6381-45B6-A55A-4270049AD242}" dt="2021-05-02T06:00:54.354" v="978" actId="26606"/>
          <ac:spMkLst>
            <pc:docMk/>
            <pc:sldMk cId="236938170" sldId="305"/>
            <ac:spMk id="15" creationId="{4FAE1107-CEC3-4041-8BAA-CDB6F6759B35}"/>
          </ac:spMkLst>
        </pc:spChg>
        <pc:picChg chg="add mod ord">
          <ac:chgData name="versha khare" userId="75eb360f4cd9195c" providerId="LiveId" clId="{830986BA-6381-45B6-A55A-4270049AD242}" dt="2021-05-02T06:00:54.354" v="978" actId="26606"/>
          <ac:picMkLst>
            <pc:docMk/>
            <pc:sldMk cId="236938170" sldId="305"/>
            <ac:picMk id="5" creationId="{17BC5EA3-A9D1-4A20-9EA4-D5DD3844AA82}"/>
          </ac:picMkLst>
        </pc:picChg>
        <pc:cxnChg chg="add">
          <ac:chgData name="versha khare" userId="75eb360f4cd9195c" providerId="LiveId" clId="{830986BA-6381-45B6-A55A-4270049AD242}" dt="2021-05-02T06:00:54.354" v="978" actId="26606"/>
          <ac:cxnSpMkLst>
            <pc:docMk/>
            <pc:sldMk cId="236938170" sldId="305"/>
            <ac:cxnSpMk id="17" creationId="{1AEA88FB-F5DD-45CE-AAE1-7B33D0ABDD25}"/>
          </ac:cxnSpMkLst>
        </pc:cxnChg>
      </pc:sldChg>
      <pc:sldChg chg="addSp delSp modSp new mod">
        <pc:chgData name="versha khare" userId="75eb360f4cd9195c" providerId="LiveId" clId="{830986BA-6381-45B6-A55A-4270049AD242}" dt="2021-05-03T23:01:44.381" v="2479" actId="1076"/>
        <pc:sldMkLst>
          <pc:docMk/>
          <pc:sldMk cId="2990040423" sldId="306"/>
        </pc:sldMkLst>
        <pc:spChg chg="mod">
          <ac:chgData name="versha khare" userId="75eb360f4cd9195c" providerId="LiveId" clId="{830986BA-6381-45B6-A55A-4270049AD242}" dt="2021-05-02T07:16:22.160" v="1737" actId="20577"/>
          <ac:spMkLst>
            <pc:docMk/>
            <pc:sldMk cId="2990040423" sldId="306"/>
            <ac:spMk id="2" creationId="{33C94647-D750-4C42-80A6-2CB57318F343}"/>
          </ac:spMkLst>
        </pc:spChg>
        <pc:spChg chg="del">
          <ac:chgData name="versha khare" userId="75eb360f4cd9195c" providerId="LiveId" clId="{830986BA-6381-45B6-A55A-4270049AD242}" dt="2021-05-02T04:47:43.791" v="959" actId="22"/>
          <ac:spMkLst>
            <pc:docMk/>
            <pc:sldMk cId="2990040423" sldId="306"/>
            <ac:spMk id="3" creationId="{45BA1606-F419-4ECF-8730-A348C772C9FC}"/>
          </ac:spMkLst>
        </pc:spChg>
        <pc:spChg chg="add del mod">
          <ac:chgData name="versha khare" userId="75eb360f4cd9195c" providerId="LiveId" clId="{830986BA-6381-45B6-A55A-4270049AD242}" dt="2021-05-02T04:52:33.065" v="967" actId="478"/>
          <ac:spMkLst>
            <pc:docMk/>
            <pc:sldMk cId="2990040423" sldId="306"/>
            <ac:spMk id="7" creationId="{6DFC0403-000A-45E1-A530-B8EEC32AB153}"/>
          </ac:spMkLst>
        </pc:spChg>
        <pc:picChg chg="add mod">
          <ac:chgData name="versha khare" userId="75eb360f4cd9195c" providerId="LiveId" clId="{830986BA-6381-45B6-A55A-4270049AD242}" dt="2021-05-03T23:01:44.381" v="2479" actId="1076"/>
          <ac:picMkLst>
            <pc:docMk/>
            <pc:sldMk cId="2990040423" sldId="306"/>
            <ac:picMk id="4" creationId="{4D4B4C05-AD3C-4122-9A93-6179A6FDA8B3}"/>
          </ac:picMkLst>
        </pc:picChg>
        <pc:picChg chg="add del mod ord">
          <ac:chgData name="versha khare" userId="75eb360f4cd9195c" providerId="LiveId" clId="{830986BA-6381-45B6-A55A-4270049AD242}" dt="2021-05-02T04:52:15.834" v="962" actId="478"/>
          <ac:picMkLst>
            <pc:docMk/>
            <pc:sldMk cId="2990040423" sldId="306"/>
            <ac:picMk id="5" creationId="{6B8B06F3-E582-4A9B-BCAC-9231AD89CABB}"/>
          </ac:picMkLst>
        </pc:picChg>
        <pc:picChg chg="add del mod">
          <ac:chgData name="versha khare" userId="75eb360f4cd9195c" providerId="LiveId" clId="{830986BA-6381-45B6-A55A-4270049AD242}" dt="2021-05-02T06:00:06.219" v="972" actId="478"/>
          <ac:picMkLst>
            <pc:docMk/>
            <pc:sldMk cId="2990040423" sldId="306"/>
            <ac:picMk id="9" creationId="{11C9E573-7FC9-4977-A46F-039477088C95}"/>
          </ac:picMkLst>
        </pc:picChg>
        <pc:picChg chg="add mod">
          <ac:chgData name="versha khare" userId="75eb360f4cd9195c" providerId="LiveId" clId="{830986BA-6381-45B6-A55A-4270049AD242}" dt="2021-05-03T23:01:40.958" v="2478" actId="14100"/>
          <ac:picMkLst>
            <pc:docMk/>
            <pc:sldMk cId="2990040423" sldId="306"/>
            <ac:picMk id="11" creationId="{19914B91-4F28-4AE3-8B5E-DC7358EF3929}"/>
          </ac:picMkLst>
        </pc:picChg>
      </pc:sldChg>
      <pc:sldChg chg="addSp delSp modSp new mod">
        <pc:chgData name="versha khare" userId="75eb360f4cd9195c" providerId="LiveId" clId="{830986BA-6381-45B6-A55A-4270049AD242}" dt="2021-05-03T22:43:49.665" v="2474" actId="1076"/>
        <pc:sldMkLst>
          <pc:docMk/>
          <pc:sldMk cId="332819010" sldId="307"/>
        </pc:sldMkLst>
        <pc:spChg chg="mod">
          <ac:chgData name="versha khare" userId="75eb360f4cd9195c" providerId="LiveId" clId="{830986BA-6381-45B6-A55A-4270049AD242}" dt="2021-05-02T07:16:09.975" v="1733" actId="20577"/>
          <ac:spMkLst>
            <pc:docMk/>
            <pc:sldMk cId="332819010" sldId="307"/>
            <ac:spMk id="2" creationId="{B23C48CC-545B-403F-AE8D-DD4279909948}"/>
          </ac:spMkLst>
        </pc:spChg>
        <pc:spChg chg="add del">
          <ac:chgData name="versha khare" userId="75eb360f4cd9195c" providerId="LiveId" clId="{830986BA-6381-45B6-A55A-4270049AD242}" dt="2021-05-02T06:43:49.921" v="1185" actId="22"/>
          <ac:spMkLst>
            <pc:docMk/>
            <pc:sldMk cId="332819010" sldId="307"/>
            <ac:spMk id="3" creationId="{77EC4979-05D7-4949-A03E-D41FFD333057}"/>
          </ac:spMkLst>
        </pc:spChg>
        <pc:picChg chg="add mod">
          <ac:chgData name="versha khare" userId="75eb360f4cd9195c" providerId="LiveId" clId="{830986BA-6381-45B6-A55A-4270049AD242}" dt="2021-05-03T22:43:49.665" v="2474" actId="1076"/>
          <ac:picMkLst>
            <pc:docMk/>
            <pc:sldMk cId="332819010" sldId="307"/>
            <ac:picMk id="4" creationId="{DB535669-9B33-4B6E-95B2-6695AA414BB9}"/>
          </ac:picMkLst>
        </pc:picChg>
        <pc:picChg chg="add del mod ord">
          <ac:chgData name="versha khare" userId="75eb360f4cd9195c" providerId="LiveId" clId="{830986BA-6381-45B6-A55A-4270049AD242}" dt="2021-05-02T06:43:22.638" v="1184" actId="22"/>
          <ac:picMkLst>
            <pc:docMk/>
            <pc:sldMk cId="332819010" sldId="307"/>
            <ac:picMk id="5" creationId="{0D060751-604A-435D-8BAD-FC08265F0F60}"/>
          </ac:picMkLst>
        </pc:picChg>
        <pc:picChg chg="add mod ord">
          <ac:chgData name="versha khare" userId="75eb360f4cd9195c" providerId="LiveId" clId="{830986BA-6381-45B6-A55A-4270049AD242}" dt="2021-05-02T06:43:55.069" v="1187" actId="14100"/>
          <ac:picMkLst>
            <pc:docMk/>
            <pc:sldMk cId="332819010" sldId="307"/>
            <ac:picMk id="7" creationId="{6E19E56D-5FC1-4A70-94DD-58BC0F4E8177}"/>
          </ac:picMkLst>
        </pc:picChg>
      </pc:sldChg>
      <pc:sldChg chg="addSp delSp modSp new mod modClrScheme chgLayout">
        <pc:chgData name="versha khare" userId="75eb360f4cd9195c" providerId="LiveId" clId="{830986BA-6381-45B6-A55A-4270049AD242}" dt="2021-05-03T20:01:12.733" v="2282" actId="255"/>
        <pc:sldMkLst>
          <pc:docMk/>
          <pc:sldMk cId="2975147184" sldId="308"/>
        </pc:sldMkLst>
        <pc:spChg chg="del mod ord">
          <ac:chgData name="versha khare" userId="75eb360f4cd9195c" providerId="LiveId" clId="{830986BA-6381-45B6-A55A-4270049AD242}" dt="2021-05-03T19:38:49.484" v="2162" actId="700"/>
          <ac:spMkLst>
            <pc:docMk/>
            <pc:sldMk cId="2975147184" sldId="308"/>
            <ac:spMk id="2" creationId="{BD113A9B-3FE0-46B0-994E-CE168B3C44B0}"/>
          </ac:spMkLst>
        </pc:spChg>
        <pc:spChg chg="del">
          <ac:chgData name="versha khare" userId="75eb360f4cd9195c" providerId="LiveId" clId="{830986BA-6381-45B6-A55A-4270049AD242}" dt="2021-05-03T19:38:49.484" v="2162" actId="700"/>
          <ac:spMkLst>
            <pc:docMk/>
            <pc:sldMk cId="2975147184" sldId="308"/>
            <ac:spMk id="3" creationId="{5E0C19F4-4309-43DC-A86C-2B5A0462037B}"/>
          </ac:spMkLst>
        </pc:spChg>
        <pc:spChg chg="del mod ord">
          <ac:chgData name="versha khare" userId="75eb360f4cd9195c" providerId="LiveId" clId="{830986BA-6381-45B6-A55A-4270049AD242}" dt="2021-05-03T19:38:49.484" v="2162" actId="700"/>
          <ac:spMkLst>
            <pc:docMk/>
            <pc:sldMk cId="2975147184" sldId="308"/>
            <ac:spMk id="4" creationId="{A0C3F8EA-1726-4BE6-A5AF-C95BECBD0D53}"/>
          </ac:spMkLst>
        </pc:spChg>
        <pc:spChg chg="del">
          <ac:chgData name="versha khare" userId="75eb360f4cd9195c" providerId="LiveId" clId="{830986BA-6381-45B6-A55A-4270049AD242}" dt="2021-05-03T19:38:49.484" v="2162" actId="700"/>
          <ac:spMkLst>
            <pc:docMk/>
            <pc:sldMk cId="2975147184" sldId="308"/>
            <ac:spMk id="5" creationId="{C2CDB55D-5A4E-48EC-8BCF-1514993E3594}"/>
          </ac:spMkLst>
        </pc:spChg>
        <pc:spChg chg="del">
          <ac:chgData name="versha khare" userId="75eb360f4cd9195c" providerId="LiveId" clId="{830986BA-6381-45B6-A55A-4270049AD242}" dt="2021-05-03T19:38:49.484" v="2162" actId="700"/>
          <ac:spMkLst>
            <pc:docMk/>
            <pc:sldMk cId="2975147184" sldId="308"/>
            <ac:spMk id="6" creationId="{168B280C-8C3A-4E40-A31E-5D57E8B03E2C}"/>
          </ac:spMkLst>
        </pc:spChg>
        <pc:spChg chg="add mod ord">
          <ac:chgData name="versha khare" userId="75eb360f4cd9195c" providerId="LiveId" clId="{830986BA-6381-45B6-A55A-4270049AD242}" dt="2021-05-03T19:40:17.112" v="2186" actId="14100"/>
          <ac:spMkLst>
            <pc:docMk/>
            <pc:sldMk cId="2975147184" sldId="308"/>
            <ac:spMk id="7" creationId="{3292AB2A-0309-4AC7-9F15-107BAE54C12C}"/>
          </ac:spMkLst>
        </pc:spChg>
        <pc:spChg chg="add mod ord">
          <ac:chgData name="versha khare" userId="75eb360f4cd9195c" providerId="LiveId" clId="{830986BA-6381-45B6-A55A-4270049AD242}" dt="2021-05-03T20:01:12.733" v="2282" actId="255"/>
          <ac:spMkLst>
            <pc:docMk/>
            <pc:sldMk cId="2975147184" sldId="308"/>
            <ac:spMk id="8" creationId="{1D50DD68-AF5E-4322-ABD0-615D8EEF18B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F17B6-1465-40F3-B11D-2C7D9071810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29B891B-B502-4885-B16A-0B910EB52A7D}">
      <dgm:prSet/>
      <dgm:spPr/>
      <dgm:t>
        <a:bodyPr/>
        <a:lstStyle/>
        <a:p>
          <a:r>
            <a:rPr lang="en-US" dirty="0"/>
            <a:t>Backtracking</a:t>
          </a:r>
        </a:p>
      </dgm:t>
    </dgm:pt>
    <dgm:pt modelId="{8E7E623D-8152-4A96-AF75-D3A7A154029B}" type="parTrans" cxnId="{F85BFEFD-1E3A-4FE4-8390-8E49E8BE52A1}">
      <dgm:prSet/>
      <dgm:spPr/>
      <dgm:t>
        <a:bodyPr/>
        <a:lstStyle/>
        <a:p>
          <a:endParaRPr lang="en-US"/>
        </a:p>
      </dgm:t>
    </dgm:pt>
    <dgm:pt modelId="{8F955BBC-7560-45E7-A6DE-A6165476A2AD}" type="sibTrans" cxnId="{F85BFEFD-1E3A-4FE4-8390-8E49E8BE52A1}">
      <dgm:prSet/>
      <dgm:spPr/>
      <dgm:t>
        <a:bodyPr/>
        <a:lstStyle/>
        <a:p>
          <a:endParaRPr lang="en-US"/>
        </a:p>
      </dgm:t>
    </dgm:pt>
    <dgm:pt modelId="{6626061F-1CD7-4C67-B4B1-087C57FDCFF9}">
      <dgm:prSet/>
      <dgm:spPr/>
      <dgm:t>
        <a:bodyPr/>
        <a:lstStyle/>
        <a:p>
          <a:r>
            <a:rPr lang="en-US" dirty="0"/>
            <a:t>Greedy Algorithm using DFS</a:t>
          </a:r>
        </a:p>
      </dgm:t>
    </dgm:pt>
    <dgm:pt modelId="{BF718F15-4D00-4F65-AB77-3B05FD5F3E46}" type="parTrans" cxnId="{DDE11879-39EB-4974-8103-87CA7B3888BC}">
      <dgm:prSet/>
      <dgm:spPr/>
      <dgm:t>
        <a:bodyPr/>
        <a:lstStyle/>
        <a:p>
          <a:endParaRPr lang="en-US"/>
        </a:p>
      </dgm:t>
    </dgm:pt>
    <dgm:pt modelId="{D5A8AB3F-C6E7-4FF2-A74D-5FA25C7883CA}" type="sibTrans" cxnId="{DDE11879-39EB-4974-8103-87CA7B3888BC}">
      <dgm:prSet/>
      <dgm:spPr/>
      <dgm:t>
        <a:bodyPr/>
        <a:lstStyle/>
        <a:p>
          <a:endParaRPr lang="en-US"/>
        </a:p>
      </dgm:t>
    </dgm:pt>
    <dgm:pt modelId="{51E2634E-7A31-4377-8CF0-DC4C4B6CD00B}">
      <dgm:prSet/>
      <dgm:spPr/>
      <dgm:t>
        <a:bodyPr/>
        <a:lstStyle/>
        <a:p>
          <a:r>
            <a:rPr lang="en-US"/>
            <a:t>Greedy Algorithm using BFS</a:t>
          </a:r>
        </a:p>
      </dgm:t>
    </dgm:pt>
    <dgm:pt modelId="{71717178-7AA0-4968-A441-23AF47AC80FB}" type="parTrans" cxnId="{C20DEDF9-8A32-4236-888E-8CE06C7DA73E}">
      <dgm:prSet/>
      <dgm:spPr/>
      <dgm:t>
        <a:bodyPr/>
        <a:lstStyle/>
        <a:p>
          <a:endParaRPr lang="en-US"/>
        </a:p>
      </dgm:t>
    </dgm:pt>
    <dgm:pt modelId="{7B9C5A18-6459-41BC-84A5-63878ACA63AB}" type="sibTrans" cxnId="{C20DEDF9-8A32-4236-888E-8CE06C7DA73E}">
      <dgm:prSet/>
      <dgm:spPr/>
      <dgm:t>
        <a:bodyPr/>
        <a:lstStyle/>
        <a:p>
          <a:endParaRPr lang="en-US"/>
        </a:p>
      </dgm:t>
    </dgm:pt>
    <dgm:pt modelId="{BA8B496C-BF32-4DC8-B659-4DD8C54EFEAF}">
      <dgm:prSet/>
      <dgm:spPr/>
      <dgm:t>
        <a:bodyPr/>
        <a:lstStyle/>
        <a:p>
          <a:r>
            <a:rPr lang="en-US" dirty="0"/>
            <a:t>Welsh-Powell Algorithm</a:t>
          </a:r>
        </a:p>
      </dgm:t>
    </dgm:pt>
    <dgm:pt modelId="{FCB45CAB-0769-4B26-ABC1-DB28F9D6B31A}" type="parTrans" cxnId="{1604FC4C-7CAD-4CB0-BA62-8E2BF6A9BC4B}">
      <dgm:prSet/>
      <dgm:spPr/>
      <dgm:t>
        <a:bodyPr/>
        <a:lstStyle/>
        <a:p>
          <a:endParaRPr lang="en-US"/>
        </a:p>
      </dgm:t>
    </dgm:pt>
    <dgm:pt modelId="{81D7FA31-5103-4397-B6A5-2F1AB514EE3A}" type="sibTrans" cxnId="{1604FC4C-7CAD-4CB0-BA62-8E2BF6A9BC4B}">
      <dgm:prSet/>
      <dgm:spPr/>
      <dgm:t>
        <a:bodyPr/>
        <a:lstStyle/>
        <a:p>
          <a:endParaRPr lang="en-US"/>
        </a:p>
      </dgm:t>
    </dgm:pt>
    <dgm:pt modelId="{ED4A9202-4D57-46EF-981D-0170E668EA04}">
      <dgm:prSet/>
      <dgm:spPr/>
      <dgm:t>
        <a:bodyPr/>
        <a:lstStyle/>
        <a:p>
          <a:r>
            <a:rPr lang="en-US" dirty="0" err="1"/>
            <a:t>DAstur</a:t>
          </a:r>
          <a:r>
            <a:rPr lang="en-US" dirty="0"/>
            <a:t> Algorithm</a:t>
          </a:r>
        </a:p>
      </dgm:t>
    </dgm:pt>
    <dgm:pt modelId="{E5987E92-9F18-49AA-83EF-17893159D5B8}" type="parTrans" cxnId="{EFEBB483-FBA6-41FB-85CC-DCC70FDCA38A}">
      <dgm:prSet/>
      <dgm:spPr/>
      <dgm:t>
        <a:bodyPr/>
        <a:lstStyle/>
        <a:p>
          <a:endParaRPr lang="en-US"/>
        </a:p>
      </dgm:t>
    </dgm:pt>
    <dgm:pt modelId="{02DF73F7-B0A8-4807-8C54-D9EB68DA9859}" type="sibTrans" cxnId="{EFEBB483-FBA6-41FB-85CC-DCC70FDCA38A}">
      <dgm:prSet/>
      <dgm:spPr/>
      <dgm:t>
        <a:bodyPr/>
        <a:lstStyle/>
        <a:p>
          <a:endParaRPr lang="en-US"/>
        </a:p>
      </dgm:t>
    </dgm:pt>
    <dgm:pt modelId="{48B2FF5A-1908-456C-B5CA-1024889E8165}" type="pres">
      <dgm:prSet presAssocID="{6A7F17B6-1465-40F3-B11D-2C7D9071810F}" presName="linear" presStyleCnt="0">
        <dgm:presLayoutVars>
          <dgm:animLvl val="lvl"/>
          <dgm:resizeHandles val="exact"/>
        </dgm:presLayoutVars>
      </dgm:prSet>
      <dgm:spPr/>
    </dgm:pt>
    <dgm:pt modelId="{4C727BB1-0389-41AB-B871-FF414C1D77F0}" type="pres">
      <dgm:prSet presAssocID="{A29B891B-B502-4885-B16A-0B910EB52A7D}" presName="parentText" presStyleLbl="node1" presStyleIdx="0" presStyleCnt="5">
        <dgm:presLayoutVars>
          <dgm:chMax val="0"/>
          <dgm:bulletEnabled val="1"/>
        </dgm:presLayoutVars>
      </dgm:prSet>
      <dgm:spPr/>
    </dgm:pt>
    <dgm:pt modelId="{859D43C1-9778-4290-9A68-8FA056B371BC}" type="pres">
      <dgm:prSet presAssocID="{8F955BBC-7560-45E7-A6DE-A6165476A2AD}" presName="spacer" presStyleCnt="0"/>
      <dgm:spPr/>
    </dgm:pt>
    <dgm:pt modelId="{4BE287F5-57B7-4A06-886D-C0D713CA7AF2}" type="pres">
      <dgm:prSet presAssocID="{6626061F-1CD7-4C67-B4B1-087C57FDCFF9}" presName="parentText" presStyleLbl="node1" presStyleIdx="1" presStyleCnt="5">
        <dgm:presLayoutVars>
          <dgm:chMax val="0"/>
          <dgm:bulletEnabled val="1"/>
        </dgm:presLayoutVars>
      </dgm:prSet>
      <dgm:spPr/>
    </dgm:pt>
    <dgm:pt modelId="{4E0659CC-9B13-44D9-8826-87DF885F6503}" type="pres">
      <dgm:prSet presAssocID="{D5A8AB3F-C6E7-4FF2-A74D-5FA25C7883CA}" presName="spacer" presStyleCnt="0"/>
      <dgm:spPr/>
    </dgm:pt>
    <dgm:pt modelId="{C48BF6B8-FF79-447B-9A68-06B10133DA1F}" type="pres">
      <dgm:prSet presAssocID="{51E2634E-7A31-4377-8CF0-DC4C4B6CD00B}" presName="parentText" presStyleLbl="node1" presStyleIdx="2" presStyleCnt="5">
        <dgm:presLayoutVars>
          <dgm:chMax val="0"/>
          <dgm:bulletEnabled val="1"/>
        </dgm:presLayoutVars>
      </dgm:prSet>
      <dgm:spPr/>
    </dgm:pt>
    <dgm:pt modelId="{5565D894-1092-498E-B283-75108982DB03}" type="pres">
      <dgm:prSet presAssocID="{7B9C5A18-6459-41BC-84A5-63878ACA63AB}" presName="spacer" presStyleCnt="0"/>
      <dgm:spPr/>
    </dgm:pt>
    <dgm:pt modelId="{BC81FB5C-5234-452D-9146-89EFE8472A29}" type="pres">
      <dgm:prSet presAssocID="{BA8B496C-BF32-4DC8-B659-4DD8C54EFEAF}" presName="parentText" presStyleLbl="node1" presStyleIdx="3" presStyleCnt="5">
        <dgm:presLayoutVars>
          <dgm:chMax val="0"/>
          <dgm:bulletEnabled val="1"/>
        </dgm:presLayoutVars>
      </dgm:prSet>
      <dgm:spPr/>
    </dgm:pt>
    <dgm:pt modelId="{AB34F332-FA9F-473B-B819-36BD1A87107B}" type="pres">
      <dgm:prSet presAssocID="{81D7FA31-5103-4397-B6A5-2F1AB514EE3A}" presName="spacer" presStyleCnt="0"/>
      <dgm:spPr/>
    </dgm:pt>
    <dgm:pt modelId="{22CDD7B5-2A4F-4845-831F-FDCFFDFF4AE8}" type="pres">
      <dgm:prSet presAssocID="{ED4A9202-4D57-46EF-981D-0170E668EA04}" presName="parentText" presStyleLbl="node1" presStyleIdx="4" presStyleCnt="5">
        <dgm:presLayoutVars>
          <dgm:chMax val="0"/>
          <dgm:bulletEnabled val="1"/>
        </dgm:presLayoutVars>
      </dgm:prSet>
      <dgm:spPr/>
    </dgm:pt>
  </dgm:ptLst>
  <dgm:cxnLst>
    <dgm:cxn modelId="{21E49604-D59D-4A6E-9127-FB07373FE983}" type="presOf" srcId="{6A7F17B6-1465-40F3-B11D-2C7D9071810F}" destId="{48B2FF5A-1908-456C-B5CA-1024889E8165}" srcOrd="0" destOrd="0" presId="urn:microsoft.com/office/officeart/2005/8/layout/vList2"/>
    <dgm:cxn modelId="{2255623F-3431-4E38-9FB6-F89FD00FAC51}" type="presOf" srcId="{51E2634E-7A31-4377-8CF0-DC4C4B6CD00B}" destId="{C48BF6B8-FF79-447B-9A68-06B10133DA1F}" srcOrd="0" destOrd="0" presId="urn:microsoft.com/office/officeart/2005/8/layout/vList2"/>
    <dgm:cxn modelId="{470E3E6B-C789-4B0D-AF66-79E05CEA4E0D}" type="presOf" srcId="{ED4A9202-4D57-46EF-981D-0170E668EA04}" destId="{22CDD7B5-2A4F-4845-831F-FDCFFDFF4AE8}" srcOrd="0" destOrd="0" presId="urn:microsoft.com/office/officeart/2005/8/layout/vList2"/>
    <dgm:cxn modelId="{1604FC4C-7CAD-4CB0-BA62-8E2BF6A9BC4B}" srcId="{6A7F17B6-1465-40F3-B11D-2C7D9071810F}" destId="{BA8B496C-BF32-4DC8-B659-4DD8C54EFEAF}" srcOrd="3" destOrd="0" parTransId="{FCB45CAB-0769-4B26-ABC1-DB28F9D6B31A}" sibTransId="{81D7FA31-5103-4397-B6A5-2F1AB514EE3A}"/>
    <dgm:cxn modelId="{DDE11879-39EB-4974-8103-87CA7B3888BC}" srcId="{6A7F17B6-1465-40F3-B11D-2C7D9071810F}" destId="{6626061F-1CD7-4C67-B4B1-087C57FDCFF9}" srcOrd="1" destOrd="0" parTransId="{BF718F15-4D00-4F65-AB77-3B05FD5F3E46}" sibTransId="{D5A8AB3F-C6E7-4FF2-A74D-5FA25C7883CA}"/>
    <dgm:cxn modelId="{EFEBB483-FBA6-41FB-85CC-DCC70FDCA38A}" srcId="{6A7F17B6-1465-40F3-B11D-2C7D9071810F}" destId="{ED4A9202-4D57-46EF-981D-0170E668EA04}" srcOrd="4" destOrd="0" parTransId="{E5987E92-9F18-49AA-83EF-17893159D5B8}" sibTransId="{02DF73F7-B0A8-4807-8C54-D9EB68DA9859}"/>
    <dgm:cxn modelId="{F2DD5F87-2EEA-4E75-8533-69C20CAECADA}" type="presOf" srcId="{BA8B496C-BF32-4DC8-B659-4DD8C54EFEAF}" destId="{BC81FB5C-5234-452D-9146-89EFE8472A29}" srcOrd="0" destOrd="0" presId="urn:microsoft.com/office/officeart/2005/8/layout/vList2"/>
    <dgm:cxn modelId="{8D9CFDA3-FF46-4579-9D1D-08D0C7FF520C}" type="presOf" srcId="{A29B891B-B502-4885-B16A-0B910EB52A7D}" destId="{4C727BB1-0389-41AB-B871-FF414C1D77F0}" srcOrd="0" destOrd="0" presId="urn:microsoft.com/office/officeart/2005/8/layout/vList2"/>
    <dgm:cxn modelId="{2ABC9AA8-37F7-471E-A0BF-673ED3C67519}" type="presOf" srcId="{6626061F-1CD7-4C67-B4B1-087C57FDCFF9}" destId="{4BE287F5-57B7-4A06-886D-C0D713CA7AF2}" srcOrd="0" destOrd="0" presId="urn:microsoft.com/office/officeart/2005/8/layout/vList2"/>
    <dgm:cxn modelId="{C20DEDF9-8A32-4236-888E-8CE06C7DA73E}" srcId="{6A7F17B6-1465-40F3-B11D-2C7D9071810F}" destId="{51E2634E-7A31-4377-8CF0-DC4C4B6CD00B}" srcOrd="2" destOrd="0" parTransId="{71717178-7AA0-4968-A441-23AF47AC80FB}" sibTransId="{7B9C5A18-6459-41BC-84A5-63878ACA63AB}"/>
    <dgm:cxn modelId="{F85BFEFD-1E3A-4FE4-8390-8E49E8BE52A1}" srcId="{6A7F17B6-1465-40F3-B11D-2C7D9071810F}" destId="{A29B891B-B502-4885-B16A-0B910EB52A7D}" srcOrd="0" destOrd="0" parTransId="{8E7E623D-8152-4A96-AF75-D3A7A154029B}" sibTransId="{8F955BBC-7560-45E7-A6DE-A6165476A2AD}"/>
    <dgm:cxn modelId="{B6737BBF-337C-417A-B8A2-6B428C54607C}" type="presParOf" srcId="{48B2FF5A-1908-456C-B5CA-1024889E8165}" destId="{4C727BB1-0389-41AB-B871-FF414C1D77F0}" srcOrd="0" destOrd="0" presId="urn:microsoft.com/office/officeart/2005/8/layout/vList2"/>
    <dgm:cxn modelId="{E893104C-63DF-4B55-AE24-5865A36FAE7A}" type="presParOf" srcId="{48B2FF5A-1908-456C-B5CA-1024889E8165}" destId="{859D43C1-9778-4290-9A68-8FA056B371BC}" srcOrd="1" destOrd="0" presId="urn:microsoft.com/office/officeart/2005/8/layout/vList2"/>
    <dgm:cxn modelId="{94BEB674-BABD-4DF4-AB54-1E03F3BFA52C}" type="presParOf" srcId="{48B2FF5A-1908-456C-B5CA-1024889E8165}" destId="{4BE287F5-57B7-4A06-886D-C0D713CA7AF2}" srcOrd="2" destOrd="0" presId="urn:microsoft.com/office/officeart/2005/8/layout/vList2"/>
    <dgm:cxn modelId="{0503533C-9641-42B1-BC29-FFC161DD1061}" type="presParOf" srcId="{48B2FF5A-1908-456C-B5CA-1024889E8165}" destId="{4E0659CC-9B13-44D9-8826-87DF885F6503}" srcOrd="3" destOrd="0" presId="urn:microsoft.com/office/officeart/2005/8/layout/vList2"/>
    <dgm:cxn modelId="{9A60FFC4-E2AA-4B31-AD82-80B7E8898361}" type="presParOf" srcId="{48B2FF5A-1908-456C-B5CA-1024889E8165}" destId="{C48BF6B8-FF79-447B-9A68-06B10133DA1F}" srcOrd="4" destOrd="0" presId="urn:microsoft.com/office/officeart/2005/8/layout/vList2"/>
    <dgm:cxn modelId="{37DD26D7-93A3-4559-8C91-EEC55EA77384}" type="presParOf" srcId="{48B2FF5A-1908-456C-B5CA-1024889E8165}" destId="{5565D894-1092-498E-B283-75108982DB03}" srcOrd="5" destOrd="0" presId="urn:microsoft.com/office/officeart/2005/8/layout/vList2"/>
    <dgm:cxn modelId="{22602DC6-1135-465A-BDFE-CBB39388C4B6}" type="presParOf" srcId="{48B2FF5A-1908-456C-B5CA-1024889E8165}" destId="{BC81FB5C-5234-452D-9146-89EFE8472A29}" srcOrd="6" destOrd="0" presId="urn:microsoft.com/office/officeart/2005/8/layout/vList2"/>
    <dgm:cxn modelId="{647331AB-4899-412A-B5A7-C9EA5CCAED53}" type="presParOf" srcId="{48B2FF5A-1908-456C-B5CA-1024889E8165}" destId="{AB34F332-FA9F-473B-B819-36BD1A87107B}" srcOrd="7" destOrd="0" presId="urn:microsoft.com/office/officeart/2005/8/layout/vList2"/>
    <dgm:cxn modelId="{2CD9F50B-245D-4010-AB48-EC4D21D4D4FC}" type="presParOf" srcId="{48B2FF5A-1908-456C-B5CA-1024889E8165}" destId="{22CDD7B5-2A4F-4845-831F-FDCFFDFF4AE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727BB1-0389-41AB-B871-FF414C1D77F0}">
      <dsp:nvSpPr>
        <dsp:cNvPr id="0" name=""/>
        <dsp:cNvSpPr/>
      </dsp:nvSpPr>
      <dsp:spPr>
        <a:xfrm>
          <a:off x="0" y="199915"/>
          <a:ext cx="5641974" cy="821339"/>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Backtracking</a:t>
          </a:r>
        </a:p>
      </dsp:txBody>
      <dsp:txXfrm>
        <a:off x="40094" y="240009"/>
        <a:ext cx="5561786" cy="741151"/>
      </dsp:txXfrm>
    </dsp:sp>
    <dsp:sp modelId="{4BE287F5-57B7-4A06-886D-C0D713CA7AF2}">
      <dsp:nvSpPr>
        <dsp:cNvPr id="0" name=""/>
        <dsp:cNvSpPr/>
      </dsp:nvSpPr>
      <dsp:spPr>
        <a:xfrm>
          <a:off x="0" y="1124935"/>
          <a:ext cx="5641974" cy="821339"/>
        </a:xfrm>
        <a:prstGeom prst="roundRect">
          <a:avLst/>
        </a:prstGeom>
        <a:solidFill>
          <a:schemeClr val="accent5">
            <a:hueOff val="589196"/>
            <a:satOff val="-2817"/>
            <a:lumOff val="30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Greedy Algorithm using DFS</a:t>
          </a:r>
        </a:p>
      </dsp:txBody>
      <dsp:txXfrm>
        <a:off x="40094" y="1165029"/>
        <a:ext cx="5561786" cy="741151"/>
      </dsp:txXfrm>
    </dsp:sp>
    <dsp:sp modelId="{C48BF6B8-FF79-447B-9A68-06B10133DA1F}">
      <dsp:nvSpPr>
        <dsp:cNvPr id="0" name=""/>
        <dsp:cNvSpPr/>
      </dsp:nvSpPr>
      <dsp:spPr>
        <a:xfrm>
          <a:off x="0" y="2049955"/>
          <a:ext cx="5641974" cy="821339"/>
        </a:xfrm>
        <a:prstGeom prst="roundRect">
          <a:avLst/>
        </a:prstGeom>
        <a:solidFill>
          <a:schemeClr val="accent5">
            <a:hueOff val="1178392"/>
            <a:satOff val="-5635"/>
            <a:lumOff val="6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Greedy Algorithm using BFS</a:t>
          </a:r>
        </a:p>
      </dsp:txBody>
      <dsp:txXfrm>
        <a:off x="40094" y="2090049"/>
        <a:ext cx="5561786" cy="741151"/>
      </dsp:txXfrm>
    </dsp:sp>
    <dsp:sp modelId="{BC81FB5C-5234-452D-9146-89EFE8472A29}">
      <dsp:nvSpPr>
        <dsp:cNvPr id="0" name=""/>
        <dsp:cNvSpPr/>
      </dsp:nvSpPr>
      <dsp:spPr>
        <a:xfrm>
          <a:off x="0" y="2974975"/>
          <a:ext cx="5641974" cy="821339"/>
        </a:xfrm>
        <a:prstGeom prst="roundRect">
          <a:avLst/>
        </a:prstGeom>
        <a:solidFill>
          <a:schemeClr val="accent5">
            <a:hueOff val="1767588"/>
            <a:satOff val="-8452"/>
            <a:lumOff val="92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Welsh-Powell Algorithm</a:t>
          </a:r>
        </a:p>
      </dsp:txBody>
      <dsp:txXfrm>
        <a:off x="40094" y="3015069"/>
        <a:ext cx="5561786" cy="741151"/>
      </dsp:txXfrm>
    </dsp:sp>
    <dsp:sp modelId="{22CDD7B5-2A4F-4845-831F-FDCFFDFF4AE8}">
      <dsp:nvSpPr>
        <dsp:cNvPr id="0" name=""/>
        <dsp:cNvSpPr/>
      </dsp:nvSpPr>
      <dsp:spPr>
        <a:xfrm>
          <a:off x="0" y="3899995"/>
          <a:ext cx="5641974" cy="821339"/>
        </a:xfrm>
        <a:prstGeom prst="roundRect">
          <a:avLst/>
        </a:prstGeom>
        <a:solidFill>
          <a:schemeClr val="accent5">
            <a:hueOff val="2356783"/>
            <a:satOff val="-11270"/>
            <a:lumOff val="1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err="1"/>
            <a:t>DAstur</a:t>
          </a:r>
          <a:r>
            <a:rPr lang="en-US" sz="3600" kern="1200" dirty="0"/>
            <a:t> Algorithm</a:t>
          </a:r>
        </a:p>
      </dsp:txBody>
      <dsp:txXfrm>
        <a:off x="40094" y="3940089"/>
        <a:ext cx="5561786" cy="74115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19483AA-2120-3340-89E2-1361F3EB0B11}"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6D4DC-3278-5C42-8725-11932C6CFE6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1671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9483AA-2120-3340-89E2-1361F3EB0B11}"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6D4DC-3278-5C42-8725-11932C6CFE65}" type="slidenum">
              <a:rPr lang="en-US" smtClean="0"/>
              <a:t>‹#›</a:t>
            </a:fld>
            <a:endParaRPr lang="en-US"/>
          </a:p>
        </p:txBody>
      </p:sp>
    </p:spTree>
    <p:extLst>
      <p:ext uri="{BB962C8B-B14F-4D97-AF65-F5344CB8AC3E}">
        <p14:creationId xmlns:p14="http://schemas.microsoft.com/office/powerpoint/2010/main" val="4049761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9483AA-2120-3340-89E2-1361F3EB0B11}"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6D4DC-3278-5C42-8725-11932C6CFE6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7147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9483AA-2120-3340-89E2-1361F3EB0B11}"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6D4DC-3278-5C42-8725-11932C6CFE65}" type="slidenum">
              <a:rPr lang="en-US" smtClean="0"/>
              <a:t>‹#›</a:t>
            </a:fld>
            <a:endParaRPr lang="en-US"/>
          </a:p>
        </p:txBody>
      </p:sp>
    </p:spTree>
    <p:extLst>
      <p:ext uri="{BB962C8B-B14F-4D97-AF65-F5344CB8AC3E}">
        <p14:creationId xmlns:p14="http://schemas.microsoft.com/office/powerpoint/2010/main" val="3647338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9483AA-2120-3340-89E2-1361F3EB0B11}"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6D4DC-3278-5C42-8725-11932C6CFE6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067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9483AA-2120-3340-89E2-1361F3EB0B11}"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16D4DC-3278-5C42-8725-11932C6CFE65}" type="slidenum">
              <a:rPr lang="en-US" smtClean="0"/>
              <a:t>‹#›</a:t>
            </a:fld>
            <a:endParaRPr lang="en-US"/>
          </a:p>
        </p:txBody>
      </p:sp>
    </p:spTree>
    <p:extLst>
      <p:ext uri="{BB962C8B-B14F-4D97-AF65-F5344CB8AC3E}">
        <p14:creationId xmlns:p14="http://schemas.microsoft.com/office/powerpoint/2010/main" val="3604293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9483AA-2120-3340-89E2-1361F3EB0B11}" type="datetimeFigureOut">
              <a:rPr lang="en-US" smtClean="0"/>
              <a:t>5/3/2021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16D4DC-3278-5C42-8725-11932C6CFE65}" type="slidenum">
              <a:rPr lang="en-US" smtClean="0"/>
              <a:t>‹#›</a:t>
            </a:fld>
            <a:endParaRPr lang="en-US"/>
          </a:p>
        </p:txBody>
      </p:sp>
    </p:spTree>
    <p:extLst>
      <p:ext uri="{BB962C8B-B14F-4D97-AF65-F5344CB8AC3E}">
        <p14:creationId xmlns:p14="http://schemas.microsoft.com/office/powerpoint/2010/main" val="1915873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9483AA-2120-3340-89E2-1361F3EB0B11}" type="datetimeFigureOut">
              <a:rPr lang="en-US" smtClean="0"/>
              <a:t>5/3/2021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16D4DC-3278-5C42-8725-11932C6CFE65}" type="slidenum">
              <a:rPr lang="en-US" smtClean="0"/>
              <a:t>‹#›</a:t>
            </a:fld>
            <a:endParaRPr lang="en-US"/>
          </a:p>
        </p:txBody>
      </p:sp>
    </p:spTree>
    <p:extLst>
      <p:ext uri="{BB962C8B-B14F-4D97-AF65-F5344CB8AC3E}">
        <p14:creationId xmlns:p14="http://schemas.microsoft.com/office/powerpoint/2010/main" val="3796666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9483AA-2120-3340-89E2-1361F3EB0B11}" type="datetimeFigureOut">
              <a:rPr lang="en-US" smtClean="0"/>
              <a:t>5/3/2021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16D4DC-3278-5C42-8725-11932C6CFE65}" type="slidenum">
              <a:rPr lang="en-US" smtClean="0"/>
              <a:t>‹#›</a:t>
            </a:fld>
            <a:endParaRPr lang="en-US"/>
          </a:p>
        </p:txBody>
      </p:sp>
    </p:spTree>
    <p:extLst>
      <p:ext uri="{BB962C8B-B14F-4D97-AF65-F5344CB8AC3E}">
        <p14:creationId xmlns:p14="http://schemas.microsoft.com/office/powerpoint/2010/main" val="211291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9483AA-2120-3340-89E2-1361F3EB0B11}"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16D4DC-3278-5C42-8725-11932C6CFE65}" type="slidenum">
              <a:rPr lang="en-US" smtClean="0"/>
              <a:t>‹#›</a:t>
            </a:fld>
            <a:endParaRPr lang="en-US"/>
          </a:p>
        </p:txBody>
      </p:sp>
    </p:spTree>
    <p:extLst>
      <p:ext uri="{BB962C8B-B14F-4D97-AF65-F5344CB8AC3E}">
        <p14:creationId xmlns:p14="http://schemas.microsoft.com/office/powerpoint/2010/main" val="260216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9483AA-2120-3340-89E2-1361F3EB0B11}"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16D4DC-3278-5C42-8725-11932C6CFE6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9026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9483AA-2120-3340-89E2-1361F3EB0B11}" type="datetimeFigureOut">
              <a:rPr lang="en-US" smtClean="0"/>
              <a:t>5/3/2021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B16D4DC-3278-5C42-8725-11932C6CFE6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090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researchgate.net/publication/309585874_A_Performance_Comparison_of_Graph_Coloring_Algorithms" TargetMode="External"/><Relationship Id="rId2" Type="http://schemas.openxmlformats.org/officeDocument/2006/relationships/hyperlink" Target="https://mathworld.wolfram.com/BrinkmannGraph.html" TargetMode="External"/><Relationship Id="rId1" Type="http://schemas.openxmlformats.org/officeDocument/2006/relationships/slideLayout" Target="../slideLayouts/slideLayout2.xml"/><Relationship Id="rId4" Type="http://schemas.openxmlformats.org/officeDocument/2006/relationships/hyperlink" Target="https://www.cs.cornell.edu/courses/cs3110/2012sp/recitations/rec21-graphs/rec21.html"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versha-khare/GraphColoringImplement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2629A2A0-C2E4-477A-9633-D731D7D284A4}"/>
              </a:ext>
            </a:extLst>
          </p:cNvPr>
          <p:cNvSpPr>
            <a:spLocks noGrp="1"/>
          </p:cNvSpPr>
          <p:nvPr>
            <p:ph type="title"/>
          </p:nvPr>
        </p:nvSpPr>
        <p:spPr>
          <a:xfrm>
            <a:off x="1024129" y="585216"/>
            <a:ext cx="3779085" cy="1499616"/>
          </a:xfrm>
        </p:spPr>
        <p:txBody>
          <a:bodyPr vert="horz" lIns="91440" tIns="45720" rIns="91440" bIns="45720" rtlCol="0" anchor="ctr">
            <a:normAutofit/>
          </a:bodyPr>
          <a:lstStyle/>
          <a:p>
            <a:r>
              <a:rPr lang="en-US" dirty="0">
                <a:solidFill>
                  <a:srgbClr val="FFFFFF"/>
                </a:solidFill>
              </a:rPr>
              <a:t>Project Title</a:t>
            </a:r>
            <a:endParaRPr lang="en-US">
              <a:solidFill>
                <a:srgbClr val="FFFFFF"/>
              </a:solidFill>
            </a:endParaRPr>
          </a:p>
        </p:txBody>
      </p:sp>
      <p:cxnSp>
        <p:nvCxnSpPr>
          <p:cNvPr id="16" name="Straight Connector 15">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D5D720D-70A8-4036-86A8-1844F310E775}"/>
              </a:ext>
            </a:extLst>
          </p:cNvPr>
          <p:cNvSpPr txBox="1"/>
          <p:nvPr/>
        </p:nvSpPr>
        <p:spPr>
          <a:xfrm>
            <a:off x="1024129" y="2286000"/>
            <a:ext cx="3791711" cy="3931920"/>
          </a:xfrm>
          <a:prstGeom prst="rect">
            <a:avLst/>
          </a:prstGeom>
        </p:spPr>
        <p:txBody>
          <a:bodyPr vert="horz" lIns="45720" tIns="45720" rIns="45720" bIns="45720" rtlCol="0">
            <a:normAutofit/>
          </a:bodyPr>
          <a:lstStyle/>
          <a:p>
            <a:pPr marL="0" marR="0" lvl="0" indent="0" algn="l" defTabSz="914400" rtl="0" eaLnBrk="1" fontAlgn="auto" latinLnBrk="0" hangingPunct="1">
              <a:lnSpc>
                <a:spcPct val="90000"/>
              </a:lnSpc>
              <a:spcBef>
                <a:spcPts val="0"/>
              </a:spcBef>
              <a:spcAft>
                <a:spcPts val="600"/>
              </a:spcAft>
              <a:buClr>
                <a:srgbClr val="1CADE4"/>
              </a:buClr>
              <a:buSzTx/>
              <a:buFontTx/>
              <a:buNone/>
              <a:tabLst/>
              <a:defRPr/>
            </a:pPr>
            <a:r>
              <a:rPr kumimoji="0" lang="en-US" sz="2800" b="0" i="0" u="none" strike="noStrike" kern="1200" cap="none" spc="0" normalizeH="0" baseline="0" noProof="0" dirty="0">
                <a:ln>
                  <a:noFill/>
                </a:ln>
                <a:solidFill>
                  <a:srgbClr val="FFFFFF"/>
                </a:solidFill>
                <a:effectLst/>
                <a:uLnTx/>
                <a:uFillTx/>
                <a:latin typeface="Britannic Bold" panose="020B0604020202020204" pitchFamily="34" charset="0"/>
                <a:ea typeface="+mn-ea"/>
                <a:cs typeface="+mn-cs"/>
              </a:rPr>
              <a:t>Graph coloring Algorithm Implementation</a:t>
            </a:r>
          </a:p>
          <a:p>
            <a:pPr marL="0" marR="0" lvl="0" indent="0" algn="l" defTabSz="914400" rtl="0" eaLnBrk="1" fontAlgn="auto" latinLnBrk="0" hangingPunct="1">
              <a:lnSpc>
                <a:spcPct val="90000"/>
              </a:lnSpc>
              <a:spcBef>
                <a:spcPts val="0"/>
              </a:spcBef>
              <a:spcAft>
                <a:spcPts val="600"/>
              </a:spcAft>
              <a:buClr>
                <a:srgbClr val="1CADE4"/>
              </a:buClr>
              <a:buSzTx/>
              <a:buFontTx/>
              <a:buNone/>
              <a:tabLst/>
              <a:defRPr/>
            </a:pPr>
            <a:endParaRPr lang="en-US" sz="2800" dirty="0">
              <a:solidFill>
                <a:srgbClr val="FFFFFF"/>
              </a:solidFill>
              <a:latin typeface="Britannic Bold" panose="020B0604020202020204" pitchFamily="34" charset="0"/>
            </a:endParaRPr>
          </a:p>
          <a:p>
            <a:pPr marL="0" marR="0" lvl="0" indent="0" algn="l" defTabSz="914400" rtl="0" eaLnBrk="1" fontAlgn="auto" latinLnBrk="0" hangingPunct="1">
              <a:lnSpc>
                <a:spcPct val="90000"/>
              </a:lnSpc>
              <a:spcBef>
                <a:spcPts val="0"/>
              </a:spcBef>
              <a:spcAft>
                <a:spcPts val="600"/>
              </a:spcAft>
              <a:buClr>
                <a:srgbClr val="1CADE4"/>
              </a:buClr>
              <a:buSzTx/>
              <a:buFontTx/>
              <a:buNone/>
              <a:tabLst/>
              <a:defRPr/>
            </a:pPr>
            <a:r>
              <a:rPr kumimoji="0" lang="en-US" sz="2800" b="0" i="0" u="none" strike="noStrike" kern="1200" cap="none" spc="0" normalizeH="0" baseline="0" noProof="0" dirty="0">
                <a:ln>
                  <a:noFill/>
                </a:ln>
                <a:solidFill>
                  <a:srgbClr val="FFFFFF"/>
                </a:solidFill>
                <a:effectLst/>
                <a:uLnTx/>
                <a:uFillTx/>
                <a:latin typeface="Britannic Bold" panose="020B0604020202020204" pitchFamily="34" charset="0"/>
                <a:ea typeface="+mn-ea"/>
                <a:cs typeface="+mn-cs"/>
              </a:rPr>
              <a:t>    </a:t>
            </a:r>
            <a:r>
              <a:rPr lang="en-US" sz="2800" dirty="0">
                <a:solidFill>
                  <a:srgbClr val="FFFFFF"/>
                </a:solidFill>
                <a:latin typeface="Britannic Bold" panose="020B0604020202020204" pitchFamily="34" charset="0"/>
              </a:rPr>
              <a:t>-Final Project</a:t>
            </a:r>
            <a:endParaRPr kumimoji="0" lang="en-US" sz="2000" b="0" i="0" u="none" strike="noStrike" kern="1200" cap="none" spc="0" normalizeH="0" baseline="0" noProof="0" dirty="0">
              <a:ln>
                <a:noFill/>
              </a:ln>
              <a:solidFill>
                <a:srgbClr val="FFFFFF"/>
              </a:solidFill>
              <a:effectLst/>
              <a:uLnTx/>
              <a:uFillTx/>
              <a:latin typeface="Britannic Bold" panose="020B0604020202020204" pitchFamily="34" charset="0"/>
              <a:ea typeface="+mn-ea"/>
              <a:cs typeface="+mn-cs"/>
            </a:endParaRPr>
          </a:p>
          <a:p>
            <a:pPr marL="0" marR="0" lvl="0" indent="0" algn="l" defTabSz="914400" rtl="0" eaLnBrk="1" fontAlgn="auto" latinLnBrk="0" hangingPunct="1">
              <a:lnSpc>
                <a:spcPct val="90000"/>
              </a:lnSpc>
              <a:spcBef>
                <a:spcPts val="0"/>
              </a:spcBef>
              <a:spcAft>
                <a:spcPts val="600"/>
              </a:spcAft>
              <a:buClr>
                <a:srgbClr val="1CADE4"/>
              </a:buClr>
              <a:buSzTx/>
              <a:buFontTx/>
              <a:buNone/>
              <a:tabLst/>
              <a:defRPr/>
            </a:pPr>
            <a:endParaRPr lang="en-US" sz="2400" dirty="0">
              <a:solidFill>
                <a:srgbClr val="FFFFFF"/>
              </a:solidFill>
              <a:latin typeface="Britannic Bold" panose="020B0604020202020204" pitchFamily="34" charset="0"/>
            </a:endParaRPr>
          </a:p>
          <a:p>
            <a:pPr marL="0" marR="0" lvl="0" indent="0" algn="l" defTabSz="914400" rtl="0" eaLnBrk="1" fontAlgn="auto" latinLnBrk="0" hangingPunct="1">
              <a:lnSpc>
                <a:spcPct val="90000"/>
              </a:lnSpc>
              <a:spcBef>
                <a:spcPts val="0"/>
              </a:spcBef>
              <a:spcAft>
                <a:spcPts val="600"/>
              </a:spcAft>
              <a:buClr>
                <a:srgbClr val="1CADE4"/>
              </a:buClr>
              <a:buSzTx/>
              <a:buFontTx/>
              <a:buNone/>
              <a:tabLst/>
              <a:defRPr/>
            </a:pPr>
            <a:endParaRPr kumimoji="0" lang="en-US" sz="2400" b="0" i="0" u="none" strike="noStrike" kern="1200" cap="none" spc="0" normalizeH="0" baseline="0" noProof="0" dirty="0">
              <a:ln>
                <a:noFill/>
              </a:ln>
              <a:solidFill>
                <a:srgbClr val="FFFFFF"/>
              </a:solidFill>
              <a:effectLst/>
              <a:uLnTx/>
              <a:uFillTx/>
              <a:latin typeface="Britannic Bold" panose="020B0604020202020204" pitchFamily="34" charset="0"/>
              <a:ea typeface="+mn-ea"/>
              <a:cs typeface="+mn-cs"/>
            </a:endParaRPr>
          </a:p>
          <a:p>
            <a:pPr marL="0" marR="0" lvl="0" indent="0" algn="l" defTabSz="914400" rtl="0" eaLnBrk="1" fontAlgn="auto" latinLnBrk="0" hangingPunct="1">
              <a:lnSpc>
                <a:spcPct val="90000"/>
              </a:lnSpc>
              <a:spcBef>
                <a:spcPts val="0"/>
              </a:spcBef>
              <a:spcAft>
                <a:spcPts val="600"/>
              </a:spcAft>
              <a:buClr>
                <a:srgbClr val="1CADE4"/>
              </a:buClr>
              <a:buSzTx/>
              <a:buFontTx/>
              <a:buNone/>
              <a:tabLst/>
              <a:defRPr/>
            </a:pPr>
            <a:r>
              <a:rPr lang="en-US" sz="2400" dirty="0">
                <a:solidFill>
                  <a:srgbClr val="FFFFFF"/>
                </a:solidFill>
                <a:latin typeface="Freestyle Script" panose="020B0604020202020204" pitchFamily="66" charset="0"/>
              </a:rPr>
              <a:t>Presented by</a:t>
            </a:r>
          </a:p>
          <a:p>
            <a:pPr marL="0" marR="0" lvl="0" indent="0" algn="l" defTabSz="914400" rtl="0" eaLnBrk="1" fontAlgn="auto" latinLnBrk="0" hangingPunct="1">
              <a:lnSpc>
                <a:spcPct val="90000"/>
              </a:lnSpc>
              <a:spcBef>
                <a:spcPts val="0"/>
              </a:spcBef>
              <a:spcAft>
                <a:spcPts val="600"/>
              </a:spcAft>
              <a:buClr>
                <a:srgbClr val="1CADE4"/>
              </a:buClr>
              <a:buSzTx/>
              <a:buFontTx/>
              <a:buNone/>
              <a:tabLst/>
              <a:defRPr/>
            </a:pPr>
            <a:r>
              <a:rPr kumimoji="0" lang="en-US" sz="2400" b="0" i="0" u="none" strike="noStrike" kern="1200" cap="none" spc="0" normalizeH="0" baseline="0" noProof="0" dirty="0">
                <a:ln>
                  <a:noFill/>
                </a:ln>
                <a:solidFill>
                  <a:srgbClr val="FFFFFF"/>
                </a:solidFill>
                <a:effectLst/>
                <a:uLnTx/>
                <a:uFillTx/>
                <a:latin typeface="Freestyle Script" panose="020B0604020202020204" pitchFamily="66" charset="0"/>
              </a:rPr>
              <a:t>Versha Khare </a:t>
            </a:r>
          </a:p>
        </p:txBody>
      </p:sp>
      <p:pic>
        <p:nvPicPr>
          <p:cNvPr id="7" name="Content Placeholder 6">
            <a:extLst>
              <a:ext uri="{FF2B5EF4-FFF2-40B4-BE49-F238E27FC236}">
                <a16:creationId xmlns:a16="http://schemas.microsoft.com/office/drawing/2014/main" id="{C8A0318A-E535-46E2-BB6A-CF7524F74F32}"/>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6096000" y="1007935"/>
            <a:ext cx="5455921" cy="4842129"/>
          </a:xfrm>
          <a:prstGeom prst="rect">
            <a:avLst/>
          </a:prstGeom>
        </p:spPr>
      </p:pic>
    </p:spTree>
    <p:extLst>
      <p:ext uri="{BB962C8B-B14F-4D97-AF65-F5344CB8AC3E}">
        <p14:creationId xmlns:p14="http://schemas.microsoft.com/office/powerpoint/2010/main" val="99976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1A9B9E1-AE3D-4F69-9670-71C92ED1B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36F5F2-3F06-47B0-89B7-EBC0CE3FCFF8}"/>
              </a:ext>
            </a:extLst>
          </p:cNvPr>
          <p:cNvSpPr>
            <a:spLocks noGrp="1"/>
          </p:cNvSpPr>
          <p:nvPr>
            <p:ph type="title"/>
          </p:nvPr>
        </p:nvSpPr>
        <p:spPr>
          <a:xfrm>
            <a:off x="1024129" y="585216"/>
            <a:ext cx="3779085" cy="1499616"/>
          </a:xfrm>
        </p:spPr>
        <p:txBody>
          <a:bodyPr>
            <a:normAutofit fontScale="90000"/>
          </a:bodyPr>
          <a:lstStyle/>
          <a:p>
            <a:r>
              <a:rPr lang="en-US" dirty="0">
                <a:solidFill>
                  <a:srgbClr val="FFFFFF"/>
                </a:solidFill>
              </a:rPr>
              <a:t>Backtracking results (Mid-term)</a:t>
            </a:r>
          </a:p>
        </p:txBody>
      </p:sp>
      <p:cxnSp>
        <p:nvCxnSpPr>
          <p:cNvPr id="32" name="Straight Connector 31">
            <a:extLst>
              <a:ext uri="{FF2B5EF4-FFF2-40B4-BE49-F238E27FC236}">
                <a16:creationId xmlns:a16="http://schemas.microsoft.com/office/drawing/2014/main" id="{3234ED8A-BEE3-4F34-B45B-731E1E292E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9A2AB5-E4CF-4E74-BDA6-88965ABB41F2}"/>
              </a:ext>
            </a:extLst>
          </p:cNvPr>
          <p:cNvSpPr>
            <a:spLocks noGrp="1"/>
          </p:cNvSpPr>
          <p:nvPr>
            <p:ph idx="1"/>
          </p:nvPr>
        </p:nvSpPr>
        <p:spPr>
          <a:xfrm>
            <a:off x="1024129" y="2286000"/>
            <a:ext cx="3791711" cy="3931920"/>
          </a:xfrm>
        </p:spPr>
        <p:txBody>
          <a:bodyPr>
            <a:normAutofit fontScale="92500" lnSpcReduction="20000"/>
          </a:bodyPr>
          <a:lstStyle/>
          <a:p>
            <a:pPr>
              <a:buClr>
                <a:schemeClr val="bg1"/>
              </a:buClr>
              <a:buFont typeface="Wingdings" panose="05000000000000000000" pitchFamily="2" charset="2"/>
              <a:buChar char="§"/>
            </a:pPr>
            <a:r>
              <a:rPr lang="en-US" dirty="0">
                <a:solidFill>
                  <a:srgbClr val="FFFFFF"/>
                </a:solidFill>
              </a:rPr>
              <a:t>Output Image </a:t>
            </a:r>
            <a:r>
              <a:rPr lang="en-US" dirty="0">
                <a:solidFill>
                  <a:srgbClr val="FFFFFF"/>
                </a:solidFill>
                <a:sym typeface="Wingdings" panose="05000000000000000000" pitchFamily="2" charset="2"/>
              </a:rPr>
              <a:t></a:t>
            </a:r>
            <a:endParaRPr lang="en-US" dirty="0">
              <a:solidFill>
                <a:srgbClr val="FFFFFF"/>
              </a:solidFill>
            </a:endParaRPr>
          </a:p>
          <a:p>
            <a:pPr>
              <a:buClr>
                <a:schemeClr val="bg1"/>
              </a:buClr>
              <a:buFont typeface="Wingdings" panose="05000000000000000000" pitchFamily="2" charset="2"/>
              <a:buChar char="§"/>
            </a:pPr>
            <a:r>
              <a:rPr lang="en-US" dirty="0">
                <a:solidFill>
                  <a:srgbClr val="FFFFFF"/>
                </a:solidFill>
              </a:rPr>
              <a:t>colored fully using four colors – 7vertices-Red , 5vertices- Blue , 7vertices-green , 2vertices-yellow (Side image shows colored graph)</a:t>
            </a:r>
          </a:p>
          <a:p>
            <a:pPr>
              <a:buClr>
                <a:schemeClr val="bg1"/>
              </a:buClr>
              <a:buFont typeface="Wingdings" panose="05000000000000000000" pitchFamily="2" charset="2"/>
              <a:buChar char="§"/>
            </a:pPr>
            <a:r>
              <a:rPr lang="en-US" dirty="0">
                <a:solidFill>
                  <a:srgbClr val="FFFFFF"/>
                </a:solidFill>
              </a:rPr>
              <a:t>Execution time- in Eclipse while running it took 165-172 millisecond to color the given graph. It includes graph creation as well.</a:t>
            </a:r>
          </a:p>
          <a:p>
            <a:pPr>
              <a:buClr>
                <a:schemeClr val="bg1"/>
              </a:buClr>
              <a:buFont typeface="Wingdings" panose="05000000000000000000" pitchFamily="2" charset="2"/>
              <a:buChar char="§"/>
            </a:pPr>
            <a:r>
              <a:rPr lang="en-US" dirty="0">
                <a:solidFill>
                  <a:srgbClr val="FFFFFF"/>
                </a:solidFill>
              </a:rPr>
              <a:t>Backtracking Time complexity: using backtracking is also kind of brute force approach. O(</a:t>
            </a:r>
            <a:r>
              <a:rPr lang="en-US" dirty="0" err="1">
                <a:solidFill>
                  <a:srgbClr val="FFFFFF"/>
                </a:solidFill>
              </a:rPr>
              <a:t>m^v</a:t>
            </a:r>
            <a:r>
              <a:rPr lang="en-US" dirty="0">
                <a:solidFill>
                  <a:srgbClr val="FFFFFF"/>
                </a:solidFill>
              </a:rPr>
              <a:t>) , where m is number of colors used , v vertices. , complexity is exponentially huge.</a:t>
            </a:r>
          </a:p>
          <a:p>
            <a:endParaRPr lang="en-US" dirty="0">
              <a:solidFill>
                <a:srgbClr val="FFFFFF"/>
              </a:solidFill>
            </a:endParaRPr>
          </a:p>
          <a:p>
            <a:endParaRPr lang="en-US" dirty="0">
              <a:solidFill>
                <a:srgbClr val="FFFFFF"/>
              </a:solidFill>
            </a:endParaRPr>
          </a:p>
        </p:txBody>
      </p:sp>
      <p:pic>
        <p:nvPicPr>
          <p:cNvPr id="16" name="Picture 15" descr="Chart&#10;&#10;Description automatically generated">
            <a:extLst>
              <a:ext uri="{FF2B5EF4-FFF2-40B4-BE49-F238E27FC236}">
                <a16:creationId xmlns:a16="http://schemas.microsoft.com/office/drawing/2014/main" id="{C9735458-0EE3-4712-9C94-F02B7939D223}"/>
              </a:ext>
            </a:extLst>
          </p:cNvPr>
          <p:cNvPicPr>
            <a:picLocks noChangeAspect="1"/>
          </p:cNvPicPr>
          <p:nvPr/>
        </p:nvPicPr>
        <p:blipFill rotWithShape="1">
          <a:blip r:embed="rId2">
            <a:extLst>
              <a:ext uri="{28A0092B-C50C-407E-A947-70E740481C1C}">
                <a14:useLocalDpi xmlns:a14="http://schemas.microsoft.com/office/drawing/2010/main" val="0"/>
              </a:ext>
            </a:extLst>
          </a:blip>
          <a:srcRect l="3026" r="10121" b="-1"/>
          <a:stretch/>
        </p:blipFill>
        <p:spPr>
          <a:xfrm>
            <a:off x="5827344" y="341141"/>
            <a:ext cx="6017654" cy="6175717"/>
          </a:xfrm>
          <a:prstGeom prst="rect">
            <a:avLst/>
          </a:prstGeom>
        </p:spPr>
      </p:pic>
    </p:spTree>
    <p:extLst>
      <p:ext uri="{BB962C8B-B14F-4D97-AF65-F5344CB8AC3E}">
        <p14:creationId xmlns:p14="http://schemas.microsoft.com/office/powerpoint/2010/main" val="1701018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DCD02-46E3-4CA4-ACDE-0A1D3C1C8545}"/>
              </a:ext>
            </a:extLst>
          </p:cNvPr>
          <p:cNvSpPr>
            <a:spLocks noGrp="1"/>
          </p:cNvSpPr>
          <p:nvPr>
            <p:ph type="title"/>
          </p:nvPr>
        </p:nvSpPr>
        <p:spPr>
          <a:xfrm>
            <a:off x="1024127" y="585216"/>
            <a:ext cx="10783559" cy="1283342"/>
          </a:xfrm>
        </p:spPr>
        <p:txBody>
          <a:bodyPr>
            <a:normAutofit fontScale="90000"/>
          </a:bodyPr>
          <a:lstStyle/>
          <a:p>
            <a:r>
              <a:rPr lang="en-US" dirty="0"/>
              <a:t>Screenshot BACKTRACKING- eclipse Console(mid-term)</a:t>
            </a:r>
          </a:p>
        </p:txBody>
      </p:sp>
      <p:pic>
        <p:nvPicPr>
          <p:cNvPr id="5" name="Content Placeholder 4">
            <a:extLst>
              <a:ext uri="{FF2B5EF4-FFF2-40B4-BE49-F238E27FC236}">
                <a16:creationId xmlns:a16="http://schemas.microsoft.com/office/drawing/2014/main" id="{7E0CB8AD-CBF2-407F-8D1C-125FD7027BBE}"/>
              </a:ext>
            </a:extLst>
          </p:cNvPr>
          <p:cNvPicPr>
            <a:picLocks noGrp="1" noChangeAspect="1"/>
          </p:cNvPicPr>
          <p:nvPr>
            <p:ph idx="1"/>
          </p:nvPr>
        </p:nvPicPr>
        <p:blipFill>
          <a:blip r:embed="rId2"/>
          <a:stretch>
            <a:fillRect/>
          </a:stretch>
        </p:blipFill>
        <p:spPr>
          <a:xfrm>
            <a:off x="1447800" y="1868558"/>
            <a:ext cx="8301111" cy="3816625"/>
          </a:xfrm>
        </p:spPr>
      </p:pic>
      <p:pic>
        <p:nvPicPr>
          <p:cNvPr id="4" name="Picture 3">
            <a:extLst>
              <a:ext uri="{FF2B5EF4-FFF2-40B4-BE49-F238E27FC236}">
                <a16:creationId xmlns:a16="http://schemas.microsoft.com/office/drawing/2014/main" id="{E03DBCE5-8BC4-4F17-9C48-7EBE59036757}"/>
              </a:ext>
            </a:extLst>
          </p:cNvPr>
          <p:cNvPicPr>
            <a:picLocks noChangeAspect="1"/>
          </p:cNvPicPr>
          <p:nvPr/>
        </p:nvPicPr>
        <p:blipFill>
          <a:blip r:embed="rId3"/>
          <a:stretch>
            <a:fillRect/>
          </a:stretch>
        </p:blipFill>
        <p:spPr>
          <a:xfrm>
            <a:off x="1447800" y="5685183"/>
            <a:ext cx="2466975" cy="276225"/>
          </a:xfrm>
          <a:prstGeom prst="rect">
            <a:avLst/>
          </a:prstGeom>
        </p:spPr>
      </p:pic>
    </p:spTree>
    <p:extLst>
      <p:ext uri="{BB962C8B-B14F-4D97-AF65-F5344CB8AC3E}">
        <p14:creationId xmlns:p14="http://schemas.microsoft.com/office/powerpoint/2010/main" val="3899543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36F5F2-3F06-47B0-89B7-EBC0CE3FCFF8}"/>
              </a:ext>
            </a:extLst>
          </p:cNvPr>
          <p:cNvSpPr>
            <a:spLocks noGrp="1"/>
          </p:cNvSpPr>
          <p:nvPr>
            <p:ph type="title"/>
          </p:nvPr>
        </p:nvSpPr>
        <p:spPr>
          <a:xfrm>
            <a:off x="1024129" y="585216"/>
            <a:ext cx="3779085" cy="1499616"/>
          </a:xfrm>
        </p:spPr>
        <p:txBody>
          <a:bodyPr>
            <a:normAutofit/>
          </a:bodyPr>
          <a:lstStyle/>
          <a:p>
            <a:r>
              <a:rPr lang="en-US" dirty="0">
                <a:solidFill>
                  <a:srgbClr val="FFFFFF"/>
                </a:solidFill>
              </a:rPr>
              <a:t>Backtracking results(FINAL)</a:t>
            </a:r>
          </a:p>
        </p:txBody>
      </p:sp>
      <p:cxnSp>
        <p:nvCxnSpPr>
          <p:cNvPr id="39" name="Straight Connector 38">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9A2AB5-E4CF-4E74-BDA6-88965ABB41F2}"/>
              </a:ext>
            </a:extLst>
          </p:cNvPr>
          <p:cNvSpPr>
            <a:spLocks noGrp="1"/>
          </p:cNvSpPr>
          <p:nvPr>
            <p:ph idx="1"/>
          </p:nvPr>
        </p:nvSpPr>
        <p:spPr>
          <a:xfrm>
            <a:off x="1024129" y="2286000"/>
            <a:ext cx="3791711" cy="3931920"/>
          </a:xfrm>
        </p:spPr>
        <p:txBody>
          <a:bodyPr>
            <a:normAutofit/>
          </a:bodyPr>
          <a:lstStyle/>
          <a:p>
            <a:pPr>
              <a:buClr>
                <a:schemeClr val="bg1"/>
              </a:buClr>
              <a:buFont typeface="Wingdings" panose="05000000000000000000" pitchFamily="2" charset="2"/>
              <a:buChar char="§"/>
            </a:pPr>
            <a:r>
              <a:rPr lang="en-US" sz="1700" dirty="0">
                <a:solidFill>
                  <a:srgbClr val="FFFFFF"/>
                </a:solidFill>
              </a:rPr>
              <a:t>Output Image </a:t>
            </a:r>
            <a:r>
              <a:rPr lang="en-US" sz="1700" dirty="0">
                <a:solidFill>
                  <a:srgbClr val="FFFFFF"/>
                </a:solidFill>
                <a:sym typeface="Wingdings" panose="05000000000000000000" pitchFamily="2" charset="2"/>
              </a:rPr>
              <a:t></a:t>
            </a:r>
            <a:endParaRPr lang="en-US" sz="1700" dirty="0">
              <a:solidFill>
                <a:srgbClr val="FFFFFF"/>
              </a:solidFill>
            </a:endParaRPr>
          </a:p>
          <a:p>
            <a:pPr>
              <a:buClr>
                <a:schemeClr val="bg1"/>
              </a:buClr>
              <a:buFont typeface="Wingdings" panose="05000000000000000000" pitchFamily="2" charset="2"/>
              <a:buChar char="§"/>
            </a:pPr>
            <a:r>
              <a:rPr lang="en-US" sz="1700" dirty="0">
                <a:solidFill>
                  <a:srgbClr val="FFFFFF"/>
                </a:solidFill>
              </a:rPr>
              <a:t>colored fully using five colors – 8vertices-Red , 7vertices- Blue , 8vertices-green , 5vertices-yellow 2vertices-White(Side image shows colored graph)</a:t>
            </a:r>
          </a:p>
          <a:p>
            <a:pPr>
              <a:buClr>
                <a:schemeClr val="bg1"/>
              </a:buClr>
              <a:buFont typeface="Wingdings" panose="05000000000000000000" pitchFamily="2" charset="2"/>
              <a:buChar char="§"/>
            </a:pPr>
            <a:r>
              <a:rPr lang="en-US" sz="1700" dirty="0">
                <a:solidFill>
                  <a:srgbClr val="FFFFFF"/>
                </a:solidFill>
              </a:rPr>
              <a:t>Execution time- in Eclipse while running it took 950-970 millisecond to color the given graph. It includes graph creation as well.</a:t>
            </a:r>
          </a:p>
          <a:p>
            <a:pPr>
              <a:buClr>
                <a:schemeClr val="bg1"/>
              </a:buClr>
              <a:buFont typeface="Wingdings" panose="05000000000000000000" pitchFamily="2" charset="2"/>
              <a:buChar char="§"/>
            </a:pPr>
            <a:r>
              <a:rPr lang="en-US" sz="1700" dirty="0">
                <a:solidFill>
                  <a:srgbClr val="FFFFFF"/>
                </a:solidFill>
              </a:rPr>
              <a:t>Backtracking Time complexity: using backtracking is also kind of brute force approach. O(</a:t>
            </a:r>
            <a:r>
              <a:rPr lang="en-US" sz="1700" dirty="0" err="1">
                <a:solidFill>
                  <a:srgbClr val="FFFFFF"/>
                </a:solidFill>
              </a:rPr>
              <a:t>m^v</a:t>
            </a:r>
            <a:r>
              <a:rPr lang="en-US" sz="1700" dirty="0">
                <a:solidFill>
                  <a:srgbClr val="FFFFFF"/>
                </a:solidFill>
              </a:rPr>
              <a:t>) , where m is number of colors used , v vertices. , complexity is exponentially huge.</a:t>
            </a:r>
          </a:p>
          <a:p>
            <a:endParaRPr lang="en-US" sz="1700" dirty="0">
              <a:solidFill>
                <a:srgbClr val="FFFFFF"/>
              </a:solidFill>
            </a:endParaRPr>
          </a:p>
          <a:p>
            <a:endParaRPr lang="en-US" sz="1700" dirty="0">
              <a:solidFill>
                <a:srgbClr val="FFFFFF"/>
              </a:solidFill>
            </a:endParaRPr>
          </a:p>
        </p:txBody>
      </p:sp>
      <p:pic>
        <p:nvPicPr>
          <p:cNvPr id="7" name="Picture 6" descr="Chart, diagram&#10;&#10;Description automatically generated">
            <a:extLst>
              <a:ext uri="{FF2B5EF4-FFF2-40B4-BE49-F238E27FC236}">
                <a16:creationId xmlns:a16="http://schemas.microsoft.com/office/drawing/2014/main" id="{B22B2262-4F34-43DA-ABB1-057B8D74AE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873695"/>
            <a:ext cx="5455921" cy="5110609"/>
          </a:xfrm>
          <a:prstGeom prst="rect">
            <a:avLst/>
          </a:prstGeom>
        </p:spPr>
      </p:pic>
    </p:spTree>
    <p:extLst>
      <p:ext uri="{BB962C8B-B14F-4D97-AF65-F5344CB8AC3E}">
        <p14:creationId xmlns:p14="http://schemas.microsoft.com/office/powerpoint/2010/main" val="916957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DCD02-46E3-4CA4-ACDE-0A1D3C1C8545}"/>
              </a:ext>
            </a:extLst>
          </p:cNvPr>
          <p:cNvSpPr>
            <a:spLocks noGrp="1"/>
          </p:cNvSpPr>
          <p:nvPr>
            <p:ph type="title"/>
          </p:nvPr>
        </p:nvSpPr>
        <p:spPr>
          <a:xfrm>
            <a:off x="1024127" y="585216"/>
            <a:ext cx="9988429" cy="1283342"/>
          </a:xfrm>
        </p:spPr>
        <p:txBody>
          <a:bodyPr>
            <a:normAutofit fontScale="90000"/>
          </a:bodyPr>
          <a:lstStyle/>
          <a:p>
            <a:r>
              <a:rPr lang="en-US" dirty="0"/>
              <a:t>Screenshot BACKTRACKING- eclipse Console(FINAL)</a:t>
            </a:r>
          </a:p>
        </p:txBody>
      </p:sp>
      <p:pic>
        <p:nvPicPr>
          <p:cNvPr id="8" name="Content Placeholder 7">
            <a:extLst>
              <a:ext uri="{FF2B5EF4-FFF2-40B4-BE49-F238E27FC236}">
                <a16:creationId xmlns:a16="http://schemas.microsoft.com/office/drawing/2014/main" id="{A155B1DB-3170-4EC7-8FD2-D4CD9BDA6633}"/>
              </a:ext>
            </a:extLst>
          </p:cNvPr>
          <p:cNvPicPr>
            <a:picLocks noGrp="1" noChangeAspect="1"/>
          </p:cNvPicPr>
          <p:nvPr>
            <p:ph idx="1"/>
          </p:nvPr>
        </p:nvPicPr>
        <p:blipFill>
          <a:blip r:embed="rId2"/>
          <a:stretch>
            <a:fillRect/>
          </a:stretch>
        </p:blipFill>
        <p:spPr>
          <a:xfrm>
            <a:off x="1287824" y="1725406"/>
            <a:ext cx="4808176" cy="4211568"/>
          </a:xfrm>
        </p:spPr>
      </p:pic>
      <p:pic>
        <p:nvPicPr>
          <p:cNvPr id="4" name="Picture 3">
            <a:extLst>
              <a:ext uri="{FF2B5EF4-FFF2-40B4-BE49-F238E27FC236}">
                <a16:creationId xmlns:a16="http://schemas.microsoft.com/office/drawing/2014/main" id="{919D9149-3E15-4101-A9BC-604BB9912FD5}"/>
              </a:ext>
            </a:extLst>
          </p:cNvPr>
          <p:cNvPicPr>
            <a:picLocks noChangeAspect="1"/>
          </p:cNvPicPr>
          <p:nvPr/>
        </p:nvPicPr>
        <p:blipFill>
          <a:blip r:embed="rId3"/>
          <a:stretch>
            <a:fillRect/>
          </a:stretch>
        </p:blipFill>
        <p:spPr>
          <a:xfrm>
            <a:off x="1345195" y="5936974"/>
            <a:ext cx="2314575" cy="276225"/>
          </a:xfrm>
          <a:prstGeom prst="rect">
            <a:avLst/>
          </a:prstGeom>
        </p:spPr>
      </p:pic>
    </p:spTree>
    <p:extLst>
      <p:ext uri="{BB962C8B-B14F-4D97-AF65-F5344CB8AC3E}">
        <p14:creationId xmlns:p14="http://schemas.microsoft.com/office/powerpoint/2010/main" val="968566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1667E3-54EA-420F-BDE4-B3AC4799C719}"/>
              </a:ext>
            </a:extLst>
          </p:cNvPr>
          <p:cNvSpPr>
            <a:spLocks noGrp="1"/>
          </p:cNvSpPr>
          <p:nvPr>
            <p:ph type="title"/>
          </p:nvPr>
        </p:nvSpPr>
        <p:spPr>
          <a:xfrm>
            <a:off x="964788" y="804333"/>
            <a:ext cx="3391900" cy="5249334"/>
          </a:xfrm>
        </p:spPr>
        <p:txBody>
          <a:bodyPr>
            <a:normAutofit/>
          </a:bodyPr>
          <a:lstStyle/>
          <a:p>
            <a:pPr algn="r"/>
            <a:r>
              <a:rPr lang="en-US" dirty="0">
                <a:solidFill>
                  <a:srgbClr val="FFFFFF"/>
                </a:solidFill>
              </a:rPr>
              <a:t>Greedy Algorithm using DFS</a:t>
            </a:r>
          </a:p>
        </p:txBody>
      </p:sp>
      <p:sp>
        <p:nvSpPr>
          <p:cNvPr id="3" name="Content Placeholder 2">
            <a:extLst>
              <a:ext uri="{FF2B5EF4-FFF2-40B4-BE49-F238E27FC236}">
                <a16:creationId xmlns:a16="http://schemas.microsoft.com/office/drawing/2014/main" id="{C8A51881-5CC0-4970-8408-8721438D2ACE}"/>
              </a:ext>
            </a:extLst>
          </p:cNvPr>
          <p:cNvSpPr>
            <a:spLocks noGrp="1"/>
          </p:cNvSpPr>
          <p:nvPr>
            <p:ph idx="1"/>
          </p:nvPr>
        </p:nvSpPr>
        <p:spPr>
          <a:xfrm>
            <a:off x="4951048" y="804333"/>
            <a:ext cx="6306003" cy="5249334"/>
          </a:xfrm>
        </p:spPr>
        <p:txBody>
          <a:bodyPr anchor="ctr">
            <a:normAutofit/>
          </a:bodyPr>
          <a:lstStyle/>
          <a:p>
            <a:r>
              <a:rPr lang="en-US" dirty="0"/>
              <a:t>Steps:</a:t>
            </a:r>
          </a:p>
          <a:p>
            <a:r>
              <a:rPr lang="en-US" dirty="0"/>
              <a:t>1.Color first vertex with first color.</a:t>
            </a:r>
          </a:p>
          <a:p>
            <a:r>
              <a:rPr lang="en-US" dirty="0"/>
              <a:t>2. Do below step for remaining V-1 vertices:</a:t>
            </a:r>
          </a:p>
          <a:p>
            <a:pPr>
              <a:buFont typeface="Wingdings" panose="05000000000000000000" pitchFamily="2" charset="2"/>
              <a:buChar char="Ø"/>
            </a:pPr>
            <a:r>
              <a:rPr lang="en-US" dirty="0"/>
              <a:t>        Consider current vertex(use DFS algorithm to traverse and color ) and color it with lowest numbered color that has not been used in previously adjacent vertices. If all previous used colors appear on adjacent vertices , assign new color.</a:t>
            </a:r>
          </a:p>
          <a:p>
            <a:pPr marL="0" indent="0">
              <a:buNone/>
            </a:pPr>
            <a:endParaRPr lang="en-US" dirty="0"/>
          </a:p>
          <a:p>
            <a:pPr marL="0" indent="0">
              <a:buNone/>
            </a:pPr>
            <a:r>
              <a:rPr lang="en-US" b="0" i="0" dirty="0">
                <a:solidFill>
                  <a:srgbClr val="000000"/>
                </a:solidFill>
                <a:effectLst/>
                <a:latin typeface="+mj-lt"/>
              </a:rPr>
              <a:t>Depth First Search (DFS) algorithm traverses a graph in a depth ward flow and uses a stack to get the next vertex to start a search, when a dead end occurs in any iteration.</a:t>
            </a:r>
            <a:endParaRPr lang="en-US" dirty="0">
              <a:latin typeface="+mj-lt"/>
            </a:endParaRPr>
          </a:p>
        </p:txBody>
      </p:sp>
    </p:spTree>
    <p:extLst>
      <p:ext uri="{BB962C8B-B14F-4D97-AF65-F5344CB8AC3E}">
        <p14:creationId xmlns:p14="http://schemas.microsoft.com/office/powerpoint/2010/main" val="3002594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36F5F2-3F06-47B0-89B7-EBC0CE3FCFF8}"/>
              </a:ext>
            </a:extLst>
          </p:cNvPr>
          <p:cNvSpPr>
            <a:spLocks noGrp="1"/>
          </p:cNvSpPr>
          <p:nvPr>
            <p:ph type="title"/>
          </p:nvPr>
        </p:nvSpPr>
        <p:spPr>
          <a:xfrm>
            <a:off x="1024129" y="585216"/>
            <a:ext cx="3779085" cy="1499616"/>
          </a:xfrm>
        </p:spPr>
        <p:txBody>
          <a:bodyPr>
            <a:normAutofit fontScale="90000"/>
          </a:bodyPr>
          <a:lstStyle/>
          <a:p>
            <a:r>
              <a:rPr lang="en-US" dirty="0">
                <a:solidFill>
                  <a:srgbClr val="FFFFFF"/>
                </a:solidFill>
              </a:rPr>
              <a:t>Greedy DFS results (MID-TERM)</a:t>
            </a:r>
          </a:p>
        </p:txBody>
      </p:sp>
      <p:cxnSp>
        <p:nvCxnSpPr>
          <p:cNvPr id="14" name="Straight Connector 13">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9A2AB5-E4CF-4E74-BDA6-88965ABB41F2}"/>
              </a:ext>
            </a:extLst>
          </p:cNvPr>
          <p:cNvSpPr>
            <a:spLocks noGrp="1"/>
          </p:cNvSpPr>
          <p:nvPr>
            <p:ph idx="1"/>
          </p:nvPr>
        </p:nvSpPr>
        <p:spPr>
          <a:xfrm>
            <a:off x="1024129" y="2286000"/>
            <a:ext cx="3791711" cy="3931920"/>
          </a:xfrm>
        </p:spPr>
        <p:txBody>
          <a:bodyPr>
            <a:normAutofit fontScale="92500" lnSpcReduction="20000"/>
          </a:bodyPr>
          <a:lstStyle/>
          <a:p>
            <a:pPr>
              <a:buClr>
                <a:schemeClr val="bg1"/>
              </a:buClr>
              <a:buFont typeface="Wingdings" panose="05000000000000000000" pitchFamily="2" charset="2"/>
              <a:buChar char="§"/>
            </a:pPr>
            <a:r>
              <a:rPr lang="en-US" dirty="0">
                <a:solidFill>
                  <a:srgbClr val="FFFFFF"/>
                </a:solidFill>
              </a:rPr>
              <a:t>Output graph </a:t>
            </a:r>
            <a:r>
              <a:rPr lang="en-US" dirty="0">
                <a:solidFill>
                  <a:srgbClr val="FFFFFF"/>
                </a:solidFill>
                <a:sym typeface="Wingdings" panose="05000000000000000000" pitchFamily="2" charset="2"/>
              </a:rPr>
              <a:t></a:t>
            </a:r>
            <a:endParaRPr lang="en-US" dirty="0">
              <a:solidFill>
                <a:srgbClr val="FFFFFF"/>
              </a:solidFill>
            </a:endParaRPr>
          </a:p>
          <a:p>
            <a:pPr>
              <a:buClr>
                <a:schemeClr val="bg1"/>
              </a:buClr>
              <a:buFont typeface="Wingdings" panose="05000000000000000000" pitchFamily="2" charset="2"/>
              <a:buChar char="§"/>
            </a:pPr>
            <a:r>
              <a:rPr lang="en-US" dirty="0">
                <a:solidFill>
                  <a:srgbClr val="FFFFFF"/>
                </a:solidFill>
              </a:rPr>
              <a:t>colored fully using four colors – 7vertices-Red , 5vertices-Blue , 7vertices-green , 2vertices-yellow (Side image shows colored output graph)</a:t>
            </a:r>
          </a:p>
          <a:p>
            <a:pPr>
              <a:buClr>
                <a:schemeClr val="bg1"/>
              </a:buClr>
              <a:buFont typeface="Wingdings" panose="05000000000000000000" pitchFamily="2" charset="2"/>
              <a:buChar char="§"/>
            </a:pPr>
            <a:r>
              <a:rPr lang="en-US" dirty="0">
                <a:solidFill>
                  <a:srgbClr val="FFFFFF"/>
                </a:solidFill>
              </a:rPr>
              <a:t>Execution time- in Eclipse while running it took 120-130 millisecond to color the given graph . It includes creation of graph as well.</a:t>
            </a:r>
          </a:p>
          <a:p>
            <a:pPr>
              <a:buClr>
                <a:schemeClr val="bg1"/>
              </a:buClr>
              <a:buFont typeface="Wingdings" panose="05000000000000000000" pitchFamily="2" charset="2"/>
              <a:buChar char="§"/>
            </a:pPr>
            <a:r>
              <a:rPr lang="en-US" dirty="0">
                <a:solidFill>
                  <a:srgbClr val="FFFFFF"/>
                </a:solidFill>
              </a:rPr>
              <a:t>Greedy DFS Time complexity: O(v^2 + e) in worst case . This technique, not always use minimum colors as number of colors depend on the order vertex is processed.</a:t>
            </a:r>
          </a:p>
          <a:p>
            <a:pPr marL="0" indent="0">
              <a:buClr>
                <a:schemeClr val="bg1"/>
              </a:buClr>
              <a:buNone/>
            </a:pPr>
            <a:endParaRPr lang="en-US" dirty="0">
              <a:solidFill>
                <a:srgbClr val="FFFFFF"/>
              </a:solidFill>
            </a:endParaRPr>
          </a:p>
          <a:p>
            <a:endParaRPr lang="en-US" dirty="0">
              <a:solidFill>
                <a:srgbClr val="FFFFFF"/>
              </a:solidFill>
            </a:endParaRPr>
          </a:p>
          <a:p>
            <a:endParaRPr lang="en-US" dirty="0">
              <a:solidFill>
                <a:srgbClr val="FFFFFF"/>
              </a:solidFill>
            </a:endParaRPr>
          </a:p>
        </p:txBody>
      </p:sp>
      <p:pic>
        <p:nvPicPr>
          <p:cNvPr id="7" name="Picture 6" descr="Chart&#10;&#10;Description automatically generated">
            <a:extLst>
              <a:ext uri="{FF2B5EF4-FFF2-40B4-BE49-F238E27FC236}">
                <a16:creationId xmlns:a16="http://schemas.microsoft.com/office/drawing/2014/main" id="{8E7B1843-47F2-4DDD-B806-61F45896D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0676" y="813920"/>
            <a:ext cx="6100253" cy="5530609"/>
          </a:xfrm>
          <a:prstGeom prst="rect">
            <a:avLst/>
          </a:prstGeom>
        </p:spPr>
      </p:pic>
    </p:spTree>
    <p:extLst>
      <p:ext uri="{BB962C8B-B14F-4D97-AF65-F5344CB8AC3E}">
        <p14:creationId xmlns:p14="http://schemas.microsoft.com/office/powerpoint/2010/main" val="3514758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E536-4011-4D39-B537-061101654C5F}"/>
              </a:ext>
            </a:extLst>
          </p:cNvPr>
          <p:cNvSpPr>
            <a:spLocks noGrp="1"/>
          </p:cNvSpPr>
          <p:nvPr>
            <p:ph type="title"/>
          </p:nvPr>
        </p:nvSpPr>
        <p:spPr>
          <a:xfrm>
            <a:off x="768627" y="585216"/>
            <a:ext cx="11423374" cy="1499616"/>
          </a:xfrm>
        </p:spPr>
        <p:txBody>
          <a:bodyPr/>
          <a:lstStyle/>
          <a:p>
            <a:r>
              <a:rPr lang="en-US" dirty="0"/>
              <a:t>Screenshot Greedy DFS – Eclipse Console (MIDTERM)</a:t>
            </a:r>
          </a:p>
        </p:txBody>
      </p:sp>
      <p:pic>
        <p:nvPicPr>
          <p:cNvPr id="5" name="Content Placeholder 4">
            <a:extLst>
              <a:ext uri="{FF2B5EF4-FFF2-40B4-BE49-F238E27FC236}">
                <a16:creationId xmlns:a16="http://schemas.microsoft.com/office/drawing/2014/main" id="{17B33EB8-FEC0-415C-ADA6-E10F66ABAC0D}"/>
              </a:ext>
            </a:extLst>
          </p:cNvPr>
          <p:cNvPicPr>
            <a:picLocks noGrp="1" noChangeAspect="1"/>
          </p:cNvPicPr>
          <p:nvPr>
            <p:ph idx="1"/>
          </p:nvPr>
        </p:nvPicPr>
        <p:blipFill>
          <a:blip r:embed="rId2"/>
          <a:stretch>
            <a:fillRect/>
          </a:stretch>
        </p:blipFill>
        <p:spPr>
          <a:xfrm>
            <a:off x="1139482" y="2084832"/>
            <a:ext cx="8749849" cy="4127055"/>
          </a:xfrm>
        </p:spPr>
      </p:pic>
      <p:pic>
        <p:nvPicPr>
          <p:cNvPr id="4" name="Picture 3">
            <a:extLst>
              <a:ext uri="{FF2B5EF4-FFF2-40B4-BE49-F238E27FC236}">
                <a16:creationId xmlns:a16="http://schemas.microsoft.com/office/drawing/2014/main" id="{5E982365-18EA-4B9D-93BB-3ED64AB6CEFF}"/>
              </a:ext>
            </a:extLst>
          </p:cNvPr>
          <p:cNvPicPr>
            <a:picLocks noChangeAspect="1"/>
          </p:cNvPicPr>
          <p:nvPr/>
        </p:nvPicPr>
        <p:blipFill>
          <a:blip r:embed="rId3"/>
          <a:stretch>
            <a:fillRect/>
          </a:stretch>
        </p:blipFill>
        <p:spPr>
          <a:xfrm>
            <a:off x="1139482" y="6236505"/>
            <a:ext cx="2409825" cy="247650"/>
          </a:xfrm>
          <a:prstGeom prst="rect">
            <a:avLst/>
          </a:prstGeom>
        </p:spPr>
      </p:pic>
    </p:spTree>
    <p:extLst>
      <p:ext uri="{BB962C8B-B14F-4D97-AF65-F5344CB8AC3E}">
        <p14:creationId xmlns:p14="http://schemas.microsoft.com/office/powerpoint/2010/main" val="1914144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36F5F2-3F06-47B0-89B7-EBC0CE3FCFF8}"/>
              </a:ext>
            </a:extLst>
          </p:cNvPr>
          <p:cNvSpPr>
            <a:spLocks noGrp="1"/>
          </p:cNvSpPr>
          <p:nvPr>
            <p:ph type="title"/>
          </p:nvPr>
        </p:nvSpPr>
        <p:spPr>
          <a:xfrm>
            <a:off x="1024129" y="585216"/>
            <a:ext cx="3779085" cy="1499616"/>
          </a:xfrm>
        </p:spPr>
        <p:txBody>
          <a:bodyPr>
            <a:normAutofit/>
          </a:bodyPr>
          <a:lstStyle/>
          <a:p>
            <a:r>
              <a:rPr lang="en-US" sz="4600" dirty="0">
                <a:solidFill>
                  <a:srgbClr val="FFFFFF"/>
                </a:solidFill>
              </a:rPr>
              <a:t>Greedy DFS results (FINAL)</a:t>
            </a:r>
          </a:p>
        </p:txBody>
      </p:sp>
      <p:cxnSp>
        <p:nvCxnSpPr>
          <p:cNvPr id="21" name="Straight Connector 2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9A2AB5-E4CF-4E74-BDA6-88965ABB41F2}"/>
              </a:ext>
            </a:extLst>
          </p:cNvPr>
          <p:cNvSpPr>
            <a:spLocks noGrp="1"/>
          </p:cNvSpPr>
          <p:nvPr>
            <p:ph idx="1"/>
          </p:nvPr>
        </p:nvSpPr>
        <p:spPr>
          <a:xfrm>
            <a:off x="1024129" y="2286000"/>
            <a:ext cx="3791711" cy="3931920"/>
          </a:xfrm>
        </p:spPr>
        <p:txBody>
          <a:bodyPr>
            <a:normAutofit/>
          </a:bodyPr>
          <a:lstStyle/>
          <a:p>
            <a:pPr>
              <a:buClr>
                <a:schemeClr val="bg1"/>
              </a:buClr>
              <a:buFont typeface="Wingdings" panose="05000000000000000000" pitchFamily="2" charset="2"/>
              <a:buChar char="§"/>
            </a:pPr>
            <a:r>
              <a:rPr lang="en-US" sz="1700" dirty="0">
                <a:solidFill>
                  <a:srgbClr val="FFFFFF"/>
                </a:solidFill>
              </a:rPr>
              <a:t>Output graph </a:t>
            </a:r>
            <a:r>
              <a:rPr lang="en-US" sz="1700" dirty="0">
                <a:solidFill>
                  <a:srgbClr val="FFFFFF"/>
                </a:solidFill>
                <a:sym typeface="Wingdings" panose="05000000000000000000" pitchFamily="2" charset="2"/>
              </a:rPr>
              <a:t></a:t>
            </a:r>
            <a:endParaRPr lang="en-US" sz="1700" dirty="0">
              <a:solidFill>
                <a:srgbClr val="FFFFFF"/>
              </a:solidFill>
            </a:endParaRPr>
          </a:p>
          <a:p>
            <a:pPr>
              <a:buClr>
                <a:schemeClr val="bg1"/>
              </a:buClr>
              <a:buFont typeface="Wingdings" panose="05000000000000000000" pitchFamily="2" charset="2"/>
              <a:buChar char="§"/>
            </a:pPr>
            <a:r>
              <a:rPr lang="en-US" sz="1700" dirty="0">
                <a:solidFill>
                  <a:srgbClr val="FFFFFF"/>
                </a:solidFill>
              </a:rPr>
              <a:t>colored fully using five colors – 9vertices-Red , 8vertices-Blue , 9vertices-green , 3vertices-yellow, 1vertex-Black(Side image shows colored output graph)</a:t>
            </a:r>
          </a:p>
          <a:p>
            <a:pPr>
              <a:buClr>
                <a:schemeClr val="bg1"/>
              </a:buClr>
              <a:buFont typeface="Wingdings" panose="05000000000000000000" pitchFamily="2" charset="2"/>
              <a:buChar char="§"/>
            </a:pPr>
            <a:r>
              <a:rPr lang="en-US" sz="1700" dirty="0">
                <a:solidFill>
                  <a:srgbClr val="FFFFFF"/>
                </a:solidFill>
              </a:rPr>
              <a:t>Execution time- in Eclipse while running it took 820-850 millisecond to color the given graph . It includes creation of graph as well.</a:t>
            </a:r>
          </a:p>
          <a:p>
            <a:pPr>
              <a:buClr>
                <a:schemeClr val="bg1"/>
              </a:buClr>
              <a:buFont typeface="Wingdings" panose="05000000000000000000" pitchFamily="2" charset="2"/>
              <a:buChar char="§"/>
            </a:pPr>
            <a:r>
              <a:rPr lang="en-US" sz="1700" dirty="0">
                <a:solidFill>
                  <a:srgbClr val="FFFFFF"/>
                </a:solidFill>
              </a:rPr>
              <a:t>Greedy DFS Time complexity: O(v^2 + e) in worst case . This technique, not always use minimum colors as number of colors depend on the order vertex is processed.</a:t>
            </a:r>
          </a:p>
          <a:p>
            <a:pPr marL="0" indent="0">
              <a:buClr>
                <a:schemeClr val="bg1"/>
              </a:buClr>
              <a:buNone/>
            </a:pPr>
            <a:endParaRPr lang="en-US" sz="1700" dirty="0">
              <a:solidFill>
                <a:srgbClr val="FFFFFF"/>
              </a:solidFill>
            </a:endParaRPr>
          </a:p>
          <a:p>
            <a:endParaRPr lang="en-US" sz="1700" dirty="0">
              <a:solidFill>
                <a:srgbClr val="FFFFFF"/>
              </a:solidFill>
            </a:endParaRPr>
          </a:p>
          <a:p>
            <a:endParaRPr lang="en-US" sz="1700" dirty="0">
              <a:solidFill>
                <a:srgbClr val="FFFFFF"/>
              </a:solidFill>
            </a:endParaRPr>
          </a:p>
        </p:txBody>
      </p:sp>
      <p:pic>
        <p:nvPicPr>
          <p:cNvPr id="5" name="Picture 4" descr="Chart&#10;&#10;Description automatically generated">
            <a:extLst>
              <a:ext uri="{FF2B5EF4-FFF2-40B4-BE49-F238E27FC236}">
                <a16:creationId xmlns:a16="http://schemas.microsoft.com/office/drawing/2014/main" id="{6DFF63D5-48C4-4352-9C14-D694E5585F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873695"/>
            <a:ext cx="5455921" cy="5110609"/>
          </a:xfrm>
          <a:prstGeom prst="rect">
            <a:avLst/>
          </a:prstGeom>
        </p:spPr>
      </p:pic>
    </p:spTree>
    <p:extLst>
      <p:ext uri="{BB962C8B-B14F-4D97-AF65-F5344CB8AC3E}">
        <p14:creationId xmlns:p14="http://schemas.microsoft.com/office/powerpoint/2010/main" val="1083136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E536-4011-4D39-B537-061101654C5F}"/>
              </a:ext>
            </a:extLst>
          </p:cNvPr>
          <p:cNvSpPr>
            <a:spLocks noGrp="1"/>
          </p:cNvSpPr>
          <p:nvPr>
            <p:ph type="title"/>
          </p:nvPr>
        </p:nvSpPr>
        <p:spPr>
          <a:xfrm>
            <a:off x="1024127" y="585216"/>
            <a:ext cx="10637785" cy="1499616"/>
          </a:xfrm>
        </p:spPr>
        <p:txBody>
          <a:bodyPr/>
          <a:lstStyle/>
          <a:p>
            <a:r>
              <a:rPr lang="en-US" dirty="0"/>
              <a:t>Screenshot Greedy DFS – Eclipse Console(FINAL)</a:t>
            </a:r>
          </a:p>
        </p:txBody>
      </p:sp>
      <p:pic>
        <p:nvPicPr>
          <p:cNvPr id="10" name="Content Placeholder 9">
            <a:extLst>
              <a:ext uri="{FF2B5EF4-FFF2-40B4-BE49-F238E27FC236}">
                <a16:creationId xmlns:a16="http://schemas.microsoft.com/office/drawing/2014/main" id="{70E68DD5-7059-4A6C-996B-7532D91E75B0}"/>
              </a:ext>
            </a:extLst>
          </p:cNvPr>
          <p:cNvPicPr>
            <a:picLocks noGrp="1" noChangeAspect="1"/>
          </p:cNvPicPr>
          <p:nvPr>
            <p:ph idx="1"/>
          </p:nvPr>
        </p:nvPicPr>
        <p:blipFill>
          <a:blip r:embed="rId2"/>
          <a:stretch>
            <a:fillRect/>
          </a:stretch>
        </p:blipFill>
        <p:spPr>
          <a:xfrm>
            <a:off x="1242491" y="1948375"/>
            <a:ext cx="5974235" cy="4324409"/>
          </a:xfrm>
        </p:spPr>
      </p:pic>
      <p:pic>
        <p:nvPicPr>
          <p:cNvPr id="4" name="Picture 3">
            <a:extLst>
              <a:ext uri="{FF2B5EF4-FFF2-40B4-BE49-F238E27FC236}">
                <a16:creationId xmlns:a16="http://schemas.microsoft.com/office/drawing/2014/main" id="{168FE8AC-9C2A-4A5F-8B13-2ED04FE149DA}"/>
              </a:ext>
            </a:extLst>
          </p:cNvPr>
          <p:cNvPicPr>
            <a:picLocks noChangeAspect="1"/>
          </p:cNvPicPr>
          <p:nvPr/>
        </p:nvPicPr>
        <p:blipFill>
          <a:blip r:embed="rId3"/>
          <a:stretch>
            <a:fillRect/>
          </a:stretch>
        </p:blipFill>
        <p:spPr>
          <a:xfrm>
            <a:off x="1242491" y="6297402"/>
            <a:ext cx="2352675" cy="266700"/>
          </a:xfrm>
          <a:prstGeom prst="rect">
            <a:avLst/>
          </a:prstGeom>
        </p:spPr>
      </p:pic>
    </p:spTree>
    <p:extLst>
      <p:ext uri="{BB962C8B-B14F-4D97-AF65-F5344CB8AC3E}">
        <p14:creationId xmlns:p14="http://schemas.microsoft.com/office/powerpoint/2010/main" val="2072559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D62BF4-B386-4B98-862F-44053A6CF6EB}"/>
              </a:ext>
            </a:extLst>
          </p:cNvPr>
          <p:cNvSpPr>
            <a:spLocks noGrp="1"/>
          </p:cNvSpPr>
          <p:nvPr>
            <p:ph type="title"/>
          </p:nvPr>
        </p:nvSpPr>
        <p:spPr>
          <a:xfrm>
            <a:off x="964788" y="804333"/>
            <a:ext cx="3391900" cy="5249334"/>
          </a:xfrm>
        </p:spPr>
        <p:txBody>
          <a:bodyPr>
            <a:normAutofit/>
          </a:bodyPr>
          <a:lstStyle/>
          <a:p>
            <a:pPr algn="r"/>
            <a:r>
              <a:rPr lang="en-US" dirty="0">
                <a:solidFill>
                  <a:srgbClr val="FFFFFF"/>
                </a:solidFill>
              </a:rPr>
              <a:t>Greedy Algo using BFS</a:t>
            </a:r>
          </a:p>
        </p:txBody>
      </p:sp>
      <p:sp>
        <p:nvSpPr>
          <p:cNvPr id="3" name="Content Placeholder 2">
            <a:extLst>
              <a:ext uri="{FF2B5EF4-FFF2-40B4-BE49-F238E27FC236}">
                <a16:creationId xmlns:a16="http://schemas.microsoft.com/office/drawing/2014/main" id="{535A6205-65E0-4168-8DC8-82E792F6447F}"/>
              </a:ext>
            </a:extLst>
          </p:cNvPr>
          <p:cNvSpPr>
            <a:spLocks noGrp="1"/>
          </p:cNvSpPr>
          <p:nvPr>
            <p:ph idx="1"/>
          </p:nvPr>
        </p:nvSpPr>
        <p:spPr>
          <a:xfrm>
            <a:off x="4951048" y="804333"/>
            <a:ext cx="6306003" cy="5249334"/>
          </a:xfrm>
        </p:spPr>
        <p:txBody>
          <a:bodyPr anchor="ctr">
            <a:normAutofit/>
          </a:bodyPr>
          <a:lstStyle/>
          <a:p>
            <a:r>
              <a:rPr lang="en-US" dirty="0"/>
              <a:t>Steps:</a:t>
            </a:r>
          </a:p>
          <a:p>
            <a:r>
              <a:rPr lang="en-US" dirty="0"/>
              <a:t>1.Color first vertex with first color.</a:t>
            </a:r>
          </a:p>
          <a:p>
            <a:r>
              <a:rPr lang="en-US" dirty="0"/>
              <a:t>2. Do below step for remaining V-1 vertices:</a:t>
            </a:r>
          </a:p>
          <a:p>
            <a:pPr>
              <a:buFont typeface="Wingdings" panose="05000000000000000000" pitchFamily="2" charset="2"/>
              <a:buChar char="Ø"/>
            </a:pPr>
            <a:r>
              <a:rPr lang="en-US" dirty="0"/>
              <a:t>        Consider current vertex(use BFS algorithm to traverse and color ) and color it with lowest numbered color that has not been used in previously adjacent vertices. If all previous used colors appear on adjacent vertices , assign new color.</a:t>
            </a:r>
          </a:p>
          <a:p>
            <a:pPr>
              <a:buFont typeface="Wingdings" panose="05000000000000000000" pitchFamily="2" charset="2"/>
              <a:buChar char="Ø"/>
            </a:pPr>
            <a:endParaRPr lang="en-US" dirty="0"/>
          </a:p>
          <a:p>
            <a:pPr marL="0" indent="0">
              <a:buNone/>
            </a:pPr>
            <a:r>
              <a:rPr lang="en-US" b="0" i="0" dirty="0">
                <a:solidFill>
                  <a:srgbClr val="000000"/>
                </a:solidFill>
                <a:effectLst/>
                <a:latin typeface="+mj-lt"/>
              </a:rPr>
              <a:t>Breadth First Search (BFS) algorithm traverses a graph in a breadth ward flow and uses a queue to remember to get the next vertex to start a search, when a dead end occurs in any iteration.</a:t>
            </a:r>
            <a:endParaRPr lang="en-US" dirty="0">
              <a:latin typeface="+mj-lt"/>
            </a:endParaRPr>
          </a:p>
          <a:p>
            <a:endParaRPr lang="en-US" dirty="0"/>
          </a:p>
        </p:txBody>
      </p:sp>
    </p:spTree>
    <p:extLst>
      <p:ext uri="{BB962C8B-B14F-4D97-AF65-F5344CB8AC3E}">
        <p14:creationId xmlns:p14="http://schemas.microsoft.com/office/powerpoint/2010/main" val="3420262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A0B6E-009E-40D8-B6DC-B6E861CBB4FB}"/>
              </a:ext>
            </a:extLst>
          </p:cNvPr>
          <p:cNvSpPr>
            <a:spLocks noGrp="1"/>
          </p:cNvSpPr>
          <p:nvPr>
            <p:ph type="title"/>
          </p:nvPr>
        </p:nvSpPr>
        <p:spPr>
          <a:xfrm>
            <a:off x="1024128" y="309489"/>
            <a:ext cx="9720072" cy="1453049"/>
          </a:xfrm>
        </p:spPr>
        <p:txBody>
          <a:bodyPr>
            <a:normAutofit/>
          </a:bodyPr>
          <a:lstStyle/>
          <a:p>
            <a:br>
              <a:rPr lang="en-US" dirty="0">
                <a:solidFill>
                  <a:schemeClr val="tx1"/>
                </a:solidFill>
              </a:rPr>
            </a:br>
            <a:r>
              <a:rPr lang="en-US" dirty="0">
                <a:solidFill>
                  <a:schemeClr val="tx1"/>
                </a:solidFill>
              </a:rPr>
              <a:t>FINAL/MIDTERM Checkpoints</a:t>
            </a:r>
            <a:endParaRPr lang="en-US" dirty="0">
              <a:solidFill>
                <a:srgbClr val="FFFFFF"/>
              </a:solidFill>
            </a:endParaRPr>
          </a:p>
        </p:txBody>
      </p:sp>
      <p:sp>
        <p:nvSpPr>
          <p:cNvPr id="4" name="Text Placeholder 3">
            <a:extLst>
              <a:ext uri="{FF2B5EF4-FFF2-40B4-BE49-F238E27FC236}">
                <a16:creationId xmlns:a16="http://schemas.microsoft.com/office/drawing/2014/main" id="{C2BFD466-D481-4BBE-A657-507446C211D9}"/>
              </a:ext>
            </a:extLst>
          </p:cNvPr>
          <p:cNvSpPr>
            <a:spLocks noGrp="1"/>
          </p:cNvSpPr>
          <p:nvPr>
            <p:ph type="body" idx="1"/>
          </p:nvPr>
        </p:nvSpPr>
        <p:spPr/>
        <p:txBody>
          <a:bodyPr/>
          <a:lstStyle/>
          <a:p>
            <a:r>
              <a:rPr lang="en-US" dirty="0"/>
              <a:t>MIDTERM CHECKPOINTS</a:t>
            </a:r>
          </a:p>
        </p:txBody>
      </p:sp>
      <p:sp>
        <p:nvSpPr>
          <p:cNvPr id="3" name="Content Placeholder 2">
            <a:extLst>
              <a:ext uri="{FF2B5EF4-FFF2-40B4-BE49-F238E27FC236}">
                <a16:creationId xmlns:a16="http://schemas.microsoft.com/office/drawing/2014/main" id="{ACA5C871-6212-4499-9619-EF802FCD1181}"/>
              </a:ext>
            </a:extLst>
          </p:cNvPr>
          <p:cNvSpPr>
            <a:spLocks noGrp="1"/>
          </p:cNvSpPr>
          <p:nvPr>
            <p:ph sz="half" idx="2"/>
          </p:nvPr>
        </p:nvSpPr>
        <p:spPr/>
        <p:txBody>
          <a:bodyPr anchor="ctr">
            <a:normAutofit fontScale="85000" lnSpcReduction="20000"/>
          </a:bodyPr>
          <a:lstStyle/>
          <a:p>
            <a:r>
              <a:rPr lang="en-US" sz="2400" dirty="0"/>
              <a:t>1. Created input </a:t>
            </a:r>
            <a:r>
              <a:rPr lang="en-US" sz="2400" b="0" i="0" dirty="0" err="1">
                <a:effectLst/>
              </a:rPr>
              <a:t>Mycielski</a:t>
            </a:r>
            <a:r>
              <a:rPr lang="en-US" sz="2400" b="0" i="0" dirty="0">
                <a:effectLst/>
              </a:rPr>
              <a:t> graph of 21 vertices and 42 edges.</a:t>
            </a:r>
          </a:p>
          <a:p>
            <a:r>
              <a:rPr lang="en-US" sz="2400" dirty="0"/>
              <a:t>2. Implemented Algorithm – Backtracking , Greedy BFS &amp; DFS , Welsh Powell on input graph</a:t>
            </a:r>
          </a:p>
          <a:p>
            <a:r>
              <a:rPr lang="en-US" sz="2400" dirty="0"/>
              <a:t>3. Captured output and its execution time.</a:t>
            </a:r>
          </a:p>
          <a:p>
            <a:r>
              <a:rPr lang="en-US" sz="2400" dirty="0"/>
              <a:t>4. Compared performance of all implemented algorithm</a:t>
            </a:r>
          </a:p>
          <a:p>
            <a:r>
              <a:rPr lang="en-US" sz="2400" dirty="0"/>
              <a:t>5. Applied Backtracking algorithm on solving Sudoku Puzzle.</a:t>
            </a:r>
          </a:p>
          <a:p>
            <a:r>
              <a:rPr lang="en-US" sz="2400" dirty="0"/>
              <a:t>6.Created GitHub repo.</a:t>
            </a:r>
          </a:p>
        </p:txBody>
      </p:sp>
      <p:sp>
        <p:nvSpPr>
          <p:cNvPr id="5" name="Text Placeholder 4">
            <a:extLst>
              <a:ext uri="{FF2B5EF4-FFF2-40B4-BE49-F238E27FC236}">
                <a16:creationId xmlns:a16="http://schemas.microsoft.com/office/drawing/2014/main" id="{88A34FCD-3989-4433-99DA-38E3A4A604A7}"/>
              </a:ext>
            </a:extLst>
          </p:cNvPr>
          <p:cNvSpPr>
            <a:spLocks noGrp="1"/>
          </p:cNvSpPr>
          <p:nvPr>
            <p:ph type="body" sz="quarter" idx="3"/>
          </p:nvPr>
        </p:nvSpPr>
        <p:spPr/>
        <p:txBody>
          <a:bodyPr/>
          <a:lstStyle/>
          <a:p>
            <a:r>
              <a:rPr lang="en-US"/>
              <a:t>FINAL CHECKPOINTS</a:t>
            </a:r>
            <a:endParaRPr lang="en-US" dirty="0"/>
          </a:p>
        </p:txBody>
      </p:sp>
      <p:sp>
        <p:nvSpPr>
          <p:cNvPr id="6" name="Content Placeholder 5">
            <a:extLst>
              <a:ext uri="{FF2B5EF4-FFF2-40B4-BE49-F238E27FC236}">
                <a16:creationId xmlns:a16="http://schemas.microsoft.com/office/drawing/2014/main" id="{CFFE1484-05C8-4315-BBBA-2609DA947EA5}"/>
              </a:ext>
            </a:extLst>
          </p:cNvPr>
          <p:cNvSpPr>
            <a:spLocks noGrp="1"/>
          </p:cNvSpPr>
          <p:nvPr>
            <p:ph sz="quarter" idx="4"/>
          </p:nvPr>
        </p:nvSpPr>
        <p:spPr/>
        <p:txBody>
          <a:bodyPr>
            <a:normAutofit fontScale="85000" lnSpcReduction="20000"/>
          </a:bodyPr>
          <a:lstStyle/>
          <a:p>
            <a:r>
              <a:rPr lang="en-US" sz="2400" dirty="0"/>
              <a:t>1. Created input graph of 30 vertices and 75 edges (Foster cage graph).</a:t>
            </a:r>
          </a:p>
          <a:p>
            <a:r>
              <a:rPr lang="en-US" sz="2400" dirty="0"/>
              <a:t>2. Implemented Algorithm – Backtracking , Greedy BFS &amp; DFS , Welsh Powell on input graph</a:t>
            </a:r>
          </a:p>
          <a:p>
            <a:r>
              <a:rPr lang="en-US" sz="2400" dirty="0"/>
              <a:t>3.Implemented greedy algorithm – </a:t>
            </a:r>
            <a:r>
              <a:rPr lang="en-US" sz="2400" dirty="0" err="1"/>
              <a:t>Dsatur</a:t>
            </a:r>
            <a:r>
              <a:rPr lang="en-US" sz="2400" dirty="0"/>
              <a:t>(</a:t>
            </a:r>
            <a:r>
              <a:rPr lang="en-US" sz="2000" dirty="0"/>
              <a:t>Degree of Saturation</a:t>
            </a:r>
            <a:r>
              <a:rPr lang="en-US" sz="2400" dirty="0"/>
              <a:t>) graph coloring.</a:t>
            </a:r>
          </a:p>
          <a:p>
            <a:r>
              <a:rPr lang="en-US" sz="2400" dirty="0"/>
              <a:t>4.Captured output and its execution time.</a:t>
            </a:r>
          </a:p>
          <a:p>
            <a:r>
              <a:rPr lang="en-US" sz="2400" dirty="0"/>
              <a:t>5.Compared performance of all algorithm on input graph.</a:t>
            </a:r>
          </a:p>
          <a:p>
            <a:endParaRPr lang="en-US" dirty="0"/>
          </a:p>
        </p:txBody>
      </p:sp>
    </p:spTree>
    <p:extLst>
      <p:ext uri="{BB962C8B-B14F-4D97-AF65-F5344CB8AC3E}">
        <p14:creationId xmlns:p14="http://schemas.microsoft.com/office/powerpoint/2010/main" val="656642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36F5F2-3F06-47B0-89B7-EBC0CE3FCFF8}"/>
              </a:ext>
            </a:extLst>
          </p:cNvPr>
          <p:cNvSpPr>
            <a:spLocks noGrp="1"/>
          </p:cNvSpPr>
          <p:nvPr>
            <p:ph type="title"/>
          </p:nvPr>
        </p:nvSpPr>
        <p:spPr>
          <a:xfrm>
            <a:off x="1024129" y="585216"/>
            <a:ext cx="3779085" cy="1499616"/>
          </a:xfrm>
        </p:spPr>
        <p:txBody>
          <a:bodyPr>
            <a:normAutofit fontScale="90000"/>
          </a:bodyPr>
          <a:lstStyle/>
          <a:p>
            <a:r>
              <a:rPr lang="en-US" dirty="0">
                <a:solidFill>
                  <a:srgbClr val="FFFFFF"/>
                </a:solidFill>
              </a:rPr>
              <a:t>Greedy BFS results (mid-term)</a:t>
            </a:r>
          </a:p>
        </p:txBody>
      </p:sp>
      <p:cxnSp>
        <p:nvCxnSpPr>
          <p:cNvPr id="12" name="Straight Connector 11">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9A2AB5-E4CF-4E74-BDA6-88965ABB41F2}"/>
              </a:ext>
            </a:extLst>
          </p:cNvPr>
          <p:cNvSpPr>
            <a:spLocks noGrp="1"/>
          </p:cNvSpPr>
          <p:nvPr>
            <p:ph idx="1"/>
          </p:nvPr>
        </p:nvSpPr>
        <p:spPr>
          <a:xfrm>
            <a:off x="1024129" y="2285999"/>
            <a:ext cx="3791711" cy="4340087"/>
          </a:xfrm>
        </p:spPr>
        <p:txBody>
          <a:bodyPr>
            <a:normAutofit fontScale="92500" lnSpcReduction="10000"/>
          </a:bodyPr>
          <a:lstStyle/>
          <a:p>
            <a:pPr>
              <a:buClr>
                <a:schemeClr val="bg1"/>
              </a:buClr>
              <a:buFont typeface="Wingdings" panose="05000000000000000000" pitchFamily="2" charset="2"/>
              <a:buChar char="§"/>
            </a:pPr>
            <a:r>
              <a:rPr lang="en-US" dirty="0">
                <a:solidFill>
                  <a:srgbClr val="FFFFFF"/>
                </a:solidFill>
              </a:rPr>
              <a:t>Output Graph </a:t>
            </a:r>
            <a:r>
              <a:rPr lang="en-US" dirty="0">
                <a:solidFill>
                  <a:srgbClr val="FFFFFF"/>
                </a:solidFill>
                <a:sym typeface="Wingdings" panose="05000000000000000000" pitchFamily="2" charset="2"/>
              </a:rPr>
              <a:t></a:t>
            </a:r>
            <a:endParaRPr lang="en-US" dirty="0">
              <a:solidFill>
                <a:srgbClr val="FFFFFF"/>
              </a:solidFill>
            </a:endParaRPr>
          </a:p>
          <a:p>
            <a:pPr>
              <a:buClr>
                <a:schemeClr val="bg1"/>
              </a:buClr>
              <a:buFont typeface="Wingdings" panose="05000000000000000000" pitchFamily="2" charset="2"/>
              <a:buChar char="§"/>
            </a:pPr>
            <a:r>
              <a:rPr lang="en-US" dirty="0">
                <a:solidFill>
                  <a:srgbClr val="FFFFFF"/>
                </a:solidFill>
              </a:rPr>
              <a:t>colored fully using four colors – 7vertices-Red ,6 vertices- Blue , 7 vertices-green , 1vertices-yellow (Side image shows colored output graph)</a:t>
            </a:r>
          </a:p>
          <a:p>
            <a:pPr>
              <a:buClr>
                <a:schemeClr val="bg1"/>
              </a:buClr>
              <a:buFont typeface="Wingdings" panose="05000000000000000000" pitchFamily="2" charset="2"/>
              <a:buChar char="§"/>
            </a:pPr>
            <a:r>
              <a:rPr lang="en-US" dirty="0">
                <a:solidFill>
                  <a:srgbClr val="FFFFFF"/>
                </a:solidFill>
              </a:rPr>
              <a:t>Execution time- in Eclipse while running it took 115-135 millisecond to color the given graph. It includes Graph creation as well.</a:t>
            </a:r>
          </a:p>
          <a:p>
            <a:pPr>
              <a:buClr>
                <a:schemeClr val="bg1"/>
              </a:buClr>
              <a:buFont typeface="Wingdings" panose="05000000000000000000" pitchFamily="2" charset="2"/>
              <a:buChar char="§"/>
            </a:pPr>
            <a:r>
              <a:rPr lang="en-US" dirty="0">
                <a:solidFill>
                  <a:srgbClr val="FFFFFF"/>
                </a:solidFill>
              </a:rPr>
              <a:t>Greedy BFS Time complexity: O(v^2 + e) in worst case . This technique, not always use minimum colors as number of colors depend on the order vertex is processed.</a:t>
            </a:r>
          </a:p>
          <a:p>
            <a:endParaRPr lang="en-US" dirty="0">
              <a:solidFill>
                <a:srgbClr val="FFFFFF"/>
              </a:solidFill>
            </a:endParaRPr>
          </a:p>
          <a:p>
            <a:endParaRPr lang="en-US" dirty="0">
              <a:solidFill>
                <a:srgbClr val="FFFFFF"/>
              </a:solidFill>
            </a:endParaRPr>
          </a:p>
        </p:txBody>
      </p:sp>
      <p:pic>
        <p:nvPicPr>
          <p:cNvPr id="5" name="Picture 4" descr="Chart&#10;&#10;Description automatically generated">
            <a:extLst>
              <a:ext uri="{FF2B5EF4-FFF2-40B4-BE49-F238E27FC236}">
                <a16:creationId xmlns:a16="http://schemas.microsoft.com/office/drawing/2014/main" id="{01F80460-69A5-480E-BB29-D75BFF6B7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8942" y="422031"/>
            <a:ext cx="6260123" cy="6020971"/>
          </a:xfrm>
          <a:prstGeom prst="rect">
            <a:avLst/>
          </a:prstGeom>
        </p:spPr>
      </p:pic>
    </p:spTree>
    <p:extLst>
      <p:ext uri="{BB962C8B-B14F-4D97-AF65-F5344CB8AC3E}">
        <p14:creationId xmlns:p14="http://schemas.microsoft.com/office/powerpoint/2010/main" val="3203611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9DBC8-CF2E-43C1-860F-FB149358CEBE}"/>
              </a:ext>
            </a:extLst>
          </p:cNvPr>
          <p:cNvSpPr>
            <a:spLocks noGrp="1"/>
          </p:cNvSpPr>
          <p:nvPr>
            <p:ph type="title"/>
          </p:nvPr>
        </p:nvSpPr>
        <p:spPr>
          <a:xfrm>
            <a:off x="1024127" y="585216"/>
            <a:ext cx="10041437" cy="1303545"/>
          </a:xfrm>
        </p:spPr>
        <p:txBody>
          <a:bodyPr>
            <a:normAutofit fontScale="90000"/>
          </a:bodyPr>
          <a:lstStyle/>
          <a:p>
            <a:r>
              <a:rPr lang="en-US" dirty="0"/>
              <a:t>Screenshot Greedy BFS- Eclipse console(mid-term)</a:t>
            </a:r>
          </a:p>
        </p:txBody>
      </p:sp>
      <p:pic>
        <p:nvPicPr>
          <p:cNvPr id="5" name="Content Placeholder 4">
            <a:extLst>
              <a:ext uri="{FF2B5EF4-FFF2-40B4-BE49-F238E27FC236}">
                <a16:creationId xmlns:a16="http://schemas.microsoft.com/office/drawing/2014/main" id="{A28061DA-E16D-4DCD-AF6B-95DDB40A81B9}"/>
              </a:ext>
            </a:extLst>
          </p:cNvPr>
          <p:cNvPicPr>
            <a:picLocks noGrp="1" noChangeAspect="1"/>
          </p:cNvPicPr>
          <p:nvPr>
            <p:ph idx="1"/>
          </p:nvPr>
        </p:nvPicPr>
        <p:blipFill>
          <a:blip r:embed="rId2"/>
          <a:stretch>
            <a:fillRect/>
          </a:stretch>
        </p:blipFill>
        <p:spPr>
          <a:xfrm>
            <a:off x="1280160" y="2084832"/>
            <a:ext cx="8018621" cy="4084193"/>
          </a:xfrm>
        </p:spPr>
      </p:pic>
      <p:pic>
        <p:nvPicPr>
          <p:cNvPr id="4" name="Picture 3">
            <a:extLst>
              <a:ext uri="{FF2B5EF4-FFF2-40B4-BE49-F238E27FC236}">
                <a16:creationId xmlns:a16="http://schemas.microsoft.com/office/drawing/2014/main" id="{7E12F34D-6481-416F-A26A-D0F9E32EBC4D}"/>
              </a:ext>
            </a:extLst>
          </p:cNvPr>
          <p:cNvPicPr>
            <a:picLocks noChangeAspect="1"/>
          </p:cNvPicPr>
          <p:nvPr/>
        </p:nvPicPr>
        <p:blipFill>
          <a:blip r:embed="rId3"/>
          <a:stretch>
            <a:fillRect/>
          </a:stretch>
        </p:blipFill>
        <p:spPr>
          <a:xfrm>
            <a:off x="1280160" y="6169025"/>
            <a:ext cx="2524125" cy="371485"/>
          </a:xfrm>
          <a:prstGeom prst="rect">
            <a:avLst/>
          </a:prstGeom>
        </p:spPr>
      </p:pic>
    </p:spTree>
    <p:extLst>
      <p:ext uri="{BB962C8B-B14F-4D97-AF65-F5344CB8AC3E}">
        <p14:creationId xmlns:p14="http://schemas.microsoft.com/office/powerpoint/2010/main" val="4078674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36F5F2-3F06-47B0-89B7-EBC0CE3FCFF8}"/>
              </a:ext>
            </a:extLst>
          </p:cNvPr>
          <p:cNvSpPr>
            <a:spLocks noGrp="1"/>
          </p:cNvSpPr>
          <p:nvPr>
            <p:ph type="title"/>
          </p:nvPr>
        </p:nvSpPr>
        <p:spPr>
          <a:xfrm>
            <a:off x="1024129" y="585216"/>
            <a:ext cx="3779085" cy="1499616"/>
          </a:xfrm>
        </p:spPr>
        <p:txBody>
          <a:bodyPr>
            <a:normAutofit/>
          </a:bodyPr>
          <a:lstStyle/>
          <a:p>
            <a:r>
              <a:rPr lang="en-US" sz="4600" dirty="0">
                <a:solidFill>
                  <a:srgbClr val="FFFFFF"/>
                </a:solidFill>
              </a:rPr>
              <a:t>Greedy BFS results (FINAL)</a:t>
            </a:r>
          </a:p>
        </p:txBody>
      </p:sp>
      <p:cxnSp>
        <p:nvCxnSpPr>
          <p:cNvPr id="19" name="Straight Connector 18">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9A2AB5-E4CF-4E74-BDA6-88965ABB41F2}"/>
              </a:ext>
            </a:extLst>
          </p:cNvPr>
          <p:cNvSpPr>
            <a:spLocks noGrp="1"/>
          </p:cNvSpPr>
          <p:nvPr>
            <p:ph idx="1"/>
          </p:nvPr>
        </p:nvSpPr>
        <p:spPr>
          <a:xfrm>
            <a:off x="1024129" y="2286000"/>
            <a:ext cx="3791711" cy="3931920"/>
          </a:xfrm>
        </p:spPr>
        <p:txBody>
          <a:bodyPr>
            <a:normAutofit/>
          </a:bodyPr>
          <a:lstStyle/>
          <a:p>
            <a:pPr>
              <a:buClr>
                <a:schemeClr val="bg1"/>
              </a:buClr>
              <a:buFont typeface="Wingdings" panose="05000000000000000000" pitchFamily="2" charset="2"/>
              <a:buChar char="§"/>
            </a:pPr>
            <a:r>
              <a:rPr lang="en-US" sz="1700" dirty="0">
                <a:solidFill>
                  <a:srgbClr val="FFFFFF"/>
                </a:solidFill>
              </a:rPr>
              <a:t>Output Graph </a:t>
            </a:r>
            <a:r>
              <a:rPr lang="en-US" sz="1700" dirty="0">
                <a:solidFill>
                  <a:srgbClr val="FFFFFF"/>
                </a:solidFill>
                <a:sym typeface="Wingdings" panose="05000000000000000000" pitchFamily="2" charset="2"/>
              </a:rPr>
              <a:t></a:t>
            </a:r>
            <a:endParaRPr lang="en-US" sz="1700" dirty="0">
              <a:solidFill>
                <a:srgbClr val="FFFFFF"/>
              </a:solidFill>
            </a:endParaRPr>
          </a:p>
          <a:p>
            <a:pPr>
              <a:buClr>
                <a:schemeClr val="bg1"/>
              </a:buClr>
              <a:buFont typeface="Wingdings" panose="05000000000000000000" pitchFamily="2" charset="2"/>
              <a:buChar char="§"/>
            </a:pPr>
            <a:r>
              <a:rPr lang="en-US" sz="1700" dirty="0">
                <a:solidFill>
                  <a:srgbClr val="FFFFFF"/>
                </a:solidFill>
              </a:rPr>
              <a:t>colored fully using five colors – 7vertices-Red ,8 vertices- Blue , 7 vertices-green , 6vertices-yellow ,2vertices-black(Side image shows colored output graph)</a:t>
            </a:r>
          </a:p>
          <a:p>
            <a:pPr>
              <a:buClr>
                <a:schemeClr val="bg1"/>
              </a:buClr>
              <a:buFont typeface="Wingdings" panose="05000000000000000000" pitchFamily="2" charset="2"/>
              <a:buChar char="§"/>
            </a:pPr>
            <a:r>
              <a:rPr lang="en-US" sz="1700" dirty="0">
                <a:solidFill>
                  <a:srgbClr val="FFFFFF"/>
                </a:solidFill>
              </a:rPr>
              <a:t>Execution time- in Eclipse while running it took 901-920 millisecond to color the given graph. It includes Graph creation as well.</a:t>
            </a:r>
          </a:p>
          <a:p>
            <a:pPr>
              <a:buClr>
                <a:schemeClr val="bg1"/>
              </a:buClr>
              <a:buFont typeface="Wingdings" panose="05000000000000000000" pitchFamily="2" charset="2"/>
              <a:buChar char="§"/>
            </a:pPr>
            <a:r>
              <a:rPr lang="en-US" sz="1700" dirty="0">
                <a:solidFill>
                  <a:srgbClr val="FFFFFF"/>
                </a:solidFill>
              </a:rPr>
              <a:t>Greedy BFS Time complexity: O(v^2 + e) in worst case . This technique, not always use minimum colors as number of colors depend on the order vertex is processed.</a:t>
            </a:r>
          </a:p>
          <a:p>
            <a:endParaRPr lang="en-US" sz="1700" dirty="0">
              <a:solidFill>
                <a:srgbClr val="FFFFFF"/>
              </a:solidFill>
            </a:endParaRPr>
          </a:p>
          <a:p>
            <a:endParaRPr lang="en-US" sz="1700" dirty="0">
              <a:solidFill>
                <a:srgbClr val="FFFFFF"/>
              </a:solidFill>
            </a:endParaRPr>
          </a:p>
        </p:txBody>
      </p:sp>
      <p:pic>
        <p:nvPicPr>
          <p:cNvPr id="6" name="Picture 5" descr="Chart&#10;&#10;Description automatically generated">
            <a:extLst>
              <a:ext uri="{FF2B5EF4-FFF2-40B4-BE49-F238E27FC236}">
                <a16:creationId xmlns:a16="http://schemas.microsoft.com/office/drawing/2014/main" id="{B436FC17-A2EC-4095-AAEF-D15058487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873695"/>
            <a:ext cx="5455921" cy="5110609"/>
          </a:xfrm>
          <a:prstGeom prst="rect">
            <a:avLst/>
          </a:prstGeom>
        </p:spPr>
      </p:pic>
    </p:spTree>
    <p:extLst>
      <p:ext uri="{BB962C8B-B14F-4D97-AF65-F5344CB8AC3E}">
        <p14:creationId xmlns:p14="http://schemas.microsoft.com/office/powerpoint/2010/main" val="2445064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9DBC8-CF2E-43C1-860F-FB149358CEBE}"/>
              </a:ext>
            </a:extLst>
          </p:cNvPr>
          <p:cNvSpPr>
            <a:spLocks noGrp="1"/>
          </p:cNvSpPr>
          <p:nvPr>
            <p:ph type="title"/>
          </p:nvPr>
        </p:nvSpPr>
        <p:spPr>
          <a:xfrm>
            <a:off x="1024128" y="585216"/>
            <a:ext cx="9720072" cy="1303545"/>
          </a:xfrm>
        </p:spPr>
        <p:txBody>
          <a:bodyPr>
            <a:normAutofit fontScale="90000"/>
          </a:bodyPr>
          <a:lstStyle/>
          <a:p>
            <a:r>
              <a:rPr lang="en-US" dirty="0"/>
              <a:t>Screenshot Greedy BFS- Eclipse console(FINAL)</a:t>
            </a:r>
          </a:p>
        </p:txBody>
      </p:sp>
      <p:pic>
        <p:nvPicPr>
          <p:cNvPr id="8" name="Content Placeholder 7">
            <a:extLst>
              <a:ext uri="{FF2B5EF4-FFF2-40B4-BE49-F238E27FC236}">
                <a16:creationId xmlns:a16="http://schemas.microsoft.com/office/drawing/2014/main" id="{08B55E79-DB68-4FFB-8ACA-726F775A260D}"/>
              </a:ext>
            </a:extLst>
          </p:cNvPr>
          <p:cNvPicPr>
            <a:picLocks noGrp="1" noChangeAspect="1"/>
          </p:cNvPicPr>
          <p:nvPr>
            <p:ph idx="1"/>
          </p:nvPr>
        </p:nvPicPr>
        <p:blipFill>
          <a:blip r:embed="rId2"/>
          <a:stretch>
            <a:fillRect/>
          </a:stretch>
        </p:blipFill>
        <p:spPr>
          <a:xfrm>
            <a:off x="1123755" y="1797148"/>
            <a:ext cx="5980430" cy="4403187"/>
          </a:xfrm>
        </p:spPr>
      </p:pic>
      <p:pic>
        <p:nvPicPr>
          <p:cNvPr id="4" name="Picture 3">
            <a:extLst>
              <a:ext uri="{FF2B5EF4-FFF2-40B4-BE49-F238E27FC236}">
                <a16:creationId xmlns:a16="http://schemas.microsoft.com/office/drawing/2014/main" id="{B6140AFB-A5FA-4843-9B16-6FB7087B85B1}"/>
              </a:ext>
            </a:extLst>
          </p:cNvPr>
          <p:cNvPicPr>
            <a:picLocks noChangeAspect="1"/>
          </p:cNvPicPr>
          <p:nvPr/>
        </p:nvPicPr>
        <p:blipFill>
          <a:blip r:embed="rId3"/>
          <a:stretch>
            <a:fillRect/>
          </a:stretch>
        </p:blipFill>
        <p:spPr>
          <a:xfrm>
            <a:off x="1123755" y="6200335"/>
            <a:ext cx="2276475" cy="266700"/>
          </a:xfrm>
          <a:prstGeom prst="rect">
            <a:avLst/>
          </a:prstGeom>
        </p:spPr>
      </p:pic>
    </p:spTree>
    <p:extLst>
      <p:ext uri="{BB962C8B-B14F-4D97-AF65-F5344CB8AC3E}">
        <p14:creationId xmlns:p14="http://schemas.microsoft.com/office/powerpoint/2010/main" val="3185182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149A3-13A5-4694-A4AC-1C83FC8FFF1B}"/>
              </a:ext>
            </a:extLst>
          </p:cNvPr>
          <p:cNvSpPr>
            <a:spLocks noGrp="1"/>
          </p:cNvSpPr>
          <p:nvPr>
            <p:ph type="title"/>
          </p:nvPr>
        </p:nvSpPr>
        <p:spPr>
          <a:xfrm>
            <a:off x="964788" y="804333"/>
            <a:ext cx="3391900" cy="5249334"/>
          </a:xfrm>
        </p:spPr>
        <p:txBody>
          <a:bodyPr>
            <a:normAutofit/>
          </a:bodyPr>
          <a:lstStyle/>
          <a:p>
            <a:pPr algn="r"/>
            <a:r>
              <a:rPr lang="en-US" dirty="0">
                <a:solidFill>
                  <a:srgbClr val="FFFFFF"/>
                </a:solidFill>
              </a:rPr>
              <a:t>WELSH POWELL</a:t>
            </a:r>
          </a:p>
        </p:txBody>
      </p:sp>
      <p:sp>
        <p:nvSpPr>
          <p:cNvPr id="3" name="Content Placeholder 2">
            <a:extLst>
              <a:ext uri="{FF2B5EF4-FFF2-40B4-BE49-F238E27FC236}">
                <a16:creationId xmlns:a16="http://schemas.microsoft.com/office/drawing/2014/main" id="{76EFB07A-387F-471A-A201-CD5FA857345F}"/>
              </a:ext>
            </a:extLst>
          </p:cNvPr>
          <p:cNvSpPr>
            <a:spLocks noGrp="1"/>
          </p:cNvSpPr>
          <p:nvPr>
            <p:ph idx="1"/>
          </p:nvPr>
        </p:nvSpPr>
        <p:spPr>
          <a:xfrm>
            <a:off x="4951048" y="804333"/>
            <a:ext cx="6306003" cy="5249334"/>
          </a:xfrm>
        </p:spPr>
        <p:txBody>
          <a:bodyPr anchor="ctr">
            <a:normAutofit/>
          </a:bodyPr>
          <a:lstStyle/>
          <a:p>
            <a:r>
              <a:rPr lang="en-US" dirty="0"/>
              <a:t>Steps:</a:t>
            </a:r>
          </a:p>
          <a:p>
            <a:r>
              <a:rPr lang="en-US" b="0" i="0" dirty="0">
                <a:effectLst/>
              </a:rPr>
              <a:t>Step 1: All vertices are sorted in the decreasing value of their degree in a list V.</a:t>
            </a:r>
          </a:p>
          <a:p>
            <a:r>
              <a:rPr lang="en-US" b="0" i="0" dirty="0">
                <a:effectLst/>
              </a:rPr>
              <a:t> Step 2: Colors are ordered in a list C. </a:t>
            </a:r>
          </a:p>
          <a:p>
            <a:r>
              <a:rPr lang="en-US" b="0" i="0" dirty="0">
                <a:effectLst/>
              </a:rPr>
              <a:t>Step 3: The first non-colored vertex v in V is colored with the first available color in C. available means a color that was not previously used by the algorithm. </a:t>
            </a:r>
          </a:p>
          <a:p>
            <a:r>
              <a:rPr lang="en-US" b="0" i="0" dirty="0">
                <a:effectLst/>
              </a:rPr>
              <a:t>Step 4: The remaining part of the ordered list V is traversed, and the same color is allocated to every vertex for which no adjacent vertex has the same color. </a:t>
            </a:r>
          </a:p>
          <a:p>
            <a:r>
              <a:rPr lang="en-US" b="0" i="0" dirty="0">
                <a:effectLst/>
              </a:rPr>
              <a:t>Step 5: Steps 3 and 4 are applied iteratively until all the vertices have been colored</a:t>
            </a:r>
            <a:r>
              <a:rPr lang="en-US" b="0" i="0" dirty="0">
                <a:effectLst/>
                <a:latin typeface="-apple-system"/>
              </a:rPr>
              <a:t>.</a:t>
            </a:r>
            <a:endParaRPr lang="en-US" dirty="0"/>
          </a:p>
        </p:txBody>
      </p:sp>
    </p:spTree>
    <p:extLst>
      <p:ext uri="{BB962C8B-B14F-4D97-AF65-F5344CB8AC3E}">
        <p14:creationId xmlns:p14="http://schemas.microsoft.com/office/powerpoint/2010/main" val="461793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99CDEA-5DEB-4ADB-AA98-13953A2B34BC}"/>
              </a:ext>
            </a:extLst>
          </p:cNvPr>
          <p:cNvSpPr>
            <a:spLocks noGrp="1"/>
          </p:cNvSpPr>
          <p:nvPr>
            <p:ph type="title"/>
          </p:nvPr>
        </p:nvSpPr>
        <p:spPr>
          <a:xfrm>
            <a:off x="1024129" y="585216"/>
            <a:ext cx="3779085" cy="1499616"/>
          </a:xfrm>
        </p:spPr>
        <p:txBody>
          <a:bodyPr>
            <a:normAutofit fontScale="90000"/>
          </a:bodyPr>
          <a:lstStyle/>
          <a:p>
            <a:r>
              <a:rPr lang="en-US" dirty="0">
                <a:solidFill>
                  <a:srgbClr val="FFFFFF"/>
                </a:solidFill>
              </a:rPr>
              <a:t>Welsh Powell results(mid-term)</a:t>
            </a:r>
          </a:p>
        </p:txBody>
      </p:sp>
      <p:cxnSp>
        <p:nvCxnSpPr>
          <p:cNvPr id="14" name="Straight Connector 13">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EBC42DFD-2FF3-44BA-9353-47DADC6D7140}"/>
              </a:ext>
            </a:extLst>
          </p:cNvPr>
          <p:cNvSpPr>
            <a:spLocks noGrp="1"/>
          </p:cNvSpPr>
          <p:nvPr>
            <p:ph idx="1"/>
          </p:nvPr>
        </p:nvSpPr>
        <p:spPr>
          <a:xfrm>
            <a:off x="1024129" y="2340864"/>
            <a:ext cx="3791711" cy="3931920"/>
          </a:xfrm>
        </p:spPr>
        <p:txBody>
          <a:bodyPr>
            <a:normAutofit fontScale="92500" lnSpcReduction="20000"/>
          </a:bodyPr>
          <a:lstStyle/>
          <a:p>
            <a:pPr>
              <a:buClr>
                <a:schemeClr val="bg1"/>
              </a:buClr>
              <a:buFont typeface="Wingdings" panose="05000000000000000000" pitchFamily="2" charset="2"/>
              <a:buChar char="§"/>
            </a:pPr>
            <a:r>
              <a:rPr lang="en-US" dirty="0">
                <a:solidFill>
                  <a:srgbClr val="FFFFFF"/>
                </a:solidFill>
              </a:rPr>
              <a:t>Output Graph </a:t>
            </a:r>
            <a:r>
              <a:rPr lang="en-US" dirty="0">
                <a:solidFill>
                  <a:srgbClr val="FFFFFF"/>
                </a:solidFill>
                <a:sym typeface="Wingdings" panose="05000000000000000000" pitchFamily="2" charset="2"/>
              </a:rPr>
              <a:t></a:t>
            </a:r>
            <a:endParaRPr lang="en-US" dirty="0">
              <a:solidFill>
                <a:srgbClr val="FFFFFF"/>
              </a:solidFill>
            </a:endParaRPr>
          </a:p>
          <a:p>
            <a:pPr>
              <a:buClr>
                <a:schemeClr val="bg1"/>
              </a:buClr>
              <a:buFont typeface="Wingdings" panose="05000000000000000000" pitchFamily="2" charset="2"/>
              <a:buChar char="§"/>
            </a:pPr>
            <a:r>
              <a:rPr lang="en-US" dirty="0">
                <a:solidFill>
                  <a:srgbClr val="FFFFFF"/>
                </a:solidFill>
              </a:rPr>
              <a:t>colored fully using four colors – 7vertices-Red , 6vertices-Blue , 6vertices-green , 2vertices-yellow(Side image shows colored graph)</a:t>
            </a:r>
          </a:p>
          <a:p>
            <a:pPr>
              <a:buClr>
                <a:schemeClr val="bg1"/>
              </a:buClr>
              <a:buFont typeface="Wingdings" panose="05000000000000000000" pitchFamily="2" charset="2"/>
              <a:buChar char="§"/>
            </a:pPr>
            <a:r>
              <a:rPr lang="en-US" dirty="0">
                <a:solidFill>
                  <a:srgbClr val="FFFFFF"/>
                </a:solidFill>
              </a:rPr>
              <a:t>Execution time- in Eclipse while running it took 52-80 millisecond to color the given graph. It includes Graph creation as well.</a:t>
            </a:r>
          </a:p>
          <a:p>
            <a:pPr>
              <a:buClr>
                <a:schemeClr val="bg1"/>
              </a:buClr>
              <a:buFont typeface="Wingdings" panose="05000000000000000000" pitchFamily="2" charset="2"/>
              <a:buChar char="§"/>
            </a:pPr>
            <a:r>
              <a:rPr lang="en-US" dirty="0">
                <a:solidFill>
                  <a:srgbClr val="FFFFFF"/>
                </a:solidFill>
              </a:rPr>
              <a:t>Welsh </a:t>
            </a:r>
            <a:r>
              <a:rPr lang="en-US" dirty="0" err="1">
                <a:solidFill>
                  <a:srgbClr val="FFFFFF"/>
                </a:solidFill>
              </a:rPr>
              <a:t>powell</a:t>
            </a:r>
            <a:r>
              <a:rPr lang="en-US" dirty="0">
                <a:solidFill>
                  <a:srgbClr val="FFFFFF"/>
                </a:solidFill>
              </a:rPr>
              <a:t> Run Time complexity: use at most deg(G)+1 colors, where deg(G) –largest degree in the graph.</a:t>
            </a:r>
          </a:p>
          <a:p>
            <a:endParaRPr lang="en-US" dirty="0">
              <a:solidFill>
                <a:srgbClr val="FFFFFF"/>
              </a:solidFill>
            </a:endParaRPr>
          </a:p>
          <a:p>
            <a:endParaRPr lang="en-US" dirty="0">
              <a:solidFill>
                <a:srgbClr val="FFFFFF"/>
              </a:solidFill>
            </a:endParaRPr>
          </a:p>
          <a:p>
            <a:endParaRPr lang="en-US" dirty="0">
              <a:solidFill>
                <a:srgbClr val="FFFFFF"/>
              </a:solidFill>
            </a:endParaRPr>
          </a:p>
        </p:txBody>
      </p:sp>
      <p:pic>
        <p:nvPicPr>
          <p:cNvPr id="5" name="Content Placeholder 4" descr="Chart&#10;&#10;Description automatically generated">
            <a:extLst>
              <a:ext uri="{FF2B5EF4-FFF2-40B4-BE49-F238E27FC236}">
                <a16:creationId xmlns:a16="http://schemas.microsoft.com/office/drawing/2014/main" id="{BA701F41-41C7-4F02-B81B-0795B18D1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85216"/>
            <a:ext cx="5645426" cy="5789080"/>
          </a:xfrm>
          <a:prstGeom prst="rect">
            <a:avLst/>
          </a:prstGeom>
        </p:spPr>
      </p:pic>
    </p:spTree>
    <p:extLst>
      <p:ext uri="{BB962C8B-B14F-4D97-AF65-F5344CB8AC3E}">
        <p14:creationId xmlns:p14="http://schemas.microsoft.com/office/powerpoint/2010/main" val="2316417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BC67A-FC98-4CDA-89AD-BC3EDC46E62D}"/>
              </a:ext>
            </a:extLst>
          </p:cNvPr>
          <p:cNvSpPr>
            <a:spLocks noGrp="1"/>
          </p:cNvSpPr>
          <p:nvPr>
            <p:ph type="title"/>
          </p:nvPr>
        </p:nvSpPr>
        <p:spPr>
          <a:xfrm>
            <a:off x="887897" y="585216"/>
            <a:ext cx="10853530" cy="1273081"/>
          </a:xfrm>
        </p:spPr>
        <p:txBody>
          <a:bodyPr>
            <a:normAutofit fontScale="90000"/>
          </a:bodyPr>
          <a:lstStyle/>
          <a:p>
            <a:r>
              <a:rPr lang="en-US" dirty="0"/>
              <a:t>Screenshot Welsh-</a:t>
            </a:r>
            <a:r>
              <a:rPr lang="en-US" dirty="0" err="1"/>
              <a:t>powell</a:t>
            </a:r>
            <a:r>
              <a:rPr lang="en-US" dirty="0"/>
              <a:t>– Eclipse console(mid-term)</a:t>
            </a:r>
          </a:p>
        </p:txBody>
      </p:sp>
      <p:pic>
        <p:nvPicPr>
          <p:cNvPr id="5" name="Content Placeholder 4">
            <a:extLst>
              <a:ext uri="{FF2B5EF4-FFF2-40B4-BE49-F238E27FC236}">
                <a16:creationId xmlns:a16="http://schemas.microsoft.com/office/drawing/2014/main" id="{62036FFE-DF95-4AF0-B3DC-9E98EC128051}"/>
              </a:ext>
            </a:extLst>
          </p:cNvPr>
          <p:cNvPicPr>
            <a:picLocks noGrp="1" noChangeAspect="1"/>
          </p:cNvPicPr>
          <p:nvPr>
            <p:ph idx="1"/>
          </p:nvPr>
        </p:nvPicPr>
        <p:blipFill>
          <a:blip r:embed="rId2"/>
          <a:stretch>
            <a:fillRect/>
          </a:stretch>
        </p:blipFill>
        <p:spPr>
          <a:xfrm>
            <a:off x="1828800" y="2115842"/>
            <a:ext cx="7741444" cy="4103243"/>
          </a:xfrm>
        </p:spPr>
      </p:pic>
      <p:pic>
        <p:nvPicPr>
          <p:cNvPr id="4" name="Picture 3">
            <a:extLst>
              <a:ext uri="{FF2B5EF4-FFF2-40B4-BE49-F238E27FC236}">
                <a16:creationId xmlns:a16="http://schemas.microsoft.com/office/drawing/2014/main" id="{84D372B1-532C-49E0-B3B1-EEB3869F3FBA}"/>
              </a:ext>
            </a:extLst>
          </p:cNvPr>
          <p:cNvPicPr>
            <a:picLocks noChangeAspect="1"/>
          </p:cNvPicPr>
          <p:nvPr/>
        </p:nvPicPr>
        <p:blipFill>
          <a:blip r:embed="rId3"/>
          <a:stretch>
            <a:fillRect/>
          </a:stretch>
        </p:blipFill>
        <p:spPr>
          <a:xfrm>
            <a:off x="1828800" y="6171830"/>
            <a:ext cx="2400300" cy="304800"/>
          </a:xfrm>
          <a:prstGeom prst="rect">
            <a:avLst/>
          </a:prstGeom>
        </p:spPr>
      </p:pic>
    </p:spTree>
    <p:extLst>
      <p:ext uri="{BB962C8B-B14F-4D97-AF65-F5344CB8AC3E}">
        <p14:creationId xmlns:p14="http://schemas.microsoft.com/office/powerpoint/2010/main" val="1216581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99CDEA-5DEB-4ADB-AA98-13953A2B34BC}"/>
              </a:ext>
            </a:extLst>
          </p:cNvPr>
          <p:cNvSpPr>
            <a:spLocks noGrp="1"/>
          </p:cNvSpPr>
          <p:nvPr>
            <p:ph type="title"/>
          </p:nvPr>
        </p:nvSpPr>
        <p:spPr>
          <a:xfrm>
            <a:off x="1024129" y="585216"/>
            <a:ext cx="3779085" cy="1499616"/>
          </a:xfrm>
        </p:spPr>
        <p:txBody>
          <a:bodyPr>
            <a:normAutofit/>
          </a:bodyPr>
          <a:lstStyle/>
          <a:p>
            <a:r>
              <a:rPr lang="en-US" dirty="0">
                <a:solidFill>
                  <a:srgbClr val="FFFFFF"/>
                </a:solidFill>
              </a:rPr>
              <a:t>Welsh Powell results(FINAL)</a:t>
            </a:r>
          </a:p>
        </p:txBody>
      </p:sp>
      <p:cxnSp>
        <p:nvCxnSpPr>
          <p:cNvPr id="21" name="Straight Connector 2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EBC42DFD-2FF3-44BA-9353-47DADC6D7140}"/>
              </a:ext>
            </a:extLst>
          </p:cNvPr>
          <p:cNvSpPr>
            <a:spLocks noGrp="1"/>
          </p:cNvSpPr>
          <p:nvPr>
            <p:ph idx="1"/>
          </p:nvPr>
        </p:nvSpPr>
        <p:spPr>
          <a:xfrm>
            <a:off x="1024129" y="2286000"/>
            <a:ext cx="3791711" cy="3931920"/>
          </a:xfrm>
        </p:spPr>
        <p:txBody>
          <a:bodyPr>
            <a:normAutofit/>
          </a:bodyPr>
          <a:lstStyle/>
          <a:p>
            <a:pPr>
              <a:buClr>
                <a:schemeClr val="bg1"/>
              </a:buClr>
              <a:buFont typeface="Wingdings" panose="05000000000000000000" pitchFamily="2" charset="2"/>
              <a:buChar char="§"/>
            </a:pPr>
            <a:r>
              <a:rPr lang="en-US" sz="1700" dirty="0">
                <a:solidFill>
                  <a:srgbClr val="FFFFFF"/>
                </a:solidFill>
              </a:rPr>
              <a:t>Output Graph </a:t>
            </a:r>
            <a:r>
              <a:rPr lang="en-US" sz="1700" dirty="0">
                <a:solidFill>
                  <a:srgbClr val="FFFFFF"/>
                </a:solidFill>
                <a:sym typeface="Wingdings" panose="05000000000000000000" pitchFamily="2" charset="2"/>
              </a:rPr>
              <a:t></a:t>
            </a:r>
            <a:endParaRPr lang="en-US" sz="1700" dirty="0">
              <a:solidFill>
                <a:srgbClr val="FFFFFF"/>
              </a:solidFill>
            </a:endParaRPr>
          </a:p>
          <a:p>
            <a:pPr>
              <a:buClr>
                <a:schemeClr val="bg1"/>
              </a:buClr>
              <a:buFont typeface="Wingdings" panose="05000000000000000000" pitchFamily="2" charset="2"/>
              <a:buChar char="§"/>
            </a:pPr>
            <a:r>
              <a:rPr lang="en-US" sz="1700" dirty="0">
                <a:solidFill>
                  <a:srgbClr val="FFFFFF"/>
                </a:solidFill>
              </a:rPr>
              <a:t>colored fully using five colors – 9vertices-Red , 9vertices-Blue , 8vertices-green , 2vertices-yellow, 2vertices-Black(Side image shows colored graph)</a:t>
            </a:r>
          </a:p>
          <a:p>
            <a:pPr>
              <a:buClr>
                <a:schemeClr val="bg1"/>
              </a:buClr>
              <a:buFont typeface="Wingdings" panose="05000000000000000000" pitchFamily="2" charset="2"/>
              <a:buChar char="§"/>
            </a:pPr>
            <a:r>
              <a:rPr lang="en-US" sz="1700" dirty="0">
                <a:solidFill>
                  <a:srgbClr val="FFFFFF"/>
                </a:solidFill>
              </a:rPr>
              <a:t>Execution time- in Eclipse while running it took 881-900 millisecond to color the given graph. It includes Graph creation as well.</a:t>
            </a:r>
          </a:p>
          <a:p>
            <a:pPr>
              <a:buClr>
                <a:schemeClr val="bg1"/>
              </a:buClr>
              <a:buFont typeface="Wingdings" panose="05000000000000000000" pitchFamily="2" charset="2"/>
              <a:buChar char="§"/>
            </a:pPr>
            <a:r>
              <a:rPr lang="en-US" sz="1700" dirty="0">
                <a:solidFill>
                  <a:srgbClr val="FFFFFF"/>
                </a:solidFill>
              </a:rPr>
              <a:t>Welsh </a:t>
            </a:r>
            <a:r>
              <a:rPr lang="en-US" sz="1700" dirty="0" err="1">
                <a:solidFill>
                  <a:srgbClr val="FFFFFF"/>
                </a:solidFill>
              </a:rPr>
              <a:t>powell</a:t>
            </a:r>
            <a:r>
              <a:rPr lang="en-US" sz="1700" dirty="0">
                <a:solidFill>
                  <a:srgbClr val="FFFFFF"/>
                </a:solidFill>
              </a:rPr>
              <a:t> Run Time complexity: use at most deg(G)+1 colors, where deg(G) –largest degree in the graph.</a:t>
            </a:r>
          </a:p>
          <a:p>
            <a:endParaRPr lang="en-US" sz="1700" dirty="0">
              <a:solidFill>
                <a:srgbClr val="FFFFFF"/>
              </a:solidFill>
            </a:endParaRPr>
          </a:p>
          <a:p>
            <a:endParaRPr lang="en-US" sz="1700" dirty="0">
              <a:solidFill>
                <a:srgbClr val="FFFFFF"/>
              </a:solidFill>
            </a:endParaRPr>
          </a:p>
          <a:p>
            <a:endParaRPr lang="en-US" sz="1700" dirty="0">
              <a:solidFill>
                <a:srgbClr val="FFFFFF"/>
              </a:solidFill>
            </a:endParaRPr>
          </a:p>
        </p:txBody>
      </p:sp>
      <p:pic>
        <p:nvPicPr>
          <p:cNvPr id="4" name="Picture 3" descr="Chart&#10;&#10;Description automatically generated">
            <a:extLst>
              <a:ext uri="{FF2B5EF4-FFF2-40B4-BE49-F238E27FC236}">
                <a16:creationId xmlns:a16="http://schemas.microsoft.com/office/drawing/2014/main" id="{3563E842-16EC-448D-89D1-1AF3A25179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873695"/>
            <a:ext cx="5455921" cy="5110609"/>
          </a:xfrm>
          <a:prstGeom prst="rect">
            <a:avLst/>
          </a:prstGeom>
        </p:spPr>
      </p:pic>
    </p:spTree>
    <p:extLst>
      <p:ext uri="{BB962C8B-B14F-4D97-AF65-F5344CB8AC3E}">
        <p14:creationId xmlns:p14="http://schemas.microsoft.com/office/powerpoint/2010/main" val="2723623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BC67A-FC98-4CDA-89AD-BC3EDC46E62D}"/>
              </a:ext>
            </a:extLst>
          </p:cNvPr>
          <p:cNvSpPr>
            <a:spLocks noGrp="1"/>
          </p:cNvSpPr>
          <p:nvPr>
            <p:ph type="title"/>
          </p:nvPr>
        </p:nvSpPr>
        <p:spPr>
          <a:xfrm>
            <a:off x="1024128" y="585216"/>
            <a:ext cx="10240220" cy="1273081"/>
          </a:xfrm>
        </p:spPr>
        <p:txBody>
          <a:bodyPr>
            <a:normAutofit fontScale="90000"/>
          </a:bodyPr>
          <a:lstStyle/>
          <a:p>
            <a:r>
              <a:rPr lang="en-US" dirty="0"/>
              <a:t>Screenshot Welsh-</a:t>
            </a:r>
            <a:r>
              <a:rPr lang="en-US" dirty="0" err="1"/>
              <a:t>powell</a:t>
            </a:r>
            <a:r>
              <a:rPr lang="en-US" dirty="0"/>
              <a:t>– Eclipse console(FINAL)</a:t>
            </a:r>
          </a:p>
        </p:txBody>
      </p:sp>
      <p:pic>
        <p:nvPicPr>
          <p:cNvPr id="8" name="Content Placeholder 7">
            <a:extLst>
              <a:ext uri="{FF2B5EF4-FFF2-40B4-BE49-F238E27FC236}">
                <a16:creationId xmlns:a16="http://schemas.microsoft.com/office/drawing/2014/main" id="{E05606E6-6394-435E-996D-6A82DC10D73B}"/>
              </a:ext>
            </a:extLst>
          </p:cNvPr>
          <p:cNvPicPr>
            <a:picLocks noGrp="1" noChangeAspect="1"/>
          </p:cNvPicPr>
          <p:nvPr>
            <p:ph idx="1"/>
          </p:nvPr>
        </p:nvPicPr>
        <p:blipFill>
          <a:blip r:embed="rId2"/>
          <a:stretch>
            <a:fillRect/>
          </a:stretch>
        </p:blipFill>
        <p:spPr>
          <a:xfrm>
            <a:off x="1024127" y="1858297"/>
            <a:ext cx="6037855" cy="4289285"/>
          </a:xfrm>
        </p:spPr>
      </p:pic>
      <p:pic>
        <p:nvPicPr>
          <p:cNvPr id="4" name="Picture 3">
            <a:extLst>
              <a:ext uri="{FF2B5EF4-FFF2-40B4-BE49-F238E27FC236}">
                <a16:creationId xmlns:a16="http://schemas.microsoft.com/office/drawing/2014/main" id="{907C2F54-7C85-4BBE-82B7-FDECBFD0F3BF}"/>
              </a:ext>
            </a:extLst>
          </p:cNvPr>
          <p:cNvPicPr>
            <a:picLocks noChangeAspect="1"/>
          </p:cNvPicPr>
          <p:nvPr/>
        </p:nvPicPr>
        <p:blipFill>
          <a:blip r:embed="rId3"/>
          <a:stretch>
            <a:fillRect/>
          </a:stretch>
        </p:blipFill>
        <p:spPr>
          <a:xfrm>
            <a:off x="1024127" y="6158133"/>
            <a:ext cx="2428875" cy="295275"/>
          </a:xfrm>
          <a:prstGeom prst="rect">
            <a:avLst/>
          </a:prstGeom>
        </p:spPr>
      </p:pic>
    </p:spTree>
    <p:extLst>
      <p:ext uri="{BB962C8B-B14F-4D97-AF65-F5344CB8AC3E}">
        <p14:creationId xmlns:p14="http://schemas.microsoft.com/office/powerpoint/2010/main" val="2620833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17B2D-B601-41C5-829D-0BBFB439F876}"/>
              </a:ext>
            </a:extLst>
          </p:cNvPr>
          <p:cNvSpPr>
            <a:spLocks noGrp="1"/>
          </p:cNvSpPr>
          <p:nvPr>
            <p:ph type="title"/>
          </p:nvPr>
        </p:nvSpPr>
        <p:spPr>
          <a:xfrm>
            <a:off x="964788" y="804333"/>
            <a:ext cx="3391900" cy="5249334"/>
          </a:xfrm>
        </p:spPr>
        <p:txBody>
          <a:bodyPr>
            <a:normAutofit/>
          </a:bodyPr>
          <a:lstStyle/>
          <a:p>
            <a:pPr algn="r"/>
            <a:r>
              <a:rPr lang="en-US" dirty="0">
                <a:solidFill>
                  <a:srgbClr val="FFFFFF"/>
                </a:solidFill>
              </a:rPr>
              <a:t>Degree of saturation- </a:t>
            </a:r>
            <a:r>
              <a:rPr lang="en-US" dirty="0" err="1">
                <a:solidFill>
                  <a:srgbClr val="FFFFFF"/>
                </a:solidFill>
              </a:rPr>
              <a:t>Dsatur</a:t>
            </a:r>
            <a:r>
              <a:rPr lang="en-US" dirty="0">
                <a:solidFill>
                  <a:srgbClr val="FFFFFF"/>
                </a:solidFill>
              </a:rPr>
              <a:t> Graph Coloring Algorithm</a:t>
            </a:r>
          </a:p>
        </p:txBody>
      </p:sp>
      <p:sp>
        <p:nvSpPr>
          <p:cNvPr id="3" name="Content Placeholder 2">
            <a:extLst>
              <a:ext uri="{FF2B5EF4-FFF2-40B4-BE49-F238E27FC236}">
                <a16:creationId xmlns:a16="http://schemas.microsoft.com/office/drawing/2014/main" id="{DFBC0CEC-04D7-4DD6-B827-0A44B0A9325D}"/>
              </a:ext>
            </a:extLst>
          </p:cNvPr>
          <p:cNvSpPr>
            <a:spLocks noGrp="1"/>
          </p:cNvSpPr>
          <p:nvPr>
            <p:ph idx="1"/>
          </p:nvPr>
        </p:nvSpPr>
        <p:spPr>
          <a:xfrm>
            <a:off x="4654296" y="0"/>
            <a:ext cx="7537704" cy="6738425"/>
          </a:xfrm>
        </p:spPr>
        <p:txBody>
          <a:bodyPr anchor="t">
            <a:noAutofit/>
          </a:bodyPr>
          <a:lstStyle/>
          <a:p>
            <a:pPr marL="0" indent="0" algn="l">
              <a:lnSpc>
                <a:spcPct val="100000"/>
              </a:lnSpc>
              <a:buNone/>
            </a:pPr>
            <a:r>
              <a:rPr lang="en-US" sz="1600" b="1" i="0" dirty="0">
                <a:solidFill>
                  <a:srgbClr val="202122"/>
                </a:solidFill>
                <a:effectLst/>
              </a:rPr>
              <a:t>Pseudocode-</a:t>
            </a:r>
          </a:p>
          <a:p>
            <a:pPr>
              <a:lnSpc>
                <a:spcPct val="100000"/>
              </a:lnSpc>
            </a:pPr>
            <a:r>
              <a:rPr lang="en-US" sz="1600" i="0" u="none" strike="noStrike" baseline="0" dirty="0">
                <a:solidFill>
                  <a:srgbClr val="000000"/>
                </a:solidFill>
              </a:rPr>
              <a:t>For the given graph 𝐺, the set of the vertices is described as 𝑉={𝑣1,𝑣2,…..,𝑣𝑛} and the set of the colors of the vertices is described as 𝑅={𝑟1,𝑟2,…,𝑟𝑘}. The steps of the DSATUR algorithm: </a:t>
            </a:r>
          </a:p>
          <a:p>
            <a:pPr>
              <a:lnSpc>
                <a:spcPct val="100000"/>
              </a:lnSpc>
            </a:pPr>
            <a:r>
              <a:rPr lang="en-US" sz="1600" b="1" i="0" u="none" strike="noStrike" baseline="0" dirty="0">
                <a:solidFill>
                  <a:srgbClr val="000000"/>
                </a:solidFill>
              </a:rPr>
              <a:t>Step 1</a:t>
            </a:r>
            <a:r>
              <a:rPr lang="en-US" sz="1600" i="0" u="none" strike="noStrike" baseline="0" dirty="0">
                <a:solidFill>
                  <a:srgbClr val="000000"/>
                </a:solidFill>
              </a:rPr>
              <a:t>: The vertex degree of each vertex is calculated, and the vertices degrees are added to the degree set 𝐷𝑒𝑔(𝑣𝑖), such that 𝑖=1,2,…,𝑛. </a:t>
            </a:r>
          </a:p>
          <a:p>
            <a:pPr>
              <a:lnSpc>
                <a:spcPct val="100000"/>
              </a:lnSpc>
            </a:pPr>
            <a:r>
              <a:rPr lang="en-US" sz="1600" b="1" i="0" u="none" strike="noStrike" baseline="0" dirty="0">
                <a:solidFill>
                  <a:srgbClr val="000000"/>
                </a:solidFill>
              </a:rPr>
              <a:t>Step 2</a:t>
            </a:r>
            <a:r>
              <a:rPr lang="en-US" sz="1600" i="0" u="none" strike="noStrike" baseline="0" dirty="0">
                <a:solidFill>
                  <a:srgbClr val="000000"/>
                </a:solidFill>
              </a:rPr>
              <a:t>: The uncolored vertex that has the largest degree in the degree set 𝐷𝑒𝑔(𝑣𝑖) is selected for coloring. The selected vertex is colored with first color. s</a:t>
            </a:r>
          </a:p>
          <a:p>
            <a:pPr>
              <a:lnSpc>
                <a:spcPct val="100000"/>
              </a:lnSpc>
            </a:pPr>
            <a:r>
              <a:rPr lang="en-US" sz="1600" b="1" i="0" u="none" strike="noStrike" baseline="0" dirty="0">
                <a:solidFill>
                  <a:srgbClr val="000000"/>
                </a:solidFill>
              </a:rPr>
              <a:t>Step 3</a:t>
            </a:r>
            <a:r>
              <a:rPr lang="en-US" sz="1600" i="0" u="none" strike="noStrike" baseline="0" dirty="0">
                <a:solidFill>
                  <a:srgbClr val="000000"/>
                </a:solidFill>
              </a:rPr>
              <a:t>: Firstly, calculate the number adjacent vertices which are colored with different colors for every uncolored vertex. After that, the uncolored vertex whose number of adjacent vertices colored with different colors is the maximum is selected for coloring. If more than one vertex provide this condition, the vertex which has the largest degree among them is selected. </a:t>
            </a:r>
          </a:p>
          <a:p>
            <a:pPr>
              <a:lnSpc>
                <a:spcPct val="100000"/>
              </a:lnSpc>
            </a:pPr>
            <a:r>
              <a:rPr lang="en-US" sz="1600" b="1" i="0" u="none" strike="noStrike" baseline="0" dirty="0">
                <a:solidFill>
                  <a:srgbClr val="000000"/>
                </a:solidFill>
              </a:rPr>
              <a:t>Step 4</a:t>
            </a:r>
            <a:r>
              <a:rPr lang="en-US" sz="1600" i="0" u="none" strike="noStrike" baseline="0" dirty="0">
                <a:solidFill>
                  <a:srgbClr val="000000"/>
                </a:solidFill>
              </a:rPr>
              <a:t>: Firstly, the selected vertex is tried to color with the colors in the color set. If the colors in the color set are not appropriate to color the vertex, a new color is defined. The new color is added to the color set and appointed to the selected vertex. </a:t>
            </a:r>
          </a:p>
          <a:p>
            <a:pPr>
              <a:lnSpc>
                <a:spcPct val="100000"/>
              </a:lnSpc>
            </a:pPr>
            <a:r>
              <a:rPr lang="en-US" sz="1600" b="1" i="0" u="none" strike="noStrike" baseline="0" dirty="0">
                <a:solidFill>
                  <a:srgbClr val="000000"/>
                </a:solidFill>
              </a:rPr>
              <a:t>Step 5</a:t>
            </a:r>
            <a:r>
              <a:rPr lang="en-US" sz="1600" i="0" u="none" strike="noStrike" baseline="0" dirty="0">
                <a:solidFill>
                  <a:srgbClr val="000000"/>
                </a:solidFill>
              </a:rPr>
              <a:t>: If the uncolored vertex exists, it is returned to the step 3. Otherwise, the program is terminated.</a:t>
            </a:r>
            <a:endParaRPr lang="en-US" sz="1600" dirty="0">
              <a:solidFill>
                <a:srgbClr val="000000"/>
              </a:solidFill>
            </a:endParaRPr>
          </a:p>
          <a:p>
            <a:pPr marL="0" indent="0">
              <a:lnSpc>
                <a:spcPct val="100000"/>
              </a:lnSpc>
              <a:buNone/>
            </a:pPr>
            <a:r>
              <a:rPr lang="en-US" sz="1600" b="0" i="0" dirty="0">
                <a:solidFill>
                  <a:srgbClr val="202122"/>
                </a:solidFill>
                <a:effectLst/>
              </a:rPr>
              <a:t> In an empirical comparison by Lewis 2015, </a:t>
            </a:r>
            <a:r>
              <a:rPr lang="en-US" sz="1600" b="0" i="0" dirty="0" err="1">
                <a:solidFill>
                  <a:srgbClr val="202122"/>
                </a:solidFill>
                <a:effectLst/>
              </a:rPr>
              <a:t>DSatur</a:t>
            </a:r>
            <a:r>
              <a:rPr lang="en-US" sz="1600" b="0" i="0" dirty="0">
                <a:solidFill>
                  <a:srgbClr val="202122"/>
                </a:solidFill>
                <a:effectLst/>
              </a:rPr>
              <a:t> produced significantly better vertex colorings than the </a:t>
            </a:r>
            <a:r>
              <a:rPr lang="en-US" sz="1600" dirty="0"/>
              <a:t>greedy algorithm </a:t>
            </a:r>
            <a:r>
              <a:rPr lang="en-US" sz="1600" b="0" i="0" dirty="0">
                <a:solidFill>
                  <a:srgbClr val="202122"/>
                </a:solidFill>
                <a:effectLst/>
              </a:rPr>
              <a:t>on random graphs with edge probability </a:t>
            </a:r>
            <a:r>
              <a:rPr lang="en-US" sz="1600" b="0" i="1" dirty="0">
                <a:solidFill>
                  <a:srgbClr val="202122"/>
                </a:solidFill>
                <a:effectLst/>
              </a:rPr>
              <a:t>p</a:t>
            </a:r>
            <a:r>
              <a:rPr lang="en-US" sz="1600" b="0" i="0" dirty="0">
                <a:solidFill>
                  <a:srgbClr val="202122"/>
                </a:solidFill>
                <a:effectLst/>
              </a:rPr>
              <a:t> = 0.5 at varying number of vertices, while in turn producing significantly worse </a:t>
            </a:r>
            <a:r>
              <a:rPr lang="en-US" sz="1600" b="0" i="0" dirty="0" err="1">
                <a:solidFill>
                  <a:srgbClr val="202122"/>
                </a:solidFill>
                <a:effectLst/>
              </a:rPr>
              <a:t>colourings</a:t>
            </a:r>
            <a:r>
              <a:rPr lang="en-US" sz="1600" b="0" i="0" dirty="0">
                <a:solidFill>
                  <a:srgbClr val="202122"/>
                </a:solidFill>
                <a:effectLst/>
              </a:rPr>
              <a:t> than the Recursive Largest First algorithm</a:t>
            </a:r>
            <a:endParaRPr lang="en-US" sz="1600" dirty="0"/>
          </a:p>
        </p:txBody>
      </p:sp>
    </p:spTree>
    <p:extLst>
      <p:ext uri="{BB962C8B-B14F-4D97-AF65-F5344CB8AC3E}">
        <p14:creationId xmlns:p14="http://schemas.microsoft.com/office/powerpoint/2010/main" val="957197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92AB2A-0309-4AC7-9F15-107BAE54C12C}"/>
              </a:ext>
            </a:extLst>
          </p:cNvPr>
          <p:cNvSpPr>
            <a:spLocks noGrp="1"/>
          </p:cNvSpPr>
          <p:nvPr>
            <p:ph type="title"/>
          </p:nvPr>
        </p:nvSpPr>
        <p:spPr>
          <a:xfrm>
            <a:off x="1024128" y="585216"/>
            <a:ext cx="9720072" cy="1185527"/>
          </a:xfrm>
        </p:spPr>
        <p:txBody>
          <a:bodyPr/>
          <a:lstStyle/>
          <a:p>
            <a:r>
              <a:rPr lang="en-US" dirty="0"/>
              <a:t>GRAPH COLORING PROBLEM-</a:t>
            </a:r>
          </a:p>
        </p:txBody>
      </p:sp>
      <p:sp>
        <p:nvSpPr>
          <p:cNvPr id="8" name="Content Placeholder 7">
            <a:extLst>
              <a:ext uri="{FF2B5EF4-FFF2-40B4-BE49-F238E27FC236}">
                <a16:creationId xmlns:a16="http://schemas.microsoft.com/office/drawing/2014/main" id="{1D50DD68-AF5E-4322-ABD0-615D8EEF18BB}"/>
              </a:ext>
            </a:extLst>
          </p:cNvPr>
          <p:cNvSpPr>
            <a:spLocks noGrp="1"/>
          </p:cNvSpPr>
          <p:nvPr>
            <p:ph idx="1"/>
          </p:nvPr>
        </p:nvSpPr>
        <p:spPr>
          <a:xfrm>
            <a:off x="1024128" y="1770743"/>
            <a:ext cx="9720073" cy="4538617"/>
          </a:xfrm>
        </p:spPr>
        <p:txBody>
          <a:bodyPr>
            <a:normAutofit/>
          </a:bodyPr>
          <a:lstStyle/>
          <a:p>
            <a:pPr>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rPr>
              <a:t> The problem of coloring the adjacent regions in a graph with minimum different number of colors . It is used to solve a variety of real-world problems like map coloring, timetabling and scheduling . Graph coloring is associated with two types of coloring as vertex and edge coloring . The goal of the both types of coloring is to color the whole graph without conflicts. Therefore, adjacent vertices or adjacent edges must be colored with different colors .</a:t>
            </a:r>
          </a:p>
          <a:p>
            <a:pPr>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rPr>
              <a:t>The number of the least possible colors to be used for Graph Coloring Problem is called chromatic number .</a:t>
            </a:r>
          </a:p>
          <a:p>
            <a:pPr>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rPr>
              <a:t>As the number of vertices or edges in a graph increases, the complexity of the problem also increases. Because of this, each algorithm can not find the chromatic number of the problems and may also be different in their executing times. Due to this, graph coloring problem is known an NP-hard problem </a:t>
            </a:r>
          </a:p>
          <a:p>
            <a:pPr>
              <a:buFont typeface="Wingdings" panose="05000000000000000000" pitchFamily="2" charset="2"/>
              <a:buChar char="Ø"/>
            </a:pPr>
            <a:endParaRPr lang="en-US" sz="2000" dirty="0"/>
          </a:p>
        </p:txBody>
      </p:sp>
    </p:spTree>
    <p:extLst>
      <p:ext uri="{BB962C8B-B14F-4D97-AF65-F5344CB8AC3E}">
        <p14:creationId xmlns:p14="http://schemas.microsoft.com/office/powerpoint/2010/main" val="2975147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06234B-E63B-43AA-910D-46D7CADC54DC}"/>
              </a:ext>
            </a:extLst>
          </p:cNvPr>
          <p:cNvSpPr>
            <a:spLocks noGrp="1"/>
          </p:cNvSpPr>
          <p:nvPr>
            <p:ph type="title"/>
          </p:nvPr>
        </p:nvSpPr>
        <p:spPr>
          <a:xfrm>
            <a:off x="1024129" y="585216"/>
            <a:ext cx="3779085" cy="1499616"/>
          </a:xfrm>
        </p:spPr>
        <p:txBody>
          <a:bodyPr vert="horz" lIns="91440" tIns="45720" rIns="91440" bIns="45720" rtlCol="0" anchor="ctr">
            <a:noAutofit/>
          </a:bodyPr>
          <a:lstStyle/>
          <a:p>
            <a:pPr>
              <a:buClr>
                <a:schemeClr val="bg1"/>
              </a:buClr>
            </a:pPr>
            <a:r>
              <a:rPr lang="en-US" sz="4400" dirty="0" err="1">
                <a:solidFill>
                  <a:srgbClr val="FFFFFF"/>
                </a:solidFill>
              </a:rPr>
              <a:t>DsaTUR</a:t>
            </a:r>
            <a:r>
              <a:rPr lang="en-US" sz="4400" dirty="0">
                <a:solidFill>
                  <a:srgbClr val="FFFFFF"/>
                </a:solidFill>
              </a:rPr>
              <a:t> Results First GRAPH </a:t>
            </a:r>
          </a:p>
        </p:txBody>
      </p:sp>
      <p:cxnSp>
        <p:nvCxnSpPr>
          <p:cNvPr id="17" name="Straight Connector 16">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62E6A74-A943-4D33-91BE-D9B23A757044}"/>
              </a:ext>
            </a:extLst>
          </p:cNvPr>
          <p:cNvSpPr txBox="1"/>
          <p:nvPr/>
        </p:nvSpPr>
        <p:spPr>
          <a:xfrm>
            <a:off x="1024129" y="2286000"/>
            <a:ext cx="3791711" cy="3931920"/>
          </a:xfrm>
          <a:prstGeom prst="rect">
            <a:avLst/>
          </a:prstGeom>
        </p:spPr>
        <p:txBody>
          <a:bodyPr vert="horz" lIns="45720" tIns="45720" rIns="45720" bIns="45720" rtlCol="0">
            <a:normAutofit/>
          </a:bodyPr>
          <a:lstStyle/>
          <a:p>
            <a:pPr>
              <a:lnSpc>
                <a:spcPct val="90000"/>
              </a:lnSpc>
              <a:spcAft>
                <a:spcPts val="600"/>
              </a:spcAft>
              <a:buClr>
                <a:schemeClr val="bg1"/>
              </a:buClr>
              <a:buFont typeface="Wingdings" panose="05000000000000000000" pitchFamily="2" charset="2"/>
              <a:buChar char="§"/>
            </a:pPr>
            <a:r>
              <a:rPr lang="en-US" dirty="0">
                <a:solidFill>
                  <a:srgbClr val="FFFFFF"/>
                </a:solidFill>
              </a:rPr>
              <a:t> Output Graph </a:t>
            </a:r>
            <a:r>
              <a:rPr lang="en-US" dirty="0">
                <a:solidFill>
                  <a:srgbClr val="FFFFFF"/>
                </a:solidFill>
                <a:sym typeface="Wingdings" panose="05000000000000000000" pitchFamily="2" charset="2"/>
              </a:rPr>
              <a:t></a:t>
            </a:r>
            <a:endParaRPr lang="en-US" dirty="0">
              <a:solidFill>
                <a:srgbClr val="FFFFFF"/>
              </a:solidFill>
            </a:endParaRPr>
          </a:p>
          <a:p>
            <a:pPr marL="285750" indent="-285750">
              <a:lnSpc>
                <a:spcPct val="90000"/>
              </a:lnSpc>
              <a:spcAft>
                <a:spcPts val="600"/>
              </a:spcAft>
              <a:buClr>
                <a:schemeClr val="bg1"/>
              </a:buClr>
              <a:buFont typeface="Wingdings" panose="05000000000000000000" pitchFamily="2" charset="2"/>
              <a:buChar char="§"/>
            </a:pPr>
            <a:r>
              <a:rPr lang="en-US" dirty="0">
                <a:solidFill>
                  <a:srgbClr val="FFFFFF"/>
                </a:solidFill>
              </a:rPr>
              <a:t>colored fully using five colors –Execution time- in Eclipse while running it took 12-15 millisecond to color the given graph.</a:t>
            </a:r>
          </a:p>
          <a:p>
            <a:pPr marL="285750" indent="-285750">
              <a:lnSpc>
                <a:spcPct val="90000"/>
              </a:lnSpc>
              <a:spcAft>
                <a:spcPts val="600"/>
              </a:spcAft>
              <a:buClr>
                <a:schemeClr val="bg1"/>
              </a:buClr>
              <a:buFont typeface="Wingdings" panose="05000000000000000000" pitchFamily="2" charset="2"/>
              <a:buChar char="§"/>
            </a:pPr>
            <a:r>
              <a:rPr lang="en-US" dirty="0">
                <a:solidFill>
                  <a:srgbClr val="FFFFFF"/>
                </a:solidFill>
              </a:rPr>
              <a:t>Run Time complexity: Worst case complexity – O(n^2)</a:t>
            </a:r>
          </a:p>
          <a:p>
            <a:pPr marL="285750" indent="-285750">
              <a:lnSpc>
                <a:spcPct val="90000"/>
              </a:lnSpc>
              <a:spcAft>
                <a:spcPts val="600"/>
              </a:spcAft>
              <a:buClr>
                <a:schemeClr val="bg1"/>
              </a:buClr>
              <a:buFont typeface="Wingdings" panose="05000000000000000000" pitchFamily="2" charset="2"/>
              <a:buChar char="§"/>
            </a:pPr>
            <a:r>
              <a:rPr lang="en-US" dirty="0">
                <a:solidFill>
                  <a:srgbClr val="FFFFFF"/>
                </a:solidFill>
              </a:rPr>
              <a:t>This input graph has all vertices with same degree is slightly hard to color using </a:t>
            </a:r>
            <a:r>
              <a:rPr lang="en-US" dirty="0" err="1">
                <a:solidFill>
                  <a:srgbClr val="FFFFFF"/>
                </a:solidFill>
              </a:rPr>
              <a:t>DSatur</a:t>
            </a:r>
            <a:r>
              <a:rPr lang="en-US" dirty="0">
                <a:solidFill>
                  <a:srgbClr val="FFFFFF"/>
                </a:solidFill>
              </a:rPr>
              <a:t> algorithm, got 4 to 5 conflicts. Manually resolved those conflicts.</a:t>
            </a:r>
          </a:p>
          <a:p>
            <a:pPr>
              <a:lnSpc>
                <a:spcPct val="90000"/>
              </a:lnSpc>
              <a:spcAft>
                <a:spcPts val="600"/>
              </a:spcAft>
              <a:buClr>
                <a:schemeClr val="accent1"/>
              </a:buClr>
            </a:pPr>
            <a:endParaRPr lang="en-US" dirty="0">
              <a:solidFill>
                <a:srgbClr val="FFFFFF"/>
              </a:solidFill>
            </a:endParaRPr>
          </a:p>
        </p:txBody>
      </p:sp>
      <p:pic>
        <p:nvPicPr>
          <p:cNvPr id="7" name="Content Placeholder 6" descr="Chart, radar chart&#10;&#10;Description automatically generated">
            <a:extLst>
              <a:ext uri="{FF2B5EF4-FFF2-40B4-BE49-F238E27FC236}">
                <a16:creationId xmlns:a16="http://schemas.microsoft.com/office/drawing/2014/main" id="{6A238929-4D01-4608-B8AE-9F2FB29BDE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078899"/>
            <a:ext cx="5455921" cy="4700202"/>
          </a:xfrm>
          <a:prstGeom prst="rect">
            <a:avLst/>
          </a:prstGeom>
        </p:spPr>
      </p:pic>
    </p:spTree>
    <p:extLst>
      <p:ext uri="{BB962C8B-B14F-4D97-AF65-F5344CB8AC3E}">
        <p14:creationId xmlns:p14="http://schemas.microsoft.com/office/powerpoint/2010/main" val="1933754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C48CC-545B-403F-AE8D-DD4279909948}"/>
              </a:ext>
            </a:extLst>
          </p:cNvPr>
          <p:cNvSpPr>
            <a:spLocks noGrp="1"/>
          </p:cNvSpPr>
          <p:nvPr>
            <p:ph type="title"/>
          </p:nvPr>
        </p:nvSpPr>
        <p:spPr>
          <a:xfrm>
            <a:off x="1024128" y="585216"/>
            <a:ext cx="9720072" cy="1215449"/>
          </a:xfrm>
        </p:spPr>
        <p:txBody>
          <a:bodyPr/>
          <a:lstStyle/>
          <a:p>
            <a:r>
              <a:rPr lang="en-US" dirty="0"/>
              <a:t>Screenshot from </a:t>
            </a:r>
            <a:r>
              <a:rPr lang="en-US" dirty="0" err="1"/>
              <a:t>Dsatur</a:t>
            </a:r>
            <a:r>
              <a:rPr lang="en-US" dirty="0"/>
              <a:t> ALGO Eclipse</a:t>
            </a:r>
          </a:p>
        </p:txBody>
      </p:sp>
      <p:pic>
        <p:nvPicPr>
          <p:cNvPr id="7" name="Content Placeholder 6">
            <a:extLst>
              <a:ext uri="{FF2B5EF4-FFF2-40B4-BE49-F238E27FC236}">
                <a16:creationId xmlns:a16="http://schemas.microsoft.com/office/drawing/2014/main" id="{6E19E56D-5FC1-4A70-94DD-58BC0F4E8177}"/>
              </a:ext>
            </a:extLst>
          </p:cNvPr>
          <p:cNvPicPr>
            <a:picLocks noGrp="1" noChangeAspect="1"/>
          </p:cNvPicPr>
          <p:nvPr>
            <p:ph idx="1"/>
          </p:nvPr>
        </p:nvPicPr>
        <p:blipFill>
          <a:blip r:embed="rId2"/>
          <a:stretch>
            <a:fillRect/>
          </a:stretch>
        </p:blipFill>
        <p:spPr>
          <a:xfrm>
            <a:off x="1024128" y="2225748"/>
            <a:ext cx="4363798" cy="3524250"/>
          </a:xfrm>
        </p:spPr>
      </p:pic>
      <p:pic>
        <p:nvPicPr>
          <p:cNvPr id="4" name="Picture 3">
            <a:extLst>
              <a:ext uri="{FF2B5EF4-FFF2-40B4-BE49-F238E27FC236}">
                <a16:creationId xmlns:a16="http://schemas.microsoft.com/office/drawing/2014/main" id="{DB535669-9B33-4B6E-95B2-6695AA414BB9}"/>
              </a:ext>
            </a:extLst>
          </p:cNvPr>
          <p:cNvPicPr>
            <a:picLocks noChangeAspect="1"/>
          </p:cNvPicPr>
          <p:nvPr/>
        </p:nvPicPr>
        <p:blipFill>
          <a:blip r:embed="rId3"/>
          <a:stretch>
            <a:fillRect/>
          </a:stretch>
        </p:blipFill>
        <p:spPr>
          <a:xfrm>
            <a:off x="1024128" y="5603581"/>
            <a:ext cx="7924800" cy="571500"/>
          </a:xfrm>
          <a:prstGeom prst="rect">
            <a:avLst/>
          </a:prstGeom>
        </p:spPr>
      </p:pic>
    </p:spTree>
    <p:extLst>
      <p:ext uri="{BB962C8B-B14F-4D97-AF65-F5344CB8AC3E}">
        <p14:creationId xmlns:p14="http://schemas.microsoft.com/office/powerpoint/2010/main" val="3328190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06234B-E63B-43AA-910D-46D7CADC54DC}"/>
              </a:ext>
            </a:extLst>
          </p:cNvPr>
          <p:cNvSpPr>
            <a:spLocks noGrp="1"/>
          </p:cNvSpPr>
          <p:nvPr>
            <p:ph type="title"/>
          </p:nvPr>
        </p:nvSpPr>
        <p:spPr>
          <a:xfrm>
            <a:off x="1024129" y="585216"/>
            <a:ext cx="3779085" cy="1499616"/>
          </a:xfrm>
        </p:spPr>
        <p:txBody>
          <a:bodyPr vert="horz" lIns="91440" tIns="45720" rIns="91440" bIns="45720" rtlCol="0" anchor="ctr">
            <a:noAutofit/>
          </a:bodyPr>
          <a:lstStyle/>
          <a:p>
            <a:pPr>
              <a:buClr>
                <a:schemeClr val="bg1"/>
              </a:buClr>
            </a:pPr>
            <a:r>
              <a:rPr lang="en-US" sz="4000" dirty="0" err="1">
                <a:solidFill>
                  <a:srgbClr val="FFFFFF"/>
                </a:solidFill>
              </a:rPr>
              <a:t>DsaTUR</a:t>
            </a:r>
            <a:r>
              <a:rPr lang="en-US" sz="4000" dirty="0">
                <a:solidFill>
                  <a:srgbClr val="FFFFFF"/>
                </a:solidFill>
              </a:rPr>
              <a:t> Results Second GRAPH </a:t>
            </a:r>
          </a:p>
        </p:txBody>
      </p:sp>
      <p:cxnSp>
        <p:nvCxnSpPr>
          <p:cNvPr id="17" name="Straight Connector 16">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62E6A74-A943-4D33-91BE-D9B23A757044}"/>
              </a:ext>
            </a:extLst>
          </p:cNvPr>
          <p:cNvSpPr txBox="1"/>
          <p:nvPr/>
        </p:nvSpPr>
        <p:spPr>
          <a:xfrm>
            <a:off x="1024129" y="2286000"/>
            <a:ext cx="3791711" cy="3931920"/>
          </a:xfrm>
          <a:prstGeom prst="rect">
            <a:avLst/>
          </a:prstGeom>
        </p:spPr>
        <p:txBody>
          <a:bodyPr vert="horz" lIns="45720" tIns="45720" rIns="45720" bIns="45720" rtlCol="0">
            <a:normAutofit/>
          </a:bodyPr>
          <a:lstStyle/>
          <a:p>
            <a:pPr>
              <a:lnSpc>
                <a:spcPct val="90000"/>
              </a:lnSpc>
              <a:spcAft>
                <a:spcPts val="600"/>
              </a:spcAft>
              <a:buClr>
                <a:schemeClr val="bg1"/>
              </a:buClr>
              <a:buFont typeface="Wingdings" panose="05000000000000000000" pitchFamily="2" charset="2"/>
              <a:buChar char="§"/>
            </a:pPr>
            <a:r>
              <a:rPr lang="en-US" dirty="0">
                <a:solidFill>
                  <a:srgbClr val="FFFFFF"/>
                </a:solidFill>
              </a:rPr>
              <a:t> Output Graph </a:t>
            </a:r>
            <a:r>
              <a:rPr lang="en-US" dirty="0">
                <a:solidFill>
                  <a:srgbClr val="FFFFFF"/>
                </a:solidFill>
                <a:sym typeface="Wingdings" panose="05000000000000000000" pitchFamily="2" charset="2"/>
              </a:rPr>
              <a:t></a:t>
            </a:r>
            <a:endParaRPr lang="en-US" dirty="0">
              <a:solidFill>
                <a:srgbClr val="FFFFFF"/>
              </a:solidFill>
            </a:endParaRPr>
          </a:p>
          <a:p>
            <a:pPr marL="285750" indent="-285750">
              <a:lnSpc>
                <a:spcPct val="90000"/>
              </a:lnSpc>
              <a:spcAft>
                <a:spcPts val="600"/>
              </a:spcAft>
              <a:buClr>
                <a:schemeClr val="bg1"/>
              </a:buClr>
              <a:buFont typeface="Wingdings" panose="05000000000000000000" pitchFamily="2" charset="2"/>
              <a:buChar char="§"/>
            </a:pPr>
            <a:r>
              <a:rPr lang="en-US" dirty="0">
                <a:solidFill>
                  <a:srgbClr val="FFFFFF"/>
                </a:solidFill>
              </a:rPr>
              <a:t>colored fully using five colors –Execution time- in Eclipse while running it took 27-30 millisecond to color the given graph.</a:t>
            </a:r>
          </a:p>
          <a:p>
            <a:pPr marL="285750" indent="-285750">
              <a:lnSpc>
                <a:spcPct val="90000"/>
              </a:lnSpc>
              <a:spcAft>
                <a:spcPts val="600"/>
              </a:spcAft>
              <a:buClr>
                <a:schemeClr val="bg1"/>
              </a:buClr>
              <a:buFont typeface="Wingdings" panose="05000000000000000000" pitchFamily="2" charset="2"/>
              <a:buChar char="§"/>
            </a:pPr>
            <a:r>
              <a:rPr lang="en-US" dirty="0">
                <a:solidFill>
                  <a:srgbClr val="FFFFFF"/>
                </a:solidFill>
              </a:rPr>
              <a:t>Run Time complexity: Worst case complexity – O(n^2)</a:t>
            </a:r>
          </a:p>
          <a:p>
            <a:pPr marL="285750" indent="-285750">
              <a:lnSpc>
                <a:spcPct val="90000"/>
              </a:lnSpc>
              <a:spcAft>
                <a:spcPts val="600"/>
              </a:spcAft>
              <a:buClr>
                <a:schemeClr val="bg1"/>
              </a:buClr>
              <a:buFont typeface="Wingdings" panose="05000000000000000000" pitchFamily="2" charset="2"/>
              <a:buChar char="§"/>
            </a:pPr>
            <a:r>
              <a:rPr lang="en-US" dirty="0">
                <a:solidFill>
                  <a:srgbClr val="FFFFFF"/>
                </a:solidFill>
              </a:rPr>
              <a:t>This input graph has all vertices with same degree  is slightly hard to color using </a:t>
            </a:r>
            <a:r>
              <a:rPr lang="en-US" dirty="0" err="1">
                <a:solidFill>
                  <a:srgbClr val="FFFFFF"/>
                </a:solidFill>
              </a:rPr>
              <a:t>DSatur</a:t>
            </a:r>
            <a:r>
              <a:rPr lang="en-US" dirty="0">
                <a:solidFill>
                  <a:srgbClr val="FFFFFF"/>
                </a:solidFill>
              </a:rPr>
              <a:t> algorithm, got 4 to 5 conflicts. Manually resolved those conflicts.</a:t>
            </a:r>
          </a:p>
        </p:txBody>
      </p:sp>
      <p:pic>
        <p:nvPicPr>
          <p:cNvPr id="5" name="Content Placeholder 4" descr="Chart&#10;&#10;Description automatically generated">
            <a:extLst>
              <a:ext uri="{FF2B5EF4-FFF2-40B4-BE49-F238E27FC236}">
                <a16:creationId xmlns:a16="http://schemas.microsoft.com/office/drawing/2014/main" id="{17BC5EA3-A9D1-4A20-9EA4-D5DD3844AA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821214"/>
            <a:ext cx="5455921" cy="5215572"/>
          </a:xfrm>
          <a:prstGeom prst="rect">
            <a:avLst/>
          </a:prstGeom>
        </p:spPr>
      </p:pic>
    </p:spTree>
    <p:extLst>
      <p:ext uri="{BB962C8B-B14F-4D97-AF65-F5344CB8AC3E}">
        <p14:creationId xmlns:p14="http://schemas.microsoft.com/office/powerpoint/2010/main" val="236938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94647-D750-4C42-80A6-2CB57318F343}"/>
              </a:ext>
            </a:extLst>
          </p:cNvPr>
          <p:cNvSpPr>
            <a:spLocks noGrp="1"/>
          </p:cNvSpPr>
          <p:nvPr>
            <p:ph type="title"/>
          </p:nvPr>
        </p:nvSpPr>
        <p:spPr>
          <a:xfrm>
            <a:off x="1024128" y="585216"/>
            <a:ext cx="9720072" cy="1096137"/>
          </a:xfrm>
        </p:spPr>
        <p:txBody>
          <a:bodyPr/>
          <a:lstStyle/>
          <a:p>
            <a:r>
              <a:rPr lang="en-US" dirty="0"/>
              <a:t>Screenshot from </a:t>
            </a:r>
            <a:r>
              <a:rPr lang="en-US" dirty="0" err="1"/>
              <a:t>Dsatur</a:t>
            </a:r>
            <a:r>
              <a:rPr lang="en-US" dirty="0"/>
              <a:t> ALGO Eclipse</a:t>
            </a:r>
          </a:p>
        </p:txBody>
      </p:sp>
      <p:pic>
        <p:nvPicPr>
          <p:cNvPr id="11" name="Picture 10">
            <a:extLst>
              <a:ext uri="{FF2B5EF4-FFF2-40B4-BE49-F238E27FC236}">
                <a16:creationId xmlns:a16="http://schemas.microsoft.com/office/drawing/2014/main" id="{19914B91-4F28-4AE3-8B5E-DC7358EF3929}"/>
              </a:ext>
            </a:extLst>
          </p:cNvPr>
          <p:cNvPicPr>
            <a:picLocks noChangeAspect="1"/>
          </p:cNvPicPr>
          <p:nvPr/>
        </p:nvPicPr>
        <p:blipFill>
          <a:blip r:embed="rId2"/>
          <a:stretch>
            <a:fillRect/>
          </a:stretch>
        </p:blipFill>
        <p:spPr>
          <a:xfrm>
            <a:off x="1024128" y="1526960"/>
            <a:ext cx="3733800" cy="4325200"/>
          </a:xfrm>
          <a:prstGeom prst="rect">
            <a:avLst/>
          </a:prstGeom>
        </p:spPr>
      </p:pic>
      <p:pic>
        <p:nvPicPr>
          <p:cNvPr id="4" name="Picture 3">
            <a:extLst>
              <a:ext uri="{FF2B5EF4-FFF2-40B4-BE49-F238E27FC236}">
                <a16:creationId xmlns:a16="http://schemas.microsoft.com/office/drawing/2014/main" id="{4D4B4C05-AD3C-4122-9A93-6179A6FDA8B3}"/>
              </a:ext>
            </a:extLst>
          </p:cNvPr>
          <p:cNvPicPr>
            <a:picLocks noChangeAspect="1"/>
          </p:cNvPicPr>
          <p:nvPr/>
        </p:nvPicPr>
        <p:blipFill>
          <a:blip r:embed="rId3"/>
          <a:stretch>
            <a:fillRect/>
          </a:stretch>
        </p:blipFill>
        <p:spPr>
          <a:xfrm>
            <a:off x="685800" y="5852160"/>
            <a:ext cx="11506200" cy="571500"/>
          </a:xfrm>
          <a:prstGeom prst="rect">
            <a:avLst/>
          </a:prstGeom>
        </p:spPr>
      </p:pic>
    </p:spTree>
    <p:extLst>
      <p:ext uri="{BB962C8B-B14F-4D97-AF65-F5344CB8AC3E}">
        <p14:creationId xmlns:p14="http://schemas.microsoft.com/office/powerpoint/2010/main" val="2990040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353267-76C2-4212-B10C-BFEED6FB2C88}"/>
              </a:ext>
            </a:extLst>
          </p:cNvPr>
          <p:cNvSpPr>
            <a:spLocks noGrp="1"/>
          </p:cNvSpPr>
          <p:nvPr>
            <p:ph type="title"/>
          </p:nvPr>
        </p:nvSpPr>
        <p:spPr>
          <a:xfrm>
            <a:off x="1024129" y="585216"/>
            <a:ext cx="3779085" cy="1499616"/>
          </a:xfrm>
        </p:spPr>
        <p:txBody>
          <a:bodyPr>
            <a:normAutofit/>
          </a:bodyPr>
          <a:lstStyle/>
          <a:p>
            <a:r>
              <a:rPr lang="en-US" sz="3100">
                <a:solidFill>
                  <a:srgbClr val="FFFFFF"/>
                </a:solidFill>
              </a:rPr>
              <a:t>Sudoku Solver Application using graph coloring technique</a:t>
            </a:r>
          </a:p>
        </p:txBody>
      </p:sp>
      <p:cxnSp>
        <p:nvCxnSpPr>
          <p:cNvPr id="12" name="Straight Connector 11">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1507C9B-341F-4E70-A424-EEACFCC654CE}"/>
              </a:ext>
            </a:extLst>
          </p:cNvPr>
          <p:cNvSpPr>
            <a:spLocks noGrp="1"/>
          </p:cNvSpPr>
          <p:nvPr>
            <p:ph idx="1"/>
          </p:nvPr>
        </p:nvSpPr>
        <p:spPr>
          <a:xfrm>
            <a:off x="762001" y="2286000"/>
            <a:ext cx="4053840" cy="4287078"/>
          </a:xfrm>
        </p:spPr>
        <p:txBody>
          <a:bodyPr>
            <a:noAutofit/>
          </a:bodyPr>
          <a:lstStyle/>
          <a:p>
            <a:r>
              <a:rPr lang="en-US" sz="1800" b="1" i="0" dirty="0">
                <a:solidFill>
                  <a:schemeClr val="bg1"/>
                </a:solidFill>
                <a:effectLst/>
              </a:rPr>
              <a:t>A Sudoku puzzle can be taken as a graph (9*9) with 81 vertices, one for each cell, and two vertices are connected by an edge if they cannot be assigned the same value. For example - all cells in the same row, column will have edges between their corresponding vertices.</a:t>
            </a:r>
          </a:p>
          <a:p>
            <a:r>
              <a:rPr lang="en-US" sz="1800" b="1" i="0" dirty="0">
                <a:solidFill>
                  <a:schemeClr val="bg1"/>
                </a:solidFill>
                <a:effectLst/>
              </a:rPr>
              <a:t>Each node (or cell) has an edge to every other node (cell) in its respective column, row, and 3 x 3 grid.</a:t>
            </a:r>
          </a:p>
          <a:p>
            <a:r>
              <a:rPr lang="en-US" sz="1800" b="1" i="0" dirty="0">
                <a:solidFill>
                  <a:schemeClr val="bg1"/>
                </a:solidFill>
                <a:effectLst/>
              </a:rPr>
              <a:t> we can say that Sudoku puzzle can be viewed as Graph </a:t>
            </a:r>
            <a:r>
              <a:rPr lang="en-US" sz="1800" b="1" dirty="0">
                <a:solidFill>
                  <a:schemeClr val="bg1"/>
                </a:solidFill>
              </a:rPr>
              <a:t>that </a:t>
            </a:r>
            <a:r>
              <a:rPr lang="en-US" sz="1800" b="1" i="0" dirty="0">
                <a:solidFill>
                  <a:schemeClr val="bg1"/>
                </a:solidFill>
                <a:effectLst/>
              </a:rPr>
              <a:t>can be solved by Graph Coloring with a Chromatic Number, G = 9.</a:t>
            </a:r>
            <a:endParaRPr lang="en-US" sz="1800" b="1" dirty="0">
              <a:solidFill>
                <a:schemeClr val="bg1"/>
              </a:solidFill>
            </a:endParaRPr>
          </a:p>
        </p:txBody>
      </p:sp>
      <p:pic>
        <p:nvPicPr>
          <p:cNvPr id="5" name="Picture 4">
            <a:extLst>
              <a:ext uri="{FF2B5EF4-FFF2-40B4-BE49-F238E27FC236}">
                <a16:creationId xmlns:a16="http://schemas.microsoft.com/office/drawing/2014/main" id="{F8C32D38-103B-4EBB-A6F3-E45AF7677175}"/>
              </a:ext>
            </a:extLst>
          </p:cNvPr>
          <p:cNvPicPr>
            <a:picLocks noChangeAspect="1"/>
          </p:cNvPicPr>
          <p:nvPr/>
        </p:nvPicPr>
        <p:blipFill>
          <a:blip r:embed="rId2"/>
          <a:stretch>
            <a:fillRect/>
          </a:stretch>
        </p:blipFill>
        <p:spPr>
          <a:xfrm>
            <a:off x="6096000" y="782125"/>
            <a:ext cx="5455921" cy="5293749"/>
          </a:xfrm>
          <a:prstGeom prst="rect">
            <a:avLst/>
          </a:prstGeom>
        </p:spPr>
      </p:pic>
    </p:spTree>
    <p:extLst>
      <p:ext uri="{BB962C8B-B14F-4D97-AF65-F5344CB8AC3E}">
        <p14:creationId xmlns:p14="http://schemas.microsoft.com/office/powerpoint/2010/main" val="1000401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7EC3-3B35-46CE-BE8E-20AE367EFAE4}"/>
              </a:ext>
            </a:extLst>
          </p:cNvPr>
          <p:cNvSpPr>
            <a:spLocks noGrp="1"/>
          </p:cNvSpPr>
          <p:nvPr>
            <p:ph type="title"/>
          </p:nvPr>
        </p:nvSpPr>
        <p:spPr/>
        <p:txBody>
          <a:bodyPr/>
          <a:lstStyle/>
          <a:p>
            <a:r>
              <a:rPr lang="en-US" dirty="0"/>
              <a:t>Sudoku solver results</a:t>
            </a:r>
          </a:p>
        </p:txBody>
      </p:sp>
      <p:sp>
        <p:nvSpPr>
          <p:cNvPr id="10" name="Text Placeholder 9">
            <a:extLst>
              <a:ext uri="{FF2B5EF4-FFF2-40B4-BE49-F238E27FC236}">
                <a16:creationId xmlns:a16="http://schemas.microsoft.com/office/drawing/2014/main" id="{1FF18675-4D2C-419D-951C-DA9D66DF570B}"/>
              </a:ext>
            </a:extLst>
          </p:cNvPr>
          <p:cNvSpPr>
            <a:spLocks noGrp="1"/>
          </p:cNvSpPr>
          <p:nvPr>
            <p:ph type="body" idx="1"/>
          </p:nvPr>
        </p:nvSpPr>
        <p:spPr>
          <a:xfrm>
            <a:off x="1024128" y="2179636"/>
            <a:ext cx="2338050" cy="822960"/>
          </a:xfrm>
        </p:spPr>
        <p:txBody>
          <a:bodyPr/>
          <a:lstStyle/>
          <a:p>
            <a:r>
              <a:rPr lang="en-US" dirty="0"/>
              <a:t>Input-</a:t>
            </a:r>
          </a:p>
        </p:txBody>
      </p:sp>
      <p:sp>
        <p:nvSpPr>
          <p:cNvPr id="4" name="Content Placeholder 3">
            <a:extLst>
              <a:ext uri="{FF2B5EF4-FFF2-40B4-BE49-F238E27FC236}">
                <a16:creationId xmlns:a16="http://schemas.microsoft.com/office/drawing/2014/main" id="{5E4C5A09-9C1B-4496-8D5B-896B06DE9255}"/>
              </a:ext>
            </a:extLst>
          </p:cNvPr>
          <p:cNvSpPr>
            <a:spLocks noGrp="1"/>
          </p:cNvSpPr>
          <p:nvPr>
            <p:ph sz="half" idx="2"/>
          </p:nvPr>
        </p:nvSpPr>
        <p:spPr>
          <a:xfrm>
            <a:off x="524492" y="2757268"/>
            <a:ext cx="2731945" cy="3151163"/>
          </a:xfrm>
        </p:spPr>
        <p:txBody>
          <a:bodyPr/>
          <a:lstStyle/>
          <a:p>
            <a:endParaRPr lang="en-US" dirty="0"/>
          </a:p>
          <a:p>
            <a:endParaRPr lang="en-US" dirty="0"/>
          </a:p>
          <a:p>
            <a:endParaRPr lang="en-US" dirty="0"/>
          </a:p>
        </p:txBody>
      </p:sp>
      <p:sp>
        <p:nvSpPr>
          <p:cNvPr id="11" name="Text Placeholder 10">
            <a:extLst>
              <a:ext uri="{FF2B5EF4-FFF2-40B4-BE49-F238E27FC236}">
                <a16:creationId xmlns:a16="http://schemas.microsoft.com/office/drawing/2014/main" id="{D0C22FFB-4299-414E-914A-706AAF7E31E9}"/>
              </a:ext>
            </a:extLst>
          </p:cNvPr>
          <p:cNvSpPr>
            <a:spLocks noGrp="1"/>
          </p:cNvSpPr>
          <p:nvPr>
            <p:ph type="body" sz="quarter" idx="3"/>
          </p:nvPr>
        </p:nvSpPr>
        <p:spPr>
          <a:xfrm>
            <a:off x="5989320" y="2179636"/>
            <a:ext cx="4754880" cy="577632"/>
          </a:xfrm>
        </p:spPr>
        <p:txBody>
          <a:bodyPr/>
          <a:lstStyle/>
          <a:p>
            <a:r>
              <a:rPr lang="en-US" dirty="0"/>
              <a:t>Output-</a:t>
            </a:r>
          </a:p>
        </p:txBody>
      </p:sp>
      <p:pic>
        <p:nvPicPr>
          <p:cNvPr id="7" name="Picture 6">
            <a:extLst>
              <a:ext uri="{FF2B5EF4-FFF2-40B4-BE49-F238E27FC236}">
                <a16:creationId xmlns:a16="http://schemas.microsoft.com/office/drawing/2014/main" id="{5556D33E-3C85-46AE-8742-8D4E07806601}"/>
              </a:ext>
            </a:extLst>
          </p:cNvPr>
          <p:cNvPicPr>
            <a:picLocks noChangeAspect="1"/>
          </p:cNvPicPr>
          <p:nvPr/>
        </p:nvPicPr>
        <p:blipFill>
          <a:blip r:embed="rId2"/>
          <a:stretch>
            <a:fillRect/>
          </a:stretch>
        </p:blipFill>
        <p:spPr>
          <a:xfrm>
            <a:off x="1024128" y="3107951"/>
            <a:ext cx="1747207" cy="2800480"/>
          </a:xfrm>
          <a:prstGeom prst="rect">
            <a:avLst/>
          </a:prstGeom>
        </p:spPr>
      </p:pic>
      <p:pic>
        <p:nvPicPr>
          <p:cNvPr id="19" name="Content Placeholder 18">
            <a:extLst>
              <a:ext uri="{FF2B5EF4-FFF2-40B4-BE49-F238E27FC236}">
                <a16:creationId xmlns:a16="http://schemas.microsoft.com/office/drawing/2014/main" id="{42F5AA46-9E31-4889-A3EB-028FA310396D}"/>
              </a:ext>
            </a:extLst>
          </p:cNvPr>
          <p:cNvPicPr>
            <a:picLocks noGrp="1" noChangeAspect="1"/>
          </p:cNvPicPr>
          <p:nvPr>
            <p:ph sz="quarter" idx="4"/>
          </p:nvPr>
        </p:nvPicPr>
        <p:blipFill>
          <a:blip r:embed="rId3"/>
          <a:stretch>
            <a:fillRect/>
          </a:stretch>
        </p:blipFill>
        <p:spPr>
          <a:xfrm>
            <a:off x="5838092" y="2852072"/>
            <a:ext cx="4296862" cy="2947859"/>
          </a:xfrm>
        </p:spPr>
      </p:pic>
      <p:sp>
        <p:nvSpPr>
          <p:cNvPr id="20" name="Arrow: Right 19">
            <a:extLst>
              <a:ext uri="{FF2B5EF4-FFF2-40B4-BE49-F238E27FC236}">
                <a16:creationId xmlns:a16="http://schemas.microsoft.com/office/drawing/2014/main" id="{EDB6DD23-84AF-4538-9E0B-9DF7281733F7}"/>
              </a:ext>
            </a:extLst>
          </p:cNvPr>
          <p:cNvSpPr/>
          <p:nvPr/>
        </p:nvSpPr>
        <p:spPr>
          <a:xfrm>
            <a:off x="3995225" y="3896751"/>
            <a:ext cx="947836" cy="8764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626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D4EA346-E17E-40D2-BC98-B509F4C76543}"/>
              </a:ext>
            </a:extLst>
          </p:cNvPr>
          <p:cNvSpPr>
            <a:spLocks noGrp="1"/>
          </p:cNvSpPr>
          <p:nvPr>
            <p:ph type="title"/>
          </p:nvPr>
        </p:nvSpPr>
        <p:spPr>
          <a:xfrm>
            <a:off x="1024128" y="357811"/>
            <a:ext cx="9720072" cy="1113182"/>
          </a:xfrm>
        </p:spPr>
        <p:txBody>
          <a:bodyPr>
            <a:normAutofit/>
          </a:bodyPr>
          <a:lstStyle/>
          <a:p>
            <a:r>
              <a:rPr lang="en-US" dirty="0"/>
              <a:t>Performance Comparison</a:t>
            </a:r>
          </a:p>
        </p:txBody>
      </p:sp>
      <p:graphicFrame>
        <p:nvGraphicFramePr>
          <p:cNvPr id="9" name="Table 9">
            <a:extLst>
              <a:ext uri="{FF2B5EF4-FFF2-40B4-BE49-F238E27FC236}">
                <a16:creationId xmlns:a16="http://schemas.microsoft.com/office/drawing/2014/main" id="{5DF0AAC0-E3CC-4503-9164-F8866D7CA1EC}"/>
              </a:ext>
            </a:extLst>
          </p:cNvPr>
          <p:cNvGraphicFramePr>
            <a:graphicFrameLocks noGrp="1"/>
          </p:cNvGraphicFramePr>
          <p:nvPr>
            <p:ph idx="1"/>
            <p:extLst>
              <p:ext uri="{D42A27DB-BD31-4B8C-83A1-F6EECF244321}">
                <p14:modId xmlns:p14="http://schemas.microsoft.com/office/powerpoint/2010/main" val="1110530434"/>
              </p:ext>
            </p:extLst>
          </p:nvPr>
        </p:nvGraphicFramePr>
        <p:xfrm>
          <a:off x="506437" y="1470993"/>
          <a:ext cx="11215110" cy="5177896"/>
        </p:xfrm>
        <a:graphic>
          <a:graphicData uri="http://schemas.openxmlformats.org/drawingml/2006/table">
            <a:tbl>
              <a:tblPr firstRow="1" bandRow="1">
                <a:tableStyleId>{5C22544A-7EE6-4342-B048-85BDC9FD1C3A}</a:tableStyleId>
              </a:tblPr>
              <a:tblGrid>
                <a:gridCol w="1822951">
                  <a:extLst>
                    <a:ext uri="{9D8B030D-6E8A-4147-A177-3AD203B41FA5}">
                      <a16:colId xmlns:a16="http://schemas.microsoft.com/office/drawing/2014/main" val="2425968883"/>
                    </a:ext>
                  </a:extLst>
                </a:gridCol>
                <a:gridCol w="1796532">
                  <a:extLst>
                    <a:ext uri="{9D8B030D-6E8A-4147-A177-3AD203B41FA5}">
                      <a16:colId xmlns:a16="http://schemas.microsoft.com/office/drawing/2014/main" val="3886187424"/>
                    </a:ext>
                  </a:extLst>
                </a:gridCol>
                <a:gridCol w="1951323">
                  <a:extLst>
                    <a:ext uri="{9D8B030D-6E8A-4147-A177-3AD203B41FA5}">
                      <a16:colId xmlns:a16="http://schemas.microsoft.com/office/drawing/2014/main" val="250378938"/>
                    </a:ext>
                  </a:extLst>
                </a:gridCol>
                <a:gridCol w="2110154">
                  <a:extLst>
                    <a:ext uri="{9D8B030D-6E8A-4147-A177-3AD203B41FA5}">
                      <a16:colId xmlns:a16="http://schemas.microsoft.com/office/drawing/2014/main" val="103381537"/>
                    </a:ext>
                  </a:extLst>
                </a:gridCol>
                <a:gridCol w="1730326">
                  <a:extLst>
                    <a:ext uri="{9D8B030D-6E8A-4147-A177-3AD203B41FA5}">
                      <a16:colId xmlns:a16="http://schemas.microsoft.com/office/drawing/2014/main" val="2834592300"/>
                    </a:ext>
                  </a:extLst>
                </a:gridCol>
                <a:gridCol w="1803824">
                  <a:extLst>
                    <a:ext uri="{9D8B030D-6E8A-4147-A177-3AD203B41FA5}">
                      <a16:colId xmlns:a16="http://schemas.microsoft.com/office/drawing/2014/main" val="2876885226"/>
                    </a:ext>
                  </a:extLst>
                </a:gridCol>
              </a:tblGrid>
              <a:tr h="698511">
                <a:tc>
                  <a:txBody>
                    <a:bodyPr/>
                    <a:lstStyle/>
                    <a:p>
                      <a:r>
                        <a:rPr lang="en-US" sz="1600" dirty="0"/>
                        <a:t>Input graph</a:t>
                      </a:r>
                    </a:p>
                  </a:txBody>
                  <a:tcPr marL="79084" marR="79084" marT="39542" marB="39542"/>
                </a:tc>
                <a:tc>
                  <a:txBody>
                    <a:bodyPr/>
                    <a:lstStyle/>
                    <a:p>
                      <a:r>
                        <a:rPr lang="en-US" sz="2100"/>
                        <a:t>Backtracking Algorithm</a:t>
                      </a:r>
                    </a:p>
                  </a:txBody>
                  <a:tcPr marL="79084" marR="79084" marT="39542" marB="39542"/>
                </a:tc>
                <a:tc>
                  <a:txBody>
                    <a:bodyPr/>
                    <a:lstStyle/>
                    <a:p>
                      <a:r>
                        <a:rPr lang="en-US" sz="2100"/>
                        <a:t>Greedy BFS Algorithm</a:t>
                      </a:r>
                    </a:p>
                  </a:txBody>
                  <a:tcPr marL="79084" marR="79084" marT="39542" marB="39542"/>
                </a:tc>
                <a:tc>
                  <a:txBody>
                    <a:bodyPr/>
                    <a:lstStyle/>
                    <a:p>
                      <a:r>
                        <a:rPr lang="en-US" sz="2100"/>
                        <a:t>Greedy DFS Algorithm</a:t>
                      </a:r>
                    </a:p>
                  </a:txBody>
                  <a:tcPr marL="79084" marR="79084" marT="39542" marB="39542"/>
                </a:tc>
                <a:tc>
                  <a:txBody>
                    <a:bodyPr/>
                    <a:lstStyle/>
                    <a:p>
                      <a:r>
                        <a:rPr lang="en-US" sz="2100" dirty="0"/>
                        <a:t>Welsh-Powell Algorithm</a:t>
                      </a:r>
                    </a:p>
                  </a:txBody>
                  <a:tcPr marL="79084" marR="79084" marT="39542" marB="39542"/>
                </a:tc>
                <a:tc>
                  <a:txBody>
                    <a:bodyPr/>
                    <a:lstStyle/>
                    <a:p>
                      <a:r>
                        <a:rPr lang="en-US" sz="2100" dirty="0"/>
                        <a:t>DASTUR</a:t>
                      </a:r>
                    </a:p>
                    <a:p>
                      <a:r>
                        <a:rPr lang="en-US" sz="2100" dirty="0"/>
                        <a:t>Algorithm</a:t>
                      </a:r>
                    </a:p>
                  </a:txBody>
                  <a:tcPr marL="79084" marR="79084" marT="39542" marB="39542"/>
                </a:tc>
                <a:extLst>
                  <a:ext uri="{0D108BD9-81ED-4DB2-BD59-A6C34878D82A}">
                    <a16:rowId xmlns:a16="http://schemas.microsoft.com/office/drawing/2014/main" val="1300466770"/>
                  </a:ext>
                </a:extLst>
              </a:tr>
              <a:tr h="12138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0" i="1" u="sng" dirty="0">
                          <a:solidFill>
                            <a:schemeClr val="tx1"/>
                          </a:solidFill>
                          <a:effectLst/>
                          <a:latin typeface="+mj-lt"/>
                        </a:rPr>
                        <a:t>MIDTERM</a:t>
                      </a:r>
                      <a:r>
                        <a:rPr lang="en-US" sz="1700" b="0" i="0" dirty="0">
                          <a:solidFill>
                            <a:schemeClr val="tx1"/>
                          </a:solidFill>
                          <a:effectLst/>
                          <a:latin typeface="+mj-lt"/>
                        </a:rPr>
                        <a:t> - </a:t>
                      </a:r>
                      <a:r>
                        <a:rPr lang="en-US" sz="1700" b="0" i="0" dirty="0" err="1">
                          <a:solidFill>
                            <a:schemeClr val="tx1"/>
                          </a:solidFill>
                          <a:effectLst/>
                          <a:latin typeface="+mj-lt"/>
                        </a:rPr>
                        <a:t>Mycielski</a:t>
                      </a:r>
                      <a:r>
                        <a:rPr lang="en-US" sz="1700" b="0" i="0" dirty="0">
                          <a:solidFill>
                            <a:schemeClr val="tx1"/>
                          </a:solidFill>
                          <a:effectLst/>
                          <a:latin typeface="+mj-lt"/>
                        </a:rPr>
                        <a:t> graph (21 vertices, 42 edges)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700" b="0" i="0" dirty="0">
                          <a:solidFill>
                            <a:schemeClr val="tx1"/>
                          </a:solidFill>
                          <a:effectLst/>
                          <a:latin typeface="+mj-lt"/>
                        </a:rPr>
                        <a:t>Total time (graph creation + Algo implementation)</a:t>
                      </a:r>
                    </a:p>
                    <a:p>
                      <a:endParaRPr lang="en-US" sz="1600" dirty="0"/>
                    </a:p>
                  </a:txBody>
                  <a:tcPr marL="79084" marR="79084" marT="39542" marB="39542"/>
                </a:tc>
                <a:tc>
                  <a:txBody>
                    <a:bodyPr/>
                    <a:lstStyle/>
                    <a:p>
                      <a:r>
                        <a:rPr lang="en-US" sz="1600" dirty="0"/>
                        <a:t>165-172millisecond</a:t>
                      </a:r>
                    </a:p>
                    <a:p>
                      <a:r>
                        <a:rPr lang="en-US" sz="1600" dirty="0"/>
                        <a:t>7 vertices - red</a:t>
                      </a:r>
                    </a:p>
                    <a:p>
                      <a:r>
                        <a:rPr lang="en-US" sz="1600" dirty="0"/>
                        <a:t>7 vertices -green</a:t>
                      </a:r>
                    </a:p>
                    <a:p>
                      <a:r>
                        <a:rPr lang="en-US" sz="1600" dirty="0"/>
                        <a:t>5 vertices -blue</a:t>
                      </a:r>
                    </a:p>
                    <a:p>
                      <a:r>
                        <a:rPr lang="en-US" sz="1600" dirty="0"/>
                        <a:t>2 vertices  -yellow</a:t>
                      </a:r>
                    </a:p>
                    <a:p>
                      <a:endParaRPr lang="en-US" sz="1600" dirty="0"/>
                    </a:p>
                  </a:txBody>
                  <a:tcPr marL="79084" marR="79084" marT="39542" marB="39542"/>
                </a:tc>
                <a:tc>
                  <a:txBody>
                    <a:bodyPr/>
                    <a:lstStyle/>
                    <a:p>
                      <a:r>
                        <a:rPr lang="en-US" sz="1600" dirty="0"/>
                        <a:t>115-135 millisecond</a:t>
                      </a:r>
                    </a:p>
                    <a:p>
                      <a:r>
                        <a:rPr lang="en-US" sz="1600" dirty="0"/>
                        <a:t>7 vertices -Red</a:t>
                      </a:r>
                    </a:p>
                    <a:p>
                      <a:r>
                        <a:rPr lang="en-US" sz="1600" dirty="0"/>
                        <a:t>7 vertices -Green</a:t>
                      </a:r>
                    </a:p>
                    <a:p>
                      <a:r>
                        <a:rPr lang="en-US" sz="1600" dirty="0"/>
                        <a:t>6 vertices -Blue</a:t>
                      </a:r>
                    </a:p>
                    <a:p>
                      <a:r>
                        <a:rPr lang="en-US" sz="1600" dirty="0"/>
                        <a:t>1 vertex – yellow</a:t>
                      </a:r>
                    </a:p>
                  </a:txBody>
                  <a:tcPr marL="79084" marR="79084" marT="39542" marB="39542"/>
                </a:tc>
                <a:tc>
                  <a:txBody>
                    <a:bodyPr/>
                    <a:lstStyle/>
                    <a:p>
                      <a:r>
                        <a:rPr lang="en-US" sz="1600" dirty="0"/>
                        <a:t>120-130 millisecond</a:t>
                      </a:r>
                    </a:p>
                    <a:p>
                      <a:r>
                        <a:rPr lang="en-US" sz="1600" dirty="0"/>
                        <a:t>7 vertices - red</a:t>
                      </a:r>
                    </a:p>
                    <a:p>
                      <a:r>
                        <a:rPr lang="en-US" sz="1600" dirty="0"/>
                        <a:t>7 vertices -green</a:t>
                      </a:r>
                    </a:p>
                    <a:p>
                      <a:r>
                        <a:rPr lang="en-US" sz="1600" dirty="0"/>
                        <a:t>5 vertices -blue</a:t>
                      </a:r>
                    </a:p>
                    <a:p>
                      <a:r>
                        <a:rPr lang="en-US" sz="1600" dirty="0"/>
                        <a:t>2 vertices  -yellow</a:t>
                      </a:r>
                    </a:p>
                    <a:p>
                      <a:endParaRPr lang="en-US" sz="1600" dirty="0"/>
                    </a:p>
                  </a:txBody>
                  <a:tcPr marL="79084" marR="79084" marT="39542" marB="39542"/>
                </a:tc>
                <a:tc>
                  <a:txBody>
                    <a:bodyPr/>
                    <a:lstStyle/>
                    <a:p>
                      <a:r>
                        <a:rPr lang="en-US" sz="1600" dirty="0"/>
                        <a:t>52-80 millisecond</a:t>
                      </a:r>
                    </a:p>
                    <a:p>
                      <a:r>
                        <a:rPr lang="en-US" sz="1600" dirty="0"/>
                        <a:t>7 vertices- Red</a:t>
                      </a:r>
                    </a:p>
                    <a:p>
                      <a:r>
                        <a:rPr lang="en-US" sz="1600" dirty="0"/>
                        <a:t>6 vertices –blue</a:t>
                      </a:r>
                    </a:p>
                    <a:p>
                      <a:r>
                        <a:rPr lang="en-US" sz="1600" dirty="0"/>
                        <a:t>6 vertices –green</a:t>
                      </a:r>
                    </a:p>
                    <a:p>
                      <a:r>
                        <a:rPr lang="en-US" sz="1600" dirty="0"/>
                        <a:t>2 vertices -yellow</a:t>
                      </a:r>
                    </a:p>
                  </a:txBody>
                  <a:tcPr marL="79084" marR="79084" marT="39542" marB="39542"/>
                </a:tc>
                <a:tc>
                  <a:txBody>
                    <a:bodyPr/>
                    <a:lstStyle/>
                    <a:p>
                      <a:r>
                        <a:rPr lang="en-US" sz="1600" dirty="0"/>
                        <a:t>12-15 </a:t>
                      </a:r>
                      <a:r>
                        <a:rPr lang="en-US" sz="1600" dirty="0" err="1"/>
                        <a:t>millisec</a:t>
                      </a:r>
                      <a:endParaRPr lang="en-US" sz="1600" dirty="0"/>
                    </a:p>
                    <a:p>
                      <a:r>
                        <a:rPr lang="en-US" sz="1600" dirty="0"/>
                        <a:t>6vertices –Red</a:t>
                      </a:r>
                    </a:p>
                    <a:p>
                      <a:r>
                        <a:rPr lang="en-US" sz="1600" dirty="0"/>
                        <a:t>4vertices-blue</a:t>
                      </a:r>
                    </a:p>
                    <a:p>
                      <a:r>
                        <a:rPr lang="en-US" sz="1600" dirty="0"/>
                        <a:t>7vertices-green</a:t>
                      </a:r>
                    </a:p>
                    <a:p>
                      <a:r>
                        <a:rPr lang="en-US" sz="1600"/>
                        <a:t>4vertices-yellow</a:t>
                      </a:r>
                      <a:endParaRPr lang="en-US" sz="1600" dirty="0"/>
                    </a:p>
                    <a:p>
                      <a:endParaRPr lang="en-US" sz="1600" dirty="0"/>
                    </a:p>
                  </a:txBody>
                  <a:tcPr marL="79084" marR="79084" marT="39542" marB="39542"/>
                </a:tc>
                <a:extLst>
                  <a:ext uri="{0D108BD9-81ED-4DB2-BD59-A6C34878D82A}">
                    <a16:rowId xmlns:a16="http://schemas.microsoft.com/office/drawing/2014/main" val="2160983154"/>
                  </a:ext>
                </a:extLst>
              </a:tr>
              <a:tr h="1802507">
                <a:tc>
                  <a:txBody>
                    <a:bodyPr/>
                    <a:lstStyle/>
                    <a:p>
                      <a:r>
                        <a:rPr lang="en-US" sz="1700" b="0" i="1" u="sng" kern="1200" dirty="0">
                          <a:solidFill>
                            <a:schemeClr val="tx1"/>
                          </a:solidFill>
                          <a:effectLst/>
                          <a:latin typeface="+mj-lt"/>
                          <a:ea typeface="+mn-ea"/>
                          <a:cs typeface="+mn-cs"/>
                        </a:rPr>
                        <a:t>FINAL</a:t>
                      </a:r>
                      <a:r>
                        <a:rPr lang="en-US" sz="1600" dirty="0"/>
                        <a:t> – Foster cage graph(30 vertices, 75 edges)</a:t>
                      </a:r>
                    </a:p>
                    <a:p>
                      <a:r>
                        <a:rPr lang="en-US" sz="1600" dirty="0"/>
                        <a:t>Total time</a:t>
                      </a:r>
                    </a:p>
                  </a:txBody>
                  <a:tcPr marL="79084" marR="79084" marT="39542" marB="39542"/>
                </a:tc>
                <a:tc>
                  <a:txBody>
                    <a:bodyPr/>
                    <a:lstStyle/>
                    <a:p>
                      <a:r>
                        <a:rPr lang="en-US" sz="1600" dirty="0"/>
                        <a:t>950-970 Millisecond</a:t>
                      </a:r>
                    </a:p>
                    <a:p>
                      <a:r>
                        <a:rPr lang="en-US" sz="1600" dirty="0"/>
                        <a:t>8 vertices – Red</a:t>
                      </a:r>
                    </a:p>
                    <a:p>
                      <a:r>
                        <a:rPr lang="en-US" sz="1600" dirty="0"/>
                        <a:t>7 vertices – Blue</a:t>
                      </a:r>
                    </a:p>
                    <a:p>
                      <a:r>
                        <a:rPr lang="en-US" sz="1600" dirty="0"/>
                        <a:t>8 vertices – Green</a:t>
                      </a:r>
                    </a:p>
                    <a:p>
                      <a:r>
                        <a:rPr lang="en-US" sz="1600" dirty="0"/>
                        <a:t>5 vertices – Yellow</a:t>
                      </a:r>
                    </a:p>
                    <a:p>
                      <a:r>
                        <a:rPr lang="en-US" sz="1600" dirty="0"/>
                        <a:t>2 vertices - White</a:t>
                      </a:r>
                    </a:p>
                    <a:p>
                      <a:endParaRPr lang="en-US" sz="1600" dirty="0"/>
                    </a:p>
                  </a:txBody>
                  <a:tcPr marL="79084" marR="79084" marT="39542" marB="39542"/>
                </a:tc>
                <a:tc>
                  <a:txBody>
                    <a:bodyPr/>
                    <a:lstStyle/>
                    <a:p>
                      <a:r>
                        <a:rPr lang="en-US" sz="1600" dirty="0"/>
                        <a:t>901-920Millisecond</a:t>
                      </a:r>
                    </a:p>
                    <a:p>
                      <a:r>
                        <a:rPr lang="en-US" sz="1600" dirty="0"/>
                        <a:t>7 vertices – Red</a:t>
                      </a:r>
                    </a:p>
                    <a:p>
                      <a:r>
                        <a:rPr lang="en-US" sz="1600" dirty="0"/>
                        <a:t>8 vertices – Blue</a:t>
                      </a:r>
                    </a:p>
                    <a:p>
                      <a:r>
                        <a:rPr lang="en-US" sz="1600" dirty="0"/>
                        <a:t>7 vertices – Green</a:t>
                      </a:r>
                    </a:p>
                    <a:p>
                      <a:r>
                        <a:rPr lang="en-US" sz="1600" dirty="0"/>
                        <a:t>6 vertices – Yellow</a:t>
                      </a:r>
                    </a:p>
                    <a:p>
                      <a:r>
                        <a:rPr lang="en-US" sz="1600" dirty="0"/>
                        <a:t>2 vertices - Black</a:t>
                      </a:r>
                    </a:p>
                    <a:p>
                      <a:endParaRPr lang="en-US" sz="1600" dirty="0"/>
                    </a:p>
                  </a:txBody>
                  <a:tcPr marL="79084" marR="79084" marT="39542" marB="39542"/>
                </a:tc>
                <a:tc>
                  <a:txBody>
                    <a:bodyPr/>
                    <a:lstStyle/>
                    <a:p>
                      <a:r>
                        <a:rPr lang="en-US" sz="1600" dirty="0"/>
                        <a:t>820-850Millisecond</a:t>
                      </a:r>
                    </a:p>
                    <a:p>
                      <a:r>
                        <a:rPr lang="en-US" sz="1600" dirty="0"/>
                        <a:t>9 vertices – Red</a:t>
                      </a:r>
                    </a:p>
                    <a:p>
                      <a:r>
                        <a:rPr lang="en-US" sz="1600" dirty="0"/>
                        <a:t>8 vertices – Blue</a:t>
                      </a:r>
                    </a:p>
                    <a:p>
                      <a:r>
                        <a:rPr lang="en-US" sz="1600" dirty="0"/>
                        <a:t>9 vertices – Green</a:t>
                      </a:r>
                    </a:p>
                    <a:p>
                      <a:r>
                        <a:rPr lang="en-US" sz="1600" dirty="0"/>
                        <a:t>3 vertices – Yellow</a:t>
                      </a:r>
                    </a:p>
                    <a:p>
                      <a:r>
                        <a:rPr lang="en-US" sz="1600" dirty="0"/>
                        <a:t>1 vertices - Black</a:t>
                      </a:r>
                    </a:p>
                    <a:p>
                      <a:endParaRPr lang="en-US" sz="1600" dirty="0"/>
                    </a:p>
                  </a:txBody>
                  <a:tcPr marL="79084" marR="79084" marT="39542" marB="39542"/>
                </a:tc>
                <a:tc>
                  <a:txBody>
                    <a:bodyPr/>
                    <a:lstStyle/>
                    <a:p>
                      <a:r>
                        <a:rPr lang="en-US" sz="1600" dirty="0"/>
                        <a:t>881-900millisecond</a:t>
                      </a:r>
                    </a:p>
                    <a:p>
                      <a:r>
                        <a:rPr lang="en-US" sz="1600" dirty="0"/>
                        <a:t>9 vertices – Red</a:t>
                      </a:r>
                    </a:p>
                    <a:p>
                      <a:r>
                        <a:rPr lang="en-US" sz="1600" dirty="0"/>
                        <a:t>9 vertices – Blue</a:t>
                      </a:r>
                    </a:p>
                    <a:p>
                      <a:r>
                        <a:rPr lang="en-US" sz="1600" dirty="0"/>
                        <a:t>8 vertices – Green</a:t>
                      </a:r>
                    </a:p>
                    <a:p>
                      <a:r>
                        <a:rPr lang="en-US" sz="1600" dirty="0"/>
                        <a:t>2 vertices – Yellow</a:t>
                      </a:r>
                    </a:p>
                    <a:p>
                      <a:r>
                        <a:rPr lang="en-US" sz="1600" dirty="0"/>
                        <a:t>2 vertices - Black</a:t>
                      </a:r>
                    </a:p>
                  </a:txBody>
                  <a:tcPr marL="79084" marR="79084" marT="39542" marB="39542"/>
                </a:tc>
                <a:tc>
                  <a:txBody>
                    <a:bodyPr/>
                    <a:lstStyle/>
                    <a:p>
                      <a:r>
                        <a:rPr lang="en-US" sz="1600" dirty="0"/>
                        <a:t>27-30 </a:t>
                      </a:r>
                      <a:r>
                        <a:rPr lang="en-US" sz="1600" dirty="0" err="1"/>
                        <a:t>millisec</a:t>
                      </a:r>
                      <a:endParaRPr lang="en-US" sz="1600" dirty="0"/>
                    </a:p>
                    <a:p>
                      <a:r>
                        <a:rPr lang="en-US" sz="1600" dirty="0"/>
                        <a:t>8 vertices – Red</a:t>
                      </a:r>
                    </a:p>
                    <a:p>
                      <a:r>
                        <a:rPr lang="en-US" sz="1600" dirty="0"/>
                        <a:t>7 vertices-blue</a:t>
                      </a:r>
                    </a:p>
                    <a:p>
                      <a:r>
                        <a:rPr lang="en-US" sz="1600" dirty="0"/>
                        <a:t>8vertices-green</a:t>
                      </a:r>
                    </a:p>
                    <a:p>
                      <a:r>
                        <a:rPr lang="en-US" sz="1600" dirty="0"/>
                        <a:t>6vertices-yellow</a:t>
                      </a:r>
                    </a:p>
                    <a:p>
                      <a:r>
                        <a:rPr lang="en-US" sz="1600" dirty="0"/>
                        <a:t>1vertices-Black</a:t>
                      </a:r>
                    </a:p>
                  </a:txBody>
                  <a:tcPr marL="79084" marR="79084" marT="39542" marB="39542"/>
                </a:tc>
                <a:extLst>
                  <a:ext uri="{0D108BD9-81ED-4DB2-BD59-A6C34878D82A}">
                    <a16:rowId xmlns:a16="http://schemas.microsoft.com/office/drawing/2014/main" val="909827892"/>
                  </a:ext>
                </a:extLst>
              </a:tr>
              <a:tr h="271950">
                <a:tc>
                  <a:txBody>
                    <a:bodyPr/>
                    <a:lstStyle/>
                    <a:p>
                      <a:r>
                        <a:rPr lang="en-US" sz="1700" b="0" dirty="0">
                          <a:latin typeface="+mj-lt"/>
                        </a:rPr>
                        <a:t>Runtime Complexity</a:t>
                      </a:r>
                    </a:p>
                  </a:txBody>
                  <a:tcPr marL="79084" marR="79084" marT="39542" marB="39542"/>
                </a:tc>
                <a:tc>
                  <a:txBody>
                    <a:bodyPr/>
                    <a:lstStyle/>
                    <a:p>
                      <a:r>
                        <a:rPr lang="en-US" sz="1600">
                          <a:solidFill>
                            <a:schemeClr val="tx1"/>
                          </a:solidFill>
                        </a:rPr>
                        <a:t>O(m^v) , where m is number of colors used , v vertices</a:t>
                      </a:r>
                    </a:p>
                  </a:txBody>
                  <a:tcPr marL="79084" marR="79084" marT="39542" marB="39542"/>
                </a:tc>
                <a:tc>
                  <a:txBody>
                    <a:bodyPr/>
                    <a:lstStyle/>
                    <a:p>
                      <a:r>
                        <a:rPr lang="en-US" sz="1600">
                          <a:solidFill>
                            <a:schemeClr val="tx1"/>
                          </a:solidFill>
                        </a:rPr>
                        <a:t>O(v^2 + e) in worst case </a:t>
                      </a:r>
                    </a:p>
                  </a:txBody>
                  <a:tcPr marL="79084" marR="79084" marT="39542" marB="39542"/>
                </a:tc>
                <a:tc>
                  <a:txBody>
                    <a:bodyPr/>
                    <a:lstStyle/>
                    <a:p>
                      <a:r>
                        <a:rPr lang="en-US" sz="1600">
                          <a:solidFill>
                            <a:schemeClr val="tx1"/>
                          </a:solidFill>
                        </a:rPr>
                        <a:t>O(v^2 + e) in worst case </a:t>
                      </a:r>
                    </a:p>
                  </a:txBody>
                  <a:tcPr marL="79084" marR="79084" marT="39542" marB="39542"/>
                </a:tc>
                <a:tc>
                  <a:txBody>
                    <a:bodyPr/>
                    <a:lstStyle/>
                    <a:p>
                      <a:r>
                        <a:rPr lang="en-US" sz="1600" dirty="0">
                          <a:solidFill>
                            <a:schemeClr val="tx1"/>
                          </a:solidFill>
                        </a:rPr>
                        <a:t>at most deg(G)+1 colors</a:t>
                      </a:r>
                    </a:p>
                  </a:txBody>
                  <a:tcPr marL="79084" marR="79084" marT="39542" marB="39542"/>
                </a:tc>
                <a:tc>
                  <a:txBody>
                    <a:bodyPr/>
                    <a:lstStyle/>
                    <a:p>
                      <a:r>
                        <a:rPr lang="en-US" sz="1600" dirty="0">
                          <a:solidFill>
                            <a:schemeClr val="tx1"/>
                          </a:solidFill>
                        </a:rPr>
                        <a:t>O(n^2) worst case </a:t>
                      </a:r>
                    </a:p>
                  </a:txBody>
                  <a:tcPr marL="79084" marR="79084" marT="39542" marB="39542"/>
                </a:tc>
                <a:extLst>
                  <a:ext uri="{0D108BD9-81ED-4DB2-BD59-A6C34878D82A}">
                    <a16:rowId xmlns:a16="http://schemas.microsoft.com/office/drawing/2014/main" val="1127323624"/>
                  </a:ext>
                </a:extLst>
              </a:tr>
            </a:tbl>
          </a:graphicData>
        </a:graphic>
      </p:graphicFrame>
    </p:spTree>
    <p:extLst>
      <p:ext uri="{BB962C8B-B14F-4D97-AF65-F5344CB8AC3E}">
        <p14:creationId xmlns:p14="http://schemas.microsoft.com/office/powerpoint/2010/main" val="35228547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11B25B-B135-45FD-BB5B-D6BA86E85517}"/>
              </a:ext>
            </a:extLst>
          </p:cNvPr>
          <p:cNvSpPr>
            <a:spLocks noGrp="1"/>
          </p:cNvSpPr>
          <p:nvPr>
            <p:ph type="title"/>
          </p:nvPr>
        </p:nvSpPr>
        <p:spPr>
          <a:xfrm>
            <a:off x="964788" y="804333"/>
            <a:ext cx="3391900" cy="5249334"/>
          </a:xfrm>
        </p:spPr>
        <p:txBody>
          <a:bodyPr>
            <a:normAutofit/>
          </a:bodyPr>
          <a:lstStyle/>
          <a:p>
            <a:pPr algn="r"/>
            <a:r>
              <a:rPr lang="en-US" dirty="0">
                <a:solidFill>
                  <a:srgbClr val="FFFFFF"/>
                </a:solidFill>
              </a:rPr>
              <a:t>Conclusion</a:t>
            </a:r>
            <a:br>
              <a:rPr lang="en-US" dirty="0">
                <a:solidFill>
                  <a:srgbClr val="FFFFFF"/>
                </a:solidFill>
              </a:rPr>
            </a:br>
            <a:r>
              <a:rPr lang="en-US" dirty="0">
                <a:solidFill>
                  <a:srgbClr val="FFFFFF"/>
                </a:solidFill>
              </a:rPr>
              <a:t>(Mid-term)</a:t>
            </a:r>
          </a:p>
        </p:txBody>
      </p:sp>
      <p:sp>
        <p:nvSpPr>
          <p:cNvPr id="3" name="Content Placeholder 2">
            <a:extLst>
              <a:ext uri="{FF2B5EF4-FFF2-40B4-BE49-F238E27FC236}">
                <a16:creationId xmlns:a16="http://schemas.microsoft.com/office/drawing/2014/main" id="{B0A93F0C-63D1-400A-BA9B-FDC23C2DB214}"/>
              </a:ext>
            </a:extLst>
          </p:cNvPr>
          <p:cNvSpPr>
            <a:spLocks noGrp="1"/>
          </p:cNvSpPr>
          <p:nvPr>
            <p:ph idx="1"/>
          </p:nvPr>
        </p:nvSpPr>
        <p:spPr>
          <a:xfrm>
            <a:off x="4951048" y="804333"/>
            <a:ext cx="6306003" cy="5249334"/>
          </a:xfrm>
        </p:spPr>
        <p:txBody>
          <a:bodyPr anchor="ctr">
            <a:normAutofit/>
          </a:bodyPr>
          <a:lstStyle/>
          <a:p>
            <a:r>
              <a:rPr lang="en-US" dirty="0"/>
              <a:t>1. While implementing Algorithm on input graph (21 vertices , 42 edges) we can see that Welsh Powell algorithm take less time than Greedy BFS ,Greedy DFS and Backtracking to color graph.</a:t>
            </a:r>
          </a:p>
          <a:p>
            <a:r>
              <a:rPr lang="en-US" dirty="0"/>
              <a:t>2. On doing runtime analysis of implemented algorithm – Welsh Powell is best technique to color graph as runtime for Welsh Powell depends on degree of graph which will be less than other implemented Algorithm (</a:t>
            </a:r>
            <a:r>
              <a:rPr lang="en-US" dirty="0">
                <a:solidFill>
                  <a:schemeClr val="tx1"/>
                </a:solidFill>
              </a:rPr>
              <a:t>O(v^2 + e) , O(</a:t>
            </a:r>
            <a:r>
              <a:rPr lang="en-US" dirty="0" err="1">
                <a:solidFill>
                  <a:schemeClr val="tx1"/>
                </a:solidFill>
              </a:rPr>
              <a:t>m^v</a:t>
            </a:r>
            <a:r>
              <a:rPr lang="en-US" dirty="0">
                <a:solidFill>
                  <a:schemeClr val="tx1"/>
                </a:solidFill>
              </a:rPr>
              <a:t>) </a:t>
            </a:r>
            <a:r>
              <a:rPr lang="en-US" dirty="0"/>
              <a:t>)</a:t>
            </a:r>
          </a:p>
          <a:p>
            <a:r>
              <a:rPr lang="en-US" dirty="0"/>
              <a:t>3.As different techniques shows different behavior when coloring different graph , it can show different execution time on another graph.</a:t>
            </a:r>
          </a:p>
          <a:p>
            <a:endParaRPr lang="en-US" dirty="0"/>
          </a:p>
        </p:txBody>
      </p:sp>
    </p:spTree>
    <p:extLst>
      <p:ext uri="{BB962C8B-B14F-4D97-AF65-F5344CB8AC3E}">
        <p14:creationId xmlns:p14="http://schemas.microsoft.com/office/powerpoint/2010/main" val="12801517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11B25B-B135-45FD-BB5B-D6BA86E85517}"/>
              </a:ext>
            </a:extLst>
          </p:cNvPr>
          <p:cNvSpPr>
            <a:spLocks noGrp="1"/>
          </p:cNvSpPr>
          <p:nvPr>
            <p:ph type="title"/>
          </p:nvPr>
        </p:nvSpPr>
        <p:spPr>
          <a:xfrm>
            <a:off x="964788" y="804333"/>
            <a:ext cx="3391900" cy="5249334"/>
          </a:xfrm>
        </p:spPr>
        <p:txBody>
          <a:bodyPr>
            <a:normAutofit/>
          </a:bodyPr>
          <a:lstStyle/>
          <a:p>
            <a:pPr algn="r"/>
            <a:r>
              <a:rPr lang="en-US" dirty="0">
                <a:solidFill>
                  <a:srgbClr val="FFFFFF"/>
                </a:solidFill>
              </a:rPr>
              <a:t>Conclusion</a:t>
            </a:r>
            <a:br>
              <a:rPr lang="en-US">
                <a:solidFill>
                  <a:srgbClr val="FFFFFF"/>
                </a:solidFill>
              </a:rPr>
            </a:br>
            <a:r>
              <a:rPr lang="en-US">
                <a:solidFill>
                  <a:srgbClr val="FFFFFF"/>
                </a:solidFill>
              </a:rPr>
              <a:t>(FINAL)</a:t>
            </a:r>
            <a:endParaRPr lang="en-US" dirty="0">
              <a:solidFill>
                <a:srgbClr val="FFFFFF"/>
              </a:solidFill>
            </a:endParaRPr>
          </a:p>
        </p:txBody>
      </p:sp>
      <p:sp>
        <p:nvSpPr>
          <p:cNvPr id="3" name="Content Placeholder 2">
            <a:extLst>
              <a:ext uri="{FF2B5EF4-FFF2-40B4-BE49-F238E27FC236}">
                <a16:creationId xmlns:a16="http://schemas.microsoft.com/office/drawing/2014/main" id="{B0A93F0C-63D1-400A-BA9B-FDC23C2DB214}"/>
              </a:ext>
            </a:extLst>
          </p:cNvPr>
          <p:cNvSpPr>
            <a:spLocks noGrp="1"/>
          </p:cNvSpPr>
          <p:nvPr>
            <p:ph idx="1"/>
          </p:nvPr>
        </p:nvSpPr>
        <p:spPr>
          <a:xfrm>
            <a:off x="4754880" y="942535"/>
            <a:ext cx="6502171" cy="5111132"/>
          </a:xfrm>
        </p:spPr>
        <p:txBody>
          <a:bodyPr anchor="ctr">
            <a:noAutofit/>
          </a:bodyPr>
          <a:lstStyle/>
          <a:p>
            <a:pPr>
              <a:lnSpc>
                <a:spcPct val="100000"/>
              </a:lnSpc>
            </a:pPr>
            <a:r>
              <a:rPr lang="en-US" sz="2000" dirty="0"/>
              <a:t>1. While implementing Algorithm on input graph (30 vertices , 75 edges) we can see that Greedy DFS &amp; Welsh Powell algorithm take less time than Greedy BFS , Backtracking to color graph.</a:t>
            </a:r>
          </a:p>
          <a:p>
            <a:pPr>
              <a:lnSpc>
                <a:spcPct val="100000"/>
              </a:lnSpc>
            </a:pPr>
            <a:r>
              <a:rPr lang="en-US" sz="2000" dirty="0"/>
              <a:t>2. Dastur Algorithm implementation on first input graph(21vertices , 42 edges ) and second input graph(30 vertices , 75 edges)  took less time than other algorithm. But it got 4 -5 conflicts.</a:t>
            </a:r>
          </a:p>
          <a:p>
            <a:pPr>
              <a:lnSpc>
                <a:spcPct val="100000"/>
              </a:lnSpc>
            </a:pPr>
            <a:r>
              <a:rPr lang="en-US" sz="2000" dirty="0"/>
              <a:t>3. On doing runtime analysis of implemented algorithm – Welsh Powell is best technique to color graph as runtime for Welsh Powell depends on degree of graph which will be less than other implemented Algorithm (</a:t>
            </a:r>
            <a:r>
              <a:rPr lang="en-US" sz="2000" dirty="0">
                <a:solidFill>
                  <a:schemeClr val="tx1"/>
                </a:solidFill>
              </a:rPr>
              <a:t>O(v^2 + e) , O(</a:t>
            </a:r>
            <a:r>
              <a:rPr lang="en-US" sz="2000" dirty="0" err="1">
                <a:solidFill>
                  <a:schemeClr val="tx1"/>
                </a:solidFill>
              </a:rPr>
              <a:t>m^v</a:t>
            </a:r>
            <a:r>
              <a:rPr lang="en-US" sz="2000" dirty="0">
                <a:solidFill>
                  <a:schemeClr val="tx1"/>
                </a:solidFill>
              </a:rPr>
              <a:t>) , O(n^2) </a:t>
            </a:r>
            <a:r>
              <a:rPr lang="en-US" sz="2000" dirty="0"/>
              <a:t>)</a:t>
            </a:r>
          </a:p>
          <a:p>
            <a:pPr>
              <a:lnSpc>
                <a:spcPct val="100000"/>
              </a:lnSpc>
            </a:pPr>
            <a:r>
              <a:rPr lang="en-US" sz="2000" dirty="0"/>
              <a:t>4.As different techniques shows different behavior when coloring different graph , it can show different execution time on another graph.</a:t>
            </a:r>
          </a:p>
          <a:p>
            <a:pPr>
              <a:lnSpc>
                <a:spcPct val="100000"/>
              </a:lnSpc>
            </a:pPr>
            <a:endParaRPr lang="en-US" sz="2000" dirty="0"/>
          </a:p>
        </p:txBody>
      </p:sp>
    </p:spTree>
    <p:extLst>
      <p:ext uri="{BB962C8B-B14F-4D97-AF65-F5344CB8AC3E}">
        <p14:creationId xmlns:p14="http://schemas.microsoft.com/office/powerpoint/2010/main" val="28235981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B70DFC-D5DE-4990-A084-28C6DA87344F}"/>
              </a:ext>
            </a:extLst>
          </p:cNvPr>
          <p:cNvSpPr>
            <a:spLocks noGrp="1"/>
          </p:cNvSpPr>
          <p:nvPr>
            <p:ph type="title"/>
          </p:nvPr>
        </p:nvSpPr>
        <p:spPr>
          <a:xfrm>
            <a:off x="964788" y="804333"/>
            <a:ext cx="3391900" cy="5249334"/>
          </a:xfrm>
        </p:spPr>
        <p:txBody>
          <a:bodyPr>
            <a:normAutofit/>
          </a:bodyPr>
          <a:lstStyle/>
          <a:p>
            <a:pPr algn="r"/>
            <a:r>
              <a:rPr lang="en-US" sz="4600" dirty="0">
                <a:solidFill>
                  <a:srgbClr val="FFFFFF"/>
                </a:solidFill>
              </a:rPr>
              <a:t>Tools/Software/Reference used</a:t>
            </a:r>
          </a:p>
        </p:txBody>
      </p:sp>
      <p:sp>
        <p:nvSpPr>
          <p:cNvPr id="3" name="Content Placeholder 2">
            <a:extLst>
              <a:ext uri="{FF2B5EF4-FFF2-40B4-BE49-F238E27FC236}">
                <a16:creationId xmlns:a16="http://schemas.microsoft.com/office/drawing/2014/main" id="{01C53064-C7E2-4E34-A34B-B34D2EB4008C}"/>
              </a:ext>
            </a:extLst>
          </p:cNvPr>
          <p:cNvSpPr>
            <a:spLocks noGrp="1"/>
          </p:cNvSpPr>
          <p:nvPr>
            <p:ph idx="1"/>
          </p:nvPr>
        </p:nvSpPr>
        <p:spPr>
          <a:xfrm>
            <a:off x="4951048" y="804333"/>
            <a:ext cx="6306003" cy="5249334"/>
          </a:xfrm>
        </p:spPr>
        <p:txBody>
          <a:bodyPr anchor="ctr">
            <a:normAutofit fontScale="92500" lnSpcReduction="10000"/>
          </a:bodyPr>
          <a:lstStyle/>
          <a:p>
            <a:r>
              <a:rPr lang="en-US" dirty="0"/>
              <a:t>1.Eclipse IDE</a:t>
            </a:r>
          </a:p>
          <a:p>
            <a:r>
              <a:rPr lang="en-US" dirty="0"/>
              <a:t>2. Programming Language – JAVA</a:t>
            </a:r>
          </a:p>
          <a:p>
            <a:r>
              <a:rPr lang="en-US" dirty="0"/>
              <a:t>3. GitHub</a:t>
            </a:r>
          </a:p>
          <a:p>
            <a:r>
              <a:rPr lang="en-US" dirty="0"/>
              <a:t>Reference – </a:t>
            </a:r>
          </a:p>
          <a:p>
            <a:r>
              <a:rPr lang="en-US" dirty="0"/>
              <a:t>input graph- </a:t>
            </a:r>
            <a:r>
              <a:rPr lang="en-US" dirty="0">
                <a:hlinkClick r:id="rId2"/>
              </a:rPr>
              <a:t>https://mathworld.wolfram.com/BrinkmannGraph.html</a:t>
            </a:r>
            <a:endParaRPr lang="en-US" dirty="0"/>
          </a:p>
          <a:p>
            <a:r>
              <a:rPr lang="en-US" u="sng" dirty="0">
                <a:solidFill>
                  <a:srgbClr val="00B050"/>
                </a:solidFill>
              </a:rPr>
              <a:t>https://mathworld.wolfram.com/FosterCage.html</a:t>
            </a:r>
          </a:p>
          <a:p>
            <a:r>
              <a:rPr lang="en-US" dirty="0"/>
              <a:t>Algo ref- </a:t>
            </a:r>
            <a:r>
              <a:rPr lang="en-US" dirty="0">
                <a:hlinkClick r:id="rId3"/>
              </a:rPr>
              <a:t>https://www.researchgate.net/publication/309585874_A_Performance_Comparison_of_Graph_Coloring_Algorithms</a:t>
            </a:r>
            <a:endParaRPr lang="en-US" dirty="0"/>
          </a:p>
          <a:p>
            <a:r>
              <a:rPr lang="en-US" dirty="0">
                <a:hlinkClick r:id="rId4"/>
              </a:rPr>
              <a:t>https://www.cs.cornell.edu/courses/cs3110/2012sp/recitations/rec21-graphs/rec21.html</a:t>
            </a:r>
            <a:endParaRPr lang="en-US" dirty="0"/>
          </a:p>
          <a:p>
            <a:pPr>
              <a:lnSpc>
                <a:spcPct val="100000"/>
              </a:lnSpc>
            </a:pPr>
            <a:r>
              <a:rPr lang="en-US" u="sng" dirty="0">
                <a:solidFill>
                  <a:srgbClr val="00B050"/>
                </a:solidFill>
              </a:rPr>
              <a:t>https://www.researchgate.net/publication/221002648_Heuristic_methods_for_graph_coloring_problems</a:t>
            </a:r>
          </a:p>
          <a:p>
            <a:endParaRPr lang="en-US" dirty="0"/>
          </a:p>
        </p:txBody>
      </p:sp>
    </p:spTree>
    <p:extLst>
      <p:ext uri="{BB962C8B-B14F-4D97-AF65-F5344CB8AC3E}">
        <p14:creationId xmlns:p14="http://schemas.microsoft.com/office/powerpoint/2010/main" val="2444619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BB6343-6980-432F-B755-E86EF9181173}"/>
              </a:ext>
            </a:extLst>
          </p:cNvPr>
          <p:cNvSpPr>
            <a:spLocks noGrp="1"/>
          </p:cNvSpPr>
          <p:nvPr>
            <p:ph type="title"/>
          </p:nvPr>
        </p:nvSpPr>
        <p:spPr>
          <a:xfrm>
            <a:off x="643468" y="643467"/>
            <a:ext cx="3415612" cy="5571066"/>
          </a:xfrm>
        </p:spPr>
        <p:txBody>
          <a:bodyPr>
            <a:normAutofit/>
          </a:bodyPr>
          <a:lstStyle/>
          <a:p>
            <a:r>
              <a:rPr lang="en-US" dirty="0">
                <a:solidFill>
                  <a:srgbClr val="FFFFFF"/>
                </a:solidFill>
              </a:rPr>
              <a:t>Graph coloring Algorithm Implemented</a:t>
            </a:r>
          </a:p>
        </p:txBody>
      </p:sp>
      <p:graphicFrame>
        <p:nvGraphicFramePr>
          <p:cNvPr id="5" name="Content Placeholder 2">
            <a:extLst>
              <a:ext uri="{FF2B5EF4-FFF2-40B4-BE49-F238E27FC236}">
                <a16:creationId xmlns:a16="http://schemas.microsoft.com/office/drawing/2014/main" id="{33114C9B-BB6D-442A-BBA4-4143517006F1}"/>
              </a:ext>
            </a:extLst>
          </p:cNvPr>
          <p:cNvGraphicFramePr>
            <a:graphicFrameLocks noGrp="1"/>
          </p:cNvGraphicFramePr>
          <p:nvPr>
            <p:ph idx="1"/>
            <p:extLst>
              <p:ext uri="{D42A27DB-BD31-4B8C-83A1-F6EECF244321}">
                <p14:modId xmlns:p14="http://schemas.microsoft.com/office/powerpoint/2010/main" val="4117963745"/>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84919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47117C-E5EA-4382-9BB9-3C24ED554166}"/>
              </a:ext>
            </a:extLst>
          </p:cNvPr>
          <p:cNvSpPr>
            <a:spLocks noGrp="1"/>
          </p:cNvSpPr>
          <p:nvPr>
            <p:ph type="title"/>
          </p:nvPr>
        </p:nvSpPr>
        <p:spPr>
          <a:xfrm>
            <a:off x="934949" y="804333"/>
            <a:ext cx="3391900" cy="5249334"/>
          </a:xfrm>
        </p:spPr>
        <p:txBody>
          <a:bodyPr>
            <a:normAutofit/>
          </a:bodyPr>
          <a:lstStyle/>
          <a:p>
            <a:pPr algn="r"/>
            <a:r>
              <a:rPr lang="en-US">
                <a:solidFill>
                  <a:srgbClr val="FFFFFF"/>
                </a:solidFill>
              </a:rPr>
              <a:t>GitHub repo</a:t>
            </a:r>
          </a:p>
        </p:txBody>
      </p:sp>
      <p:sp>
        <p:nvSpPr>
          <p:cNvPr id="3" name="Content Placeholder 2">
            <a:extLst>
              <a:ext uri="{FF2B5EF4-FFF2-40B4-BE49-F238E27FC236}">
                <a16:creationId xmlns:a16="http://schemas.microsoft.com/office/drawing/2014/main" id="{AFC85474-4174-42FF-B1DA-2AA1F5CBE4A9}"/>
              </a:ext>
            </a:extLst>
          </p:cNvPr>
          <p:cNvSpPr>
            <a:spLocks noGrp="1"/>
          </p:cNvSpPr>
          <p:nvPr>
            <p:ph idx="1"/>
          </p:nvPr>
        </p:nvSpPr>
        <p:spPr>
          <a:xfrm>
            <a:off x="4951048" y="804333"/>
            <a:ext cx="6306003" cy="5249334"/>
          </a:xfrm>
        </p:spPr>
        <p:txBody>
          <a:bodyPr anchor="ctr">
            <a:normAutofit/>
          </a:bodyPr>
          <a:lstStyle/>
          <a:p>
            <a:r>
              <a:rPr lang="en-US" dirty="0">
                <a:hlinkClick r:id="rId2"/>
              </a:rPr>
              <a:t>https://github.com/versha-khare/GraphColoringImplementation</a:t>
            </a:r>
            <a:endParaRPr lang="en-US" dirty="0"/>
          </a:p>
          <a:p>
            <a:endParaRPr lang="en-US" dirty="0"/>
          </a:p>
          <a:p>
            <a:r>
              <a:rPr lang="en-US" dirty="0"/>
              <a:t>Above git hub link has Readme section , which has steps to import &amp; run the source code.</a:t>
            </a:r>
          </a:p>
        </p:txBody>
      </p:sp>
    </p:spTree>
    <p:extLst>
      <p:ext uri="{BB962C8B-B14F-4D97-AF65-F5344CB8AC3E}">
        <p14:creationId xmlns:p14="http://schemas.microsoft.com/office/powerpoint/2010/main" val="823298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1A9B9E1-AE3D-4F69-9670-71C92ED1B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061C89-2B19-41EC-8A42-064AD08595E9}"/>
              </a:ext>
            </a:extLst>
          </p:cNvPr>
          <p:cNvSpPr>
            <a:spLocks noGrp="1"/>
          </p:cNvSpPr>
          <p:nvPr>
            <p:ph type="title"/>
          </p:nvPr>
        </p:nvSpPr>
        <p:spPr>
          <a:xfrm>
            <a:off x="1024129" y="585216"/>
            <a:ext cx="3779085" cy="1499616"/>
          </a:xfrm>
        </p:spPr>
        <p:txBody>
          <a:bodyPr>
            <a:normAutofit fontScale="90000"/>
          </a:bodyPr>
          <a:lstStyle/>
          <a:p>
            <a:r>
              <a:rPr lang="en-US" sz="4600" dirty="0">
                <a:solidFill>
                  <a:srgbClr val="FFFFFF"/>
                </a:solidFill>
              </a:rPr>
              <a:t>Graph Used while Implementing(mid-term)</a:t>
            </a:r>
          </a:p>
        </p:txBody>
      </p:sp>
      <p:cxnSp>
        <p:nvCxnSpPr>
          <p:cNvPr id="16" name="Straight Connector 15">
            <a:extLst>
              <a:ext uri="{FF2B5EF4-FFF2-40B4-BE49-F238E27FC236}">
                <a16:creationId xmlns:a16="http://schemas.microsoft.com/office/drawing/2014/main" id="{3234ED8A-BEE3-4F34-B45B-731E1E292E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26C230-A8F0-433F-AC2A-F71A7BD31721}"/>
              </a:ext>
            </a:extLst>
          </p:cNvPr>
          <p:cNvSpPr>
            <a:spLocks noGrp="1"/>
          </p:cNvSpPr>
          <p:nvPr>
            <p:ph idx="1"/>
          </p:nvPr>
        </p:nvSpPr>
        <p:spPr>
          <a:xfrm>
            <a:off x="1024129" y="2286000"/>
            <a:ext cx="3791711" cy="3931920"/>
          </a:xfrm>
        </p:spPr>
        <p:txBody>
          <a:bodyPr>
            <a:normAutofit/>
          </a:bodyPr>
          <a:lstStyle/>
          <a:p>
            <a:r>
              <a:rPr lang="en-US" b="0" i="0" dirty="0">
                <a:solidFill>
                  <a:srgbClr val="FFFFFF"/>
                </a:solidFill>
                <a:effectLst/>
                <a:latin typeface="Arial" panose="020B0604020202020204" pitchFamily="34" charset="0"/>
              </a:rPr>
              <a:t>The Brinkmann graph is a  </a:t>
            </a:r>
            <a:r>
              <a:rPr lang="en-US" b="0" i="0" dirty="0" err="1">
                <a:solidFill>
                  <a:srgbClr val="FFFFFF"/>
                </a:solidFill>
                <a:effectLst/>
                <a:latin typeface="Arial" panose="020B0604020202020204" pitchFamily="34" charset="0"/>
              </a:rPr>
              <a:t>Mycielski</a:t>
            </a:r>
            <a:r>
              <a:rPr lang="en-US" b="0" i="0" dirty="0">
                <a:solidFill>
                  <a:srgbClr val="FFFFFF"/>
                </a:solidFill>
                <a:effectLst/>
                <a:latin typeface="Arial" panose="020B0604020202020204" pitchFamily="34" charset="0"/>
              </a:rPr>
              <a:t> graph(Triangle free graph) of 21 vertices and 42 edges. </a:t>
            </a:r>
          </a:p>
          <a:p>
            <a:r>
              <a:rPr lang="en-US" dirty="0">
                <a:solidFill>
                  <a:srgbClr val="FFFFFF"/>
                </a:solidFill>
                <a:latin typeface="Arial" panose="020B0604020202020204" pitchFamily="34" charset="0"/>
              </a:rPr>
              <a:t>The graph is implemented in code using adjacency list.</a:t>
            </a:r>
            <a:endParaRPr lang="en-US" b="0" i="0" dirty="0">
              <a:solidFill>
                <a:srgbClr val="FFFFFF"/>
              </a:solidFill>
              <a:effectLst/>
              <a:latin typeface="Arial" panose="020B0604020202020204" pitchFamily="34" charset="0"/>
            </a:endParaRPr>
          </a:p>
          <a:p>
            <a:endParaRPr lang="en-US" dirty="0">
              <a:solidFill>
                <a:srgbClr val="FFFFFF"/>
              </a:solidFill>
            </a:endParaRPr>
          </a:p>
        </p:txBody>
      </p:sp>
      <p:pic>
        <p:nvPicPr>
          <p:cNvPr id="9" name="Picture 8">
            <a:extLst>
              <a:ext uri="{FF2B5EF4-FFF2-40B4-BE49-F238E27FC236}">
                <a16:creationId xmlns:a16="http://schemas.microsoft.com/office/drawing/2014/main" id="{DD0BF440-8A4B-4BB0-8BEB-A687C4359A3D}"/>
              </a:ext>
            </a:extLst>
          </p:cNvPr>
          <p:cNvPicPr>
            <a:picLocks noChangeAspect="1"/>
          </p:cNvPicPr>
          <p:nvPr/>
        </p:nvPicPr>
        <p:blipFill rotWithShape="1">
          <a:blip r:embed="rId2"/>
          <a:srcRect l="8907" r="7342" b="1"/>
          <a:stretch/>
        </p:blipFill>
        <p:spPr>
          <a:xfrm>
            <a:off x="6096000" y="640080"/>
            <a:ext cx="5455921" cy="5577840"/>
          </a:xfrm>
          <a:prstGeom prst="rect">
            <a:avLst/>
          </a:prstGeom>
        </p:spPr>
      </p:pic>
    </p:spTree>
    <p:extLst>
      <p:ext uri="{BB962C8B-B14F-4D97-AF65-F5344CB8AC3E}">
        <p14:creationId xmlns:p14="http://schemas.microsoft.com/office/powerpoint/2010/main" val="2238794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061C89-2B19-41EC-8A42-064AD08595E9}"/>
              </a:ext>
            </a:extLst>
          </p:cNvPr>
          <p:cNvSpPr>
            <a:spLocks noGrp="1"/>
          </p:cNvSpPr>
          <p:nvPr>
            <p:ph type="title"/>
          </p:nvPr>
        </p:nvSpPr>
        <p:spPr>
          <a:xfrm>
            <a:off x="1024129" y="585216"/>
            <a:ext cx="3779085" cy="1499616"/>
          </a:xfrm>
        </p:spPr>
        <p:txBody>
          <a:bodyPr>
            <a:normAutofit/>
          </a:bodyPr>
          <a:lstStyle/>
          <a:p>
            <a:r>
              <a:rPr lang="en-US" sz="3900">
                <a:solidFill>
                  <a:srgbClr val="FFFFFF"/>
                </a:solidFill>
              </a:rPr>
              <a:t>Graph Used while Implementing(Final)</a:t>
            </a:r>
          </a:p>
        </p:txBody>
      </p:sp>
      <p:cxnSp>
        <p:nvCxnSpPr>
          <p:cNvPr id="23" name="Straight Connector 22">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26C230-A8F0-433F-AC2A-F71A7BD31721}"/>
              </a:ext>
            </a:extLst>
          </p:cNvPr>
          <p:cNvSpPr>
            <a:spLocks noGrp="1"/>
          </p:cNvSpPr>
          <p:nvPr>
            <p:ph idx="1"/>
          </p:nvPr>
        </p:nvSpPr>
        <p:spPr>
          <a:xfrm>
            <a:off x="1024129" y="2286000"/>
            <a:ext cx="3791711" cy="3931920"/>
          </a:xfrm>
        </p:spPr>
        <p:txBody>
          <a:bodyPr>
            <a:normAutofit/>
          </a:bodyPr>
          <a:lstStyle/>
          <a:p>
            <a:r>
              <a:rPr lang="en-US" b="0" i="0" dirty="0">
                <a:solidFill>
                  <a:srgbClr val="FFFFFF"/>
                </a:solidFill>
                <a:effectLst/>
                <a:latin typeface="Arial" panose="020B0604020202020204" pitchFamily="34" charset="0"/>
              </a:rPr>
              <a:t>The Foster Cage graph of 30 vertices and </a:t>
            </a:r>
            <a:r>
              <a:rPr lang="en-US" dirty="0">
                <a:solidFill>
                  <a:srgbClr val="FFFFFF"/>
                </a:solidFill>
                <a:latin typeface="Arial" panose="020B0604020202020204" pitchFamily="34" charset="0"/>
              </a:rPr>
              <a:t>75</a:t>
            </a:r>
            <a:r>
              <a:rPr lang="en-US" b="0" i="0" dirty="0">
                <a:solidFill>
                  <a:srgbClr val="FFFFFF"/>
                </a:solidFill>
                <a:effectLst/>
                <a:latin typeface="Arial" panose="020B0604020202020204" pitchFamily="34" charset="0"/>
              </a:rPr>
              <a:t> edges. </a:t>
            </a:r>
          </a:p>
          <a:p>
            <a:r>
              <a:rPr lang="en-US" dirty="0">
                <a:solidFill>
                  <a:srgbClr val="FFFFFF"/>
                </a:solidFill>
                <a:latin typeface="Arial" panose="020B0604020202020204" pitchFamily="34" charset="0"/>
              </a:rPr>
              <a:t>The graph is implemented in code using adjacency list.</a:t>
            </a:r>
            <a:endParaRPr lang="en-US" b="0" i="0" dirty="0">
              <a:solidFill>
                <a:srgbClr val="FFFFFF"/>
              </a:solidFill>
              <a:effectLst/>
              <a:latin typeface="Arial" panose="020B0604020202020204" pitchFamily="34" charset="0"/>
            </a:endParaRPr>
          </a:p>
          <a:p>
            <a:endParaRPr lang="en-US" dirty="0">
              <a:solidFill>
                <a:srgbClr val="FFFFFF"/>
              </a:solidFill>
            </a:endParaRPr>
          </a:p>
        </p:txBody>
      </p:sp>
      <p:pic>
        <p:nvPicPr>
          <p:cNvPr id="5" name="Picture 4">
            <a:extLst>
              <a:ext uri="{FF2B5EF4-FFF2-40B4-BE49-F238E27FC236}">
                <a16:creationId xmlns:a16="http://schemas.microsoft.com/office/drawing/2014/main" id="{B9354138-B987-4003-A98F-017416CC6DA5}"/>
              </a:ext>
            </a:extLst>
          </p:cNvPr>
          <p:cNvPicPr>
            <a:picLocks noChangeAspect="1"/>
          </p:cNvPicPr>
          <p:nvPr/>
        </p:nvPicPr>
        <p:blipFill>
          <a:blip r:embed="rId2"/>
          <a:stretch>
            <a:fillRect/>
          </a:stretch>
        </p:blipFill>
        <p:spPr>
          <a:xfrm>
            <a:off x="6096000" y="873695"/>
            <a:ext cx="5455921" cy="5110609"/>
          </a:xfrm>
          <a:prstGeom prst="rect">
            <a:avLst/>
          </a:prstGeom>
        </p:spPr>
      </p:pic>
    </p:spTree>
    <p:extLst>
      <p:ext uri="{BB962C8B-B14F-4D97-AF65-F5344CB8AC3E}">
        <p14:creationId xmlns:p14="http://schemas.microsoft.com/office/powerpoint/2010/main" val="2436562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DD71-5473-4281-963F-B252749F7726}"/>
              </a:ext>
            </a:extLst>
          </p:cNvPr>
          <p:cNvSpPr>
            <a:spLocks noGrp="1"/>
          </p:cNvSpPr>
          <p:nvPr>
            <p:ph type="title"/>
          </p:nvPr>
        </p:nvSpPr>
        <p:spPr>
          <a:xfrm>
            <a:off x="1024128" y="585216"/>
            <a:ext cx="9720072" cy="1131042"/>
          </a:xfrm>
        </p:spPr>
        <p:txBody>
          <a:bodyPr>
            <a:normAutofit fontScale="90000"/>
          </a:bodyPr>
          <a:lstStyle/>
          <a:p>
            <a:r>
              <a:rPr lang="en-US" dirty="0"/>
              <a:t>Input Graph in Code – Screenshot(mid-term)</a:t>
            </a:r>
          </a:p>
        </p:txBody>
      </p:sp>
      <p:pic>
        <p:nvPicPr>
          <p:cNvPr id="5" name="Content Placeholder 4">
            <a:extLst>
              <a:ext uri="{FF2B5EF4-FFF2-40B4-BE49-F238E27FC236}">
                <a16:creationId xmlns:a16="http://schemas.microsoft.com/office/drawing/2014/main" id="{EE49F8C5-420E-4461-BE79-5422405816F6}"/>
              </a:ext>
            </a:extLst>
          </p:cNvPr>
          <p:cNvPicPr>
            <a:picLocks noGrp="1" noChangeAspect="1"/>
          </p:cNvPicPr>
          <p:nvPr>
            <p:ph idx="1"/>
          </p:nvPr>
        </p:nvPicPr>
        <p:blipFill>
          <a:blip r:embed="rId2"/>
          <a:stretch>
            <a:fillRect/>
          </a:stretch>
        </p:blipFill>
        <p:spPr>
          <a:xfrm>
            <a:off x="5399929" y="1716258"/>
            <a:ext cx="3934469" cy="4937760"/>
          </a:xfrm>
        </p:spPr>
      </p:pic>
      <p:pic>
        <p:nvPicPr>
          <p:cNvPr id="7" name="Picture 6">
            <a:extLst>
              <a:ext uri="{FF2B5EF4-FFF2-40B4-BE49-F238E27FC236}">
                <a16:creationId xmlns:a16="http://schemas.microsoft.com/office/drawing/2014/main" id="{F2581449-567D-4773-AAAA-8298769480BF}"/>
              </a:ext>
            </a:extLst>
          </p:cNvPr>
          <p:cNvPicPr>
            <a:picLocks noChangeAspect="1"/>
          </p:cNvPicPr>
          <p:nvPr/>
        </p:nvPicPr>
        <p:blipFill>
          <a:blip r:embed="rId3"/>
          <a:stretch>
            <a:fillRect/>
          </a:stretch>
        </p:blipFill>
        <p:spPr>
          <a:xfrm>
            <a:off x="9715420" y="1716258"/>
            <a:ext cx="2166425" cy="3743325"/>
          </a:xfrm>
          <a:prstGeom prst="rect">
            <a:avLst/>
          </a:prstGeom>
        </p:spPr>
      </p:pic>
      <p:sp>
        <p:nvSpPr>
          <p:cNvPr id="9" name="TextBox 8">
            <a:extLst>
              <a:ext uri="{FF2B5EF4-FFF2-40B4-BE49-F238E27FC236}">
                <a16:creationId xmlns:a16="http://schemas.microsoft.com/office/drawing/2014/main" id="{454860D9-62AC-444B-A8B1-0A6D4BD59C77}"/>
              </a:ext>
            </a:extLst>
          </p:cNvPr>
          <p:cNvSpPr txBox="1"/>
          <p:nvPr/>
        </p:nvSpPr>
        <p:spPr>
          <a:xfrm>
            <a:off x="1024128" y="2403987"/>
            <a:ext cx="3238156" cy="1015663"/>
          </a:xfrm>
          <a:prstGeom prst="rect">
            <a:avLst/>
          </a:prstGeom>
          <a:noFill/>
        </p:spPr>
        <p:txBody>
          <a:bodyPr wrap="square" rtlCol="0">
            <a:spAutoFit/>
          </a:bodyPr>
          <a:lstStyle/>
          <a:p>
            <a:r>
              <a:rPr lang="en-US" sz="2000" b="1" dirty="0"/>
              <a:t>Screenshot has all 21 vertices(a to u) and 42 edges</a:t>
            </a:r>
          </a:p>
        </p:txBody>
      </p:sp>
    </p:spTree>
    <p:extLst>
      <p:ext uri="{BB962C8B-B14F-4D97-AF65-F5344CB8AC3E}">
        <p14:creationId xmlns:p14="http://schemas.microsoft.com/office/powerpoint/2010/main" val="1165608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DD71-5473-4281-963F-B252749F7726}"/>
              </a:ext>
            </a:extLst>
          </p:cNvPr>
          <p:cNvSpPr>
            <a:spLocks noGrp="1"/>
          </p:cNvSpPr>
          <p:nvPr>
            <p:ph type="title"/>
          </p:nvPr>
        </p:nvSpPr>
        <p:spPr>
          <a:xfrm>
            <a:off x="1024128" y="585216"/>
            <a:ext cx="9720072" cy="1131042"/>
          </a:xfrm>
        </p:spPr>
        <p:txBody>
          <a:bodyPr>
            <a:normAutofit/>
          </a:bodyPr>
          <a:lstStyle/>
          <a:p>
            <a:r>
              <a:rPr lang="en-US" dirty="0"/>
              <a:t>Input Graph in Code – Screenshot(Final)</a:t>
            </a:r>
          </a:p>
        </p:txBody>
      </p:sp>
      <p:pic>
        <p:nvPicPr>
          <p:cNvPr id="11" name="Content Placeholder 10">
            <a:extLst>
              <a:ext uri="{FF2B5EF4-FFF2-40B4-BE49-F238E27FC236}">
                <a16:creationId xmlns:a16="http://schemas.microsoft.com/office/drawing/2014/main" id="{DDF4FA57-CB6B-42FB-8EF4-58DA370BBF56}"/>
              </a:ext>
            </a:extLst>
          </p:cNvPr>
          <p:cNvPicPr>
            <a:picLocks noGrp="1" noChangeAspect="1"/>
          </p:cNvPicPr>
          <p:nvPr>
            <p:ph idx="1"/>
          </p:nvPr>
        </p:nvPicPr>
        <p:blipFill>
          <a:blip r:embed="rId2"/>
          <a:stretch>
            <a:fillRect/>
          </a:stretch>
        </p:blipFill>
        <p:spPr>
          <a:xfrm>
            <a:off x="5220853" y="1448372"/>
            <a:ext cx="1750293" cy="4824412"/>
          </a:xfrm>
        </p:spPr>
      </p:pic>
      <p:pic>
        <p:nvPicPr>
          <p:cNvPr id="13" name="Picture 12">
            <a:extLst>
              <a:ext uri="{FF2B5EF4-FFF2-40B4-BE49-F238E27FC236}">
                <a16:creationId xmlns:a16="http://schemas.microsoft.com/office/drawing/2014/main" id="{69908CCE-571C-43D6-A642-66A3F21D8D17}"/>
              </a:ext>
            </a:extLst>
          </p:cNvPr>
          <p:cNvPicPr>
            <a:picLocks noChangeAspect="1"/>
          </p:cNvPicPr>
          <p:nvPr/>
        </p:nvPicPr>
        <p:blipFill>
          <a:blip r:embed="rId3"/>
          <a:stretch>
            <a:fillRect/>
          </a:stretch>
        </p:blipFill>
        <p:spPr>
          <a:xfrm>
            <a:off x="6971146" y="1448372"/>
            <a:ext cx="1714500" cy="5067857"/>
          </a:xfrm>
          <a:prstGeom prst="rect">
            <a:avLst/>
          </a:prstGeom>
        </p:spPr>
      </p:pic>
      <p:pic>
        <p:nvPicPr>
          <p:cNvPr id="15" name="Picture 14">
            <a:extLst>
              <a:ext uri="{FF2B5EF4-FFF2-40B4-BE49-F238E27FC236}">
                <a16:creationId xmlns:a16="http://schemas.microsoft.com/office/drawing/2014/main" id="{80BD3E2C-F46B-4FAC-B2C1-4FA4EAC7797D}"/>
              </a:ext>
            </a:extLst>
          </p:cNvPr>
          <p:cNvPicPr>
            <a:picLocks noChangeAspect="1"/>
          </p:cNvPicPr>
          <p:nvPr/>
        </p:nvPicPr>
        <p:blipFill>
          <a:blip r:embed="rId4"/>
          <a:stretch>
            <a:fillRect/>
          </a:stretch>
        </p:blipFill>
        <p:spPr>
          <a:xfrm>
            <a:off x="8685646" y="1448372"/>
            <a:ext cx="1800225" cy="5295900"/>
          </a:xfrm>
          <a:prstGeom prst="rect">
            <a:avLst/>
          </a:prstGeom>
        </p:spPr>
      </p:pic>
      <p:pic>
        <p:nvPicPr>
          <p:cNvPr id="17" name="Picture 16">
            <a:extLst>
              <a:ext uri="{FF2B5EF4-FFF2-40B4-BE49-F238E27FC236}">
                <a16:creationId xmlns:a16="http://schemas.microsoft.com/office/drawing/2014/main" id="{D3D481BB-713C-4115-B74B-BA3AC186724D}"/>
              </a:ext>
            </a:extLst>
          </p:cNvPr>
          <p:cNvPicPr>
            <a:picLocks noChangeAspect="1"/>
          </p:cNvPicPr>
          <p:nvPr/>
        </p:nvPicPr>
        <p:blipFill>
          <a:blip r:embed="rId5"/>
          <a:stretch>
            <a:fillRect/>
          </a:stretch>
        </p:blipFill>
        <p:spPr>
          <a:xfrm>
            <a:off x="10485871" y="5977993"/>
            <a:ext cx="1524000" cy="619125"/>
          </a:xfrm>
          <a:prstGeom prst="rect">
            <a:avLst/>
          </a:prstGeom>
        </p:spPr>
      </p:pic>
      <p:sp>
        <p:nvSpPr>
          <p:cNvPr id="19" name="TextBox 18">
            <a:extLst>
              <a:ext uri="{FF2B5EF4-FFF2-40B4-BE49-F238E27FC236}">
                <a16:creationId xmlns:a16="http://schemas.microsoft.com/office/drawing/2014/main" id="{63373358-B087-4809-BF92-643EF83B7F81}"/>
              </a:ext>
            </a:extLst>
          </p:cNvPr>
          <p:cNvSpPr txBox="1"/>
          <p:nvPr/>
        </p:nvSpPr>
        <p:spPr>
          <a:xfrm>
            <a:off x="1024128" y="2650435"/>
            <a:ext cx="3229820" cy="923330"/>
          </a:xfrm>
          <a:prstGeom prst="rect">
            <a:avLst/>
          </a:prstGeom>
          <a:noFill/>
        </p:spPr>
        <p:txBody>
          <a:bodyPr wrap="square" rtlCol="0">
            <a:spAutoFit/>
          </a:bodyPr>
          <a:lstStyle/>
          <a:p>
            <a:r>
              <a:rPr lang="en-US" sz="1800" b="1" dirty="0"/>
              <a:t>Screenshot has all 30 vertices(1 to 30) and 75 edges</a:t>
            </a:r>
          </a:p>
          <a:p>
            <a:endParaRPr lang="en-US" dirty="0"/>
          </a:p>
        </p:txBody>
      </p:sp>
    </p:spTree>
    <p:extLst>
      <p:ext uri="{BB962C8B-B14F-4D97-AF65-F5344CB8AC3E}">
        <p14:creationId xmlns:p14="http://schemas.microsoft.com/office/powerpoint/2010/main" val="1832892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1F1FD-8392-4073-85CA-C433CC37251A}"/>
              </a:ext>
            </a:extLst>
          </p:cNvPr>
          <p:cNvSpPr>
            <a:spLocks noGrp="1"/>
          </p:cNvSpPr>
          <p:nvPr>
            <p:ph type="title"/>
          </p:nvPr>
        </p:nvSpPr>
        <p:spPr>
          <a:xfrm>
            <a:off x="964788" y="804333"/>
            <a:ext cx="3391900" cy="5249334"/>
          </a:xfrm>
        </p:spPr>
        <p:txBody>
          <a:bodyPr>
            <a:normAutofit/>
          </a:bodyPr>
          <a:lstStyle/>
          <a:p>
            <a:pPr algn="r"/>
            <a:r>
              <a:rPr lang="en-US" dirty="0">
                <a:solidFill>
                  <a:srgbClr val="FFFFFF"/>
                </a:solidFill>
              </a:rPr>
              <a:t>Backtracking</a:t>
            </a:r>
          </a:p>
        </p:txBody>
      </p:sp>
      <p:sp>
        <p:nvSpPr>
          <p:cNvPr id="3" name="Content Placeholder 2">
            <a:extLst>
              <a:ext uri="{FF2B5EF4-FFF2-40B4-BE49-F238E27FC236}">
                <a16:creationId xmlns:a16="http://schemas.microsoft.com/office/drawing/2014/main" id="{0D6AE476-F202-4DA3-AB3B-7BCB1CDE2EE6}"/>
              </a:ext>
            </a:extLst>
          </p:cNvPr>
          <p:cNvSpPr>
            <a:spLocks noGrp="1"/>
          </p:cNvSpPr>
          <p:nvPr>
            <p:ph idx="1"/>
          </p:nvPr>
        </p:nvSpPr>
        <p:spPr>
          <a:xfrm>
            <a:off x="4951048" y="463826"/>
            <a:ext cx="6306003" cy="5589841"/>
          </a:xfrm>
        </p:spPr>
        <p:txBody>
          <a:bodyPr anchor="ctr">
            <a:normAutofit/>
          </a:bodyPr>
          <a:lstStyle/>
          <a:p>
            <a:pPr>
              <a:buFont typeface="Wingdings" panose="05000000000000000000" pitchFamily="2" charset="2"/>
              <a:buChar char="q"/>
            </a:pPr>
            <a:r>
              <a:rPr lang="en-US" sz="2000" dirty="0"/>
              <a:t>In Backtracking technique , we assign colors one by one to vertices .We color a single vertex and its adjacent vertex with different color.</a:t>
            </a:r>
          </a:p>
          <a:p>
            <a:pPr>
              <a:buFont typeface="Wingdings" panose="05000000000000000000" pitchFamily="2" charset="2"/>
              <a:buChar char="q"/>
            </a:pPr>
            <a:r>
              <a:rPr lang="en-US" sz="2000" dirty="0"/>
              <a:t> Algorithm – Steps to color Graph </a:t>
            </a:r>
          </a:p>
          <a:p>
            <a:pPr fontAlgn="base">
              <a:buFont typeface="+mj-lt"/>
              <a:buAutoNum type="arabicPeriod"/>
            </a:pPr>
            <a:r>
              <a:rPr lang="en-US" sz="2000" dirty="0"/>
              <a:t>Different colors:</a:t>
            </a:r>
          </a:p>
          <a:p>
            <a:pPr marL="688086" lvl="1" indent="-514350" fontAlgn="base">
              <a:buFont typeface="+mj-lt"/>
              <a:buAutoNum type="romanUcPeriod"/>
            </a:pPr>
            <a:r>
              <a:rPr lang="en-US" sz="1600" b="0" i="0" dirty="0">
                <a:effectLst/>
                <a:latin typeface="inherit"/>
              </a:rPr>
              <a:t>Confirm whether it is valid to color one of the current vertex with one of the color (by checking whether any of its adjacent vertices are colored with the same color).</a:t>
            </a:r>
          </a:p>
          <a:p>
            <a:pPr marL="688086" lvl="1" indent="-514350" fontAlgn="base">
              <a:buFont typeface="+mj-lt"/>
              <a:buAutoNum type="romanUcPeriod"/>
            </a:pPr>
            <a:r>
              <a:rPr lang="en-US" sz="1600" b="0" i="0" dirty="0">
                <a:effectLst/>
                <a:latin typeface="inherit"/>
              </a:rPr>
              <a:t>If yes, then color it and otherwise color it with different color.</a:t>
            </a:r>
          </a:p>
          <a:p>
            <a:pPr lvl="1" fontAlgn="base">
              <a:buFont typeface="+mj-lt"/>
              <a:buAutoNum type="romanUcPeriod"/>
            </a:pPr>
            <a:r>
              <a:rPr lang="en-US" sz="1600" b="0" i="0" dirty="0">
                <a:effectLst/>
                <a:latin typeface="inherit"/>
              </a:rPr>
              <a:t>        Check whether all vertices are colored or not.</a:t>
            </a:r>
          </a:p>
          <a:p>
            <a:pPr lvl="1" fontAlgn="base">
              <a:buFont typeface="+mj-lt"/>
              <a:buAutoNum type="romanUcPeriod"/>
            </a:pPr>
            <a:r>
              <a:rPr lang="en-US" sz="1600" b="0" i="0" dirty="0">
                <a:effectLst/>
                <a:latin typeface="inherit"/>
              </a:rPr>
              <a:t>        If not, then take next adjacent uncolored vertex.</a:t>
            </a:r>
          </a:p>
          <a:p>
            <a:pPr marL="457200" indent="-457200" fontAlgn="base">
              <a:buFont typeface="+mj-lt"/>
              <a:buAutoNum type="arabicPeriod"/>
            </a:pPr>
            <a:r>
              <a:rPr lang="en-US" sz="2000" b="0" i="0" dirty="0">
                <a:effectLst/>
                <a:latin typeface="inherit"/>
              </a:rPr>
              <a:t>If no other color is available, then backtrack (i.e., un-color last colored vertex).</a:t>
            </a:r>
          </a:p>
          <a:p>
            <a:pPr marL="0" indent="0" fontAlgn="base">
              <a:buNone/>
            </a:pPr>
            <a:r>
              <a:rPr lang="en-US" sz="1800" dirty="0">
                <a:solidFill>
                  <a:srgbClr val="0A0A0A"/>
                </a:solidFill>
                <a:effectLst/>
                <a:latin typeface="inherit"/>
              </a:rPr>
              <a:t>Here, backtracking means to stop further recursive calls on adjacent vertices by returning false</a:t>
            </a:r>
            <a:endParaRPr lang="en-US" sz="1800" dirty="0">
              <a:effectLst/>
              <a:latin typeface="inherit"/>
            </a:endParaRPr>
          </a:p>
          <a:p>
            <a:pPr fontAlgn="base">
              <a:buFont typeface="+mj-lt"/>
              <a:buAutoNum type="arabicPeriod"/>
            </a:pPr>
            <a:endParaRPr lang="en-US" sz="2000" b="0" i="0" dirty="0">
              <a:effectLst/>
              <a:latin typeface="inherit"/>
            </a:endParaRPr>
          </a:p>
          <a:p>
            <a:pPr marL="0" indent="0">
              <a:buNone/>
            </a:pPr>
            <a:endParaRPr lang="en-US" sz="2000" dirty="0"/>
          </a:p>
        </p:txBody>
      </p:sp>
    </p:spTree>
    <p:extLst>
      <p:ext uri="{BB962C8B-B14F-4D97-AF65-F5344CB8AC3E}">
        <p14:creationId xmlns:p14="http://schemas.microsoft.com/office/powerpoint/2010/main" val="4217643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6333</TotalTime>
  <Words>3008</Words>
  <Application>Microsoft Office PowerPoint</Application>
  <PresentationFormat>Widescreen</PresentationFormat>
  <Paragraphs>250</Paragraphs>
  <Slides>40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-apple-system</vt:lpstr>
      <vt:lpstr>Arial</vt:lpstr>
      <vt:lpstr>Britannic Bold</vt:lpstr>
      <vt:lpstr>Freestyle Script</vt:lpstr>
      <vt:lpstr>inherit</vt:lpstr>
      <vt:lpstr>Times New Roman</vt:lpstr>
      <vt:lpstr>Tw Cen MT</vt:lpstr>
      <vt:lpstr>Tw Cen MT Condensed</vt:lpstr>
      <vt:lpstr>Wingdings</vt:lpstr>
      <vt:lpstr>Wingdings 3</vt:lpstr>
      <vt:lpstr>Integral</vt:lpstr>
      <vt:lpstr>Project Title</vt:lpstr>
      <vt:lpstr> FINAL/MIDTERM Checkpoints</vt:lpstr>
      <vt:lpstr>GRAPH COLORING PROBLEM-</vt:lpstr>
      <vt:lpstr>Graph coloring Algorithm Implemented</vt:lpstr>
      <vt:lpstr>Graph Used while Implementing(mid-term)</vt:lpstr>
      <vt:lpstr>Graph Used while Implementing(Final)</vt:lpstr>
      <vt:lpstr>Input Graph in Code – Screenshot(mid-term)</vt:lpstr>
      <vt:lpstr>Input Graph in Code – Screenshot(Final)</vt:lpstr>
      <vt:lpstr>Backtracking</vt:lpstr>
      <vt:lpstr>Backtracking results (Mid-term)</vt:lpstr>
      <vt:lpstr>Screenshot BACKTRACKING- eclipse Console(mid-term)</vt:lpstr>
      <vt:lpstr>Backtracking results(FINAL)</vt:lpstr>
      <vt:lpstr>Screenshot BACKTRACKING- eclipse Console(FINAL)</vt:lpstr>
      <vt:lpstr>Greedy Algorithm using DFS</vt:lpstr>
      <vt:lpstr>Greedy DFS results (MID-TERM)</vt:lpstr>
      <vt:lpstr>Screenshot Greedy DFS – Eclipse Console (MIDTERM)</vt:lpstr>
      <vt:lpstr>Greedy DFS results (FINAL)</vt:lpstr>
      <vt:lpstr>Screenshot Greedy DFS – Eclipse Console(FINAL)</vt:lpstr>
      <vt:lpstr>Greedy Algo using BFS</vt:lpstr>
      <vt:lpstr>Greedy BFS results (mid-term)</vt:lpstr>
      <vt:lpstr>Screenshot Greedy BFS- Eclipse console(mid-term)</vt:lpstr>
      <vt:lpstr>Greedy BFS results (FINAL)</vt:lpstr>
      <vt:lpstr>Screenshot Greedy BFS- Eclipse console(FINAL)</vt:lpstr>
      <vt:lpstr>WELSH POWELL</vt:lpstr>
      <vt:lpstr>Welsh Powell results(mid-term)</vt:lpstr>
      <vt:lpstr>Screenshot Welsh-powell– Eclipse console(mid-term)</vt:lpstr>
      <vt:lpstr>Welsh Powell results(FINAL)</vt:lpstr>
      <vt:lpstr>Screenshot Welsh-powell– Eclipse console(FINAL)</vt:lpstr>
      <vt:lpstr>Degree of saturation- Dsatur Graph Coloring Algorithm</vt:lpstr>
      <vt:lpstr>DsaTUR Results First GRAPH </vt:lpstr>
      <vt:lpstr>Screenshot from Dsatur ALGO Eclipse</vt:lpstr>
      <vt:lpstr>DsaTUR Results Second GRAPH </vt:lpstr>
      <vt:lpstr>Screenshot from Dsatur ALGO Eclipse</vt:lpstr>
      <vt:lpstr>Sudoku Solver Application using graph coloring technique</vt:lpstr>
      <vt:lpstr>Sudoku solver results</vt:lpstr>
      <vt:lpstr>Performance Comparison</vt:lpstr>
      <vt:lpstr>Conclusion (Mid-term)</vt:lpstr>
      <vt:lpstr>Conclusion (FINAL)</vt:lpstr>
      <vt:lpstr>Tools/Software/Reference used</vt:lpstr>
      <vt:lpstr>GitHub repo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versha khare</dc:creator>
  <cp:lastModifiedBy>versha khare</cp:lastModifiedBy>
  <cp:revision>149</cp:revision>
  <dcterms:created xsi:type="dcterms:W3CDTF">2021-04-08T04:12:05Z</dcterms:created>
  <dcterms:modified xsi:type="dcterms:W3CDTF">2021-05-04T01:18:56Z</dcterms:modified>
</cp:coreProperties>
</file>